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9" r:id="rId5"/>
  </p:sldMasterIdLst>
  <p:notesMasterIdLst>
    <p:notesMasterId r:id="rId67"/>
  </p:notesMasterIdLst>
  <p:sldIdLst>
    <p:sldId id="256" r:id="rId6"/>
    <p:sldId id="3575" r:id="rId7"/>
    <p:sldId id="3432" r:id="rId8"/>
    <p:sldId id="3435" r:id="rId9"/>
    <p:sldId id="2147476399" r:id="rId10"/>
    <p:sldId id="2147476405" r:id="rId11"/>
    <p:sldId id="612" r:id="rId12"/>
    <p:sldId id="2147476410" r:id="rId13"/>
    <p:sldId id="2147476413" r:id="rId14"/>
    <p:sldId id="2147476414" r:id="rId15"/>
    <p:sldId id="2147480060" r:id="rId16"/>
    <p:sldId id="2147480057" r:id="rId17"/>
    <p:sldId id="2147480059" r:id="rId18"/>
    <p:sldId id="2147480083" r:id="rId19"/>
    <p:sldId id="2147480085" r:id="rId20"/>
    <p:sldId id="2147482028" r:id="rId21"/>
    <p:sldId id="2147482047" r:id="rId22"/>
    <p:sldId id="2146847557" r:id="rId23"/>
    <p:sldId id="5750" r:id="rId24"/>
    <p:sldId id="6131" r:id="rId25"/>
    <p:sldId id="2147480940" r:id="rId26"/>
    <p:sldId id="2147480956" r:id="rId27"/>
    <p:sldId id="2147480957" r:id="rId28"/>
    <p:sldId id="2147482029" r:id="rId29"/>
    <p:sldId id="5775" r:id="rId30"/>
    <p:sldId id="2147482030" r:id="rId31"/>
    <p:sldId id="264" r:id="rId32"/>
    <p:sldId id="290" r:id="rId33"/>
    <p:sldId id="5764" r:id="rId34"/>
    <p:sldId id="2147482031" r:id="rId35"/>
    <p:sldId id="2147482032" r:id="rId36"/>
    <p:sldId id="2147482061" r:id="rId37"/>
    <p:sldId id="2147482033" r:id="rId38"/>
    <p:sldId id="2147482058" r:id="rId39"/>
    <p:sldId id="6048" r:id="rId40"/>
    <p:sldId id="2147480964" r:id="rId41"/>
    <p:sldId id="5217" r:id="rId42"/>
    <p:sldId id="2147482048" r:id="rId43"/>
    <p:sldId id="2147482041" r:id="rId44"/>
    <p:sldId id="2147482042" r:id="rId45"/>
    <p:sldId id="2147482044" r:id="rId46"/>
    <p:sldId id="2147482045" r:id="rId47"/>
    <p:sldId id="2147482046" r:id="rId48"/>
    <p:sldId id="2147482049" r:id="rId49"/>
    <p:sldId id="2147482034" r:id="rId50"/>
    <p:sldId id="2147480089" r:id="rId51"/>
    <p:sldId id="260" r:id="rId52"/>
    <p:sldId id="2147482035" r:id="rId53"/>
    <p:sldId id="2147480107" r:id="rId54"/>
    <p:sldId id="2147482040" r:id="rId55"/>
    <p:sldId id="2147482059" r:id="rId56"/>
    <p:sldId id="2147482060" r:id="rId57"/>
    <p:sldId id="2147480958" r:id="rId58"/>
    <p:sldId id="2147482050" r:id="rId59"/>
    <p:sldId id="2147482051" r:id="rId60"/>
    <p:sldId id="2147482054" r:id="rId61"/>
    <p:sldId id="2147482055" r:id="rId62"/>
    <p:sldId id="2147482056" r:id="rId63"/>
    <p:sldId id="2147482057" r:id="rId64"/>
    <p:sldId id="5163" r:id="rId65"/>
    <p:sldId id="6886" r:id="rId6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a REP" id="{855FFC78-2EE5-4D0C-9955-ED67ADAA42CD}">
          <p14:sldIdLst>
            <p14:sldId id="256"/>
            <p14:sldId id="3575"/>
            <p14:sldId id="3432"/>
          </p14:sldIdLst>
        </p14:section>
        <p14:section name="Périmètre" id="{A0E033F6-9793-4EEE-B9F4-759107E29602}">
          <p14:sldIdLst>
            <p14:sldId id="3435"/>
            <p14:sldId id="2147476399"/>
            <p14:sldId id="2147476405"/>
            <p14:sldId id="612"/>
            <p14:sldId id="2147476410"/>
            <p14:sldId id="2147476413"/>
            <p14:sldId id="2147476414"/>
            <p14:sldId id="2147480060"/>
            <p14:sldId id="2147480057"/>
            <p14:sldId id="2147480059"/>
            <p14:sldId id="2147480083"/>
            <p14:sldId id="2147480085"/>
            <p14:sldId id="2147482028"/>
            <p14:sldId id="2147482047"/>
          </p14:sldIdLst>
        </p14:section>
        <p14:section name="Eco-conception" id="{8FEE6BC6-C9C2-478A-A288-D575167115E4}">
          <p14:sldIdLst>
            <p14:sldId id="2146847557"/>
            <p14:sldId id="5750"/>
            <p14:sldId id="6131"/>
            <p14:sldId id="2147480940"/>
            <p14:sldId id="2147480956"/>
            <p14:sldId id="2147480957"/>
            <p14:sldId id="2147482029"/>
            <p14:sldId id="5775"/>
            <p14:sldId id="2147482030"/>
            <p14:sldId id="264"/>
            <p14:sldId id="290"/>
            <p14:sldId id="5764"/>
            <p14:sldId id="2147482031"/>
            <p14:sldId id="2147482032"/>
            <p14:sldId id="2147482061"/>
            <p14:sldId id="2147482033"/>
            <p14:sldId id="2147482058"/>
            <p14:sldId id="6048"/>
            <p14:sldId id="2147480964"/>
            <p14:sldId id="5217"/>
            <p14:sldId id="2147482048"/>
          </p14:sldIdLst>
        </p14:section>
        <p14:section name="Diags" id="{52C4882D-E990-43F5-A73F-17D1376F8250}">
          <p14:sldIdLst>
            <p14:sldId id="2147482041"/>
            <p14:sldId id="2147482042"/>
            <p14:sldId id="2147482044"/>
            <p14:sldId id="2147482045"/>
            <p14:sldId id="2147482046"/>
            <p14:sldId id="2147482049"/>
          </p14:sldIdLst>
        </p14:section>
        <p14:section name="Réemploi" id="{27573A35-37D4-4FC5-861C-FA3529E04B43}">
          <p14:sldIdLst>
            <p14:sldId id="2147482034"/>
            <p14:sldId id="2147480089"/>
            <p14:sldId id="260"/>
            <p14:sldId id="2147482035"/>
            <p14:sldId id="2147480107"/>
            <p14:sldId id="2147482040"/>
            <p14:sldId id="2147482059"/>
            <p14:sldId id="2147482060"/>
            <p14:sldId id="2147480958"/>
          </p14:sldIdLst>
        </p14:section>
        <p14:section name="Outils" id="{041ADF4E-55E7-4608-BE5F-FFF3C82CEC66}">
          <p14:sldIdLst>
            <p14:sldId id="2147482050"/>
            <p14:sldId id="2147482051"/>
            <p14:sldId id="2147482054"/>
            <p14:sldId id="2147482055"/>
            <p14:sldId id="2147482056"/>
            <p14:sldId id="2147482057"/>
            <p14:sldId id="5163"/>
            <p14:sldId id="688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C7C302-A642-B735-C44C-CC081DB4805D}" name="TABOUREL Pauline" initials="PT" userId="S::p.tabourel@adelphe.fr::ac192b1c-7a8b-460e-9a84-86a104261b72" providerId="AD"/>
  <p188:author id="{99AA2516-83B3-A0C8-2686-EEB4AC004C7C}" name="CHARVET Elise" initials="EC" userId="S::e.charvet@adelphe.fr::62712c8c-5539-467f-93b5-0efc4f276943" providerId="AD"/>
  <p188:author id="{16A45840-BE7A-6950-AB3A-663BD7A0AE5B}" name="Manon Sueur" initials="MS" userId="S::manon.sueur@grupobimbo.com::c6df5788-ff08-4538-8102-7ace1311ab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BFED"/>
    <a:srgbClr val="738FC9"/>
    <a:srgbClr val="FFFFFF"/>
    <a:srgbClr val="E27789"/>
    <a:srgbClr val="E3778A"/>
    <a:srgbClr val="FFDA5A"/>
    <a:srgbClr val="C0D75E"/>
    <a:srgbClr val="27B6BF"/>
    <a:srgbClr val="80BA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9BEB37-9706-F39F-6F8E-E8AB8F090D7A}" v="172" dt="2025-05-26T06:24:31.246"/>
    <p1510:client id="{0F69E510-C69A-923A-4E1B-2F30E9653DB0}" v="2" dt="2025-05-25T21:13:26.688"/>
    <p1510:client id="{D4D623E1-1280-DFE4-1FBB-BC00DEE3783D}" v="841" dt="2025-05-26T07:12:21.5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BOUREL Pauline" userId="S::p.tabourel@adelphe.fr::ac192b1c-7a8b-460e-9a84-86a104261b72" providerId="AD" clId="Web-{0F3B8917-0937-C85F-C82F-FD1227535F7E}"/>
    <pc:docChg chg="modSld">
      <pc:chgData name="TABOUREL Pauline" userId="S::p.tabourel@adelphe.fr::ac192b1c-7a8b-460e-9a84-86a104261b72" providerId="AD" clId="Web-{0F3B8917-0937-C85F-C82F-FD1227535F7E}" dt="2025-05-16T17:20:27.565" v="24" actId="1076"/>
      <pc:docMkLst>
        <pc:docMk/>
      </pc:docMkLst>
      <pc:sldChg chg="addSp modSp">
        <pc:chgData name="TABOUREL Pauline" userId="S::p.tabourel@adelphe.fr::ac192b1c-7a8b-460e-9a84-86a104261b72" providerId="AD" clId="Web-{0F3B8917-0937-C85F-C82F-FD1227535F7E}" dt="2025-05-16T17:20:27.565" v="24" actId="1076"/>
        <pc:sldMkLst>
          <pc:docMk/>
          <pc:sldMk cId="1312321545" sldId="2147482033"/>
        </pc:sldMkLst>
        <pc:spChg chg="mod">
          <ac:chgData name="TABOUREL Pauline" userId="S::p.tabourel@adelphe.fr::ac192b1c-7a8b-460e-9a84-86a104261b72" providerId="AD" clId="Web-{0F3B8917-0937-C85F-C82F-FD1227535F7E}" dt="2025-05-16T17:15:15.357" v="13" actId="14100"/>
          <ac:spMkLst>
            <pc:docMk/>
            <pc:sldMk cId="1312321545" sldId="2147482033"/>
            <ac:spMk id="18" creationId="{2FB11F6A-B672-E02B-8C77-B5C2E2C4F879}"/>
          </ac:spMkLst>
        </pc:spChg>
        <pc:spChg chg="mod">
          <ac:chgData name="TABOUREL Pauline" userId="S::p.tabourel@adelphe.fr::ac192b1c-7a8b-460e-9a84-86a104261b72" providerId="AD" clId="Web-{0F3B8917-0937-C85F-C82F-FD1227535F7E}" dt="2025-05-16T17:15:10.810" v="11" actId="14100"/>
          <ac:spMkLst>
            <pc:docMk/>
            <pc:sldMk cId="1312321545" sldId="2147482033"/>
            <ac:spMk id="19" creationId="{0AB60E95-B27F-BF8C-2647-23CC605B06F6}"/>
          </ac:spMkLst>
        </pc:spChg>
        <pc:spChg chg="mod">
          <ac:chgData name="TABOUREL Pauline" userId="S::p.tabourel@adelphe.fr::ac192b1c-7a8b-460e-9a84-86a104261b72" providerId="AD" clId="Web-{0F3B8917-0937-C85F-C82F-FD1227535F7E}" dt="2025-05-16T17:20:27.565" v="24" actId="1076"/>
          <ac:spMkLst>
            <pc:docMk/>
            <pc:sldMk cId="1312321545" sldId="2147482033"/>
            <ac:spMk id="20" creationId="{91EC2CBF-2C53-BD41-B17E-15EA8935F637}"/>
          </ac:spMkLst>
        </pc:spChg>
        <pc:picChg chg="add mod">
          <ac:chgData name="TABOUREL Pauline" userId="S::p.tabourel@adelphe.fr::ac192b1c-7a8b-460e-9a84-86a104261b72" providerId="AD" clId="Web-{0F3B8917-0937-C85F-C82F-FD1227535F7E}" dt="2025-05-16T17:15:21.827" v="16" actId="1076"/>
          <ac:picMkLst>
            <pc:docMk/>
            <pc:sldMk cId="1312321545" sldId="2147482033"/>
            <ac:picMk id="10" creationId="{BC423544-9674-2EB3-27F7-708992C53132}"/>
          </ac:picMkLst>
        </pc:picChg>
        <pc:picChg chg="add mod">
          <ac:chgData name="TABOUREL Pauline" userId="S::p.tabourel@adelphe.fr::ac192b1c-7a8b-460e-9a84-86a104261b72" providerId="AD" clId="Web-{0F3B8917-0937-C85F-C82F-FD1227535F7E}" dt="2025-05-16T17:20:18.893" v="22" actId="1076"/>
          <ac:picMkLst>
            <pc:docMk/>
            <pc:sldMk cId="1312321545" sldId="2147482033"/>
            <ac:picMk id="12" creationId="{253F9206-5A8D-6775-E493-6F02A7F7080D}"/>
          </ac:picMkLst>
        </pc:picChg>
        <pc:picChg chg="mod">
          <ac:chgData name="TABOUREL Pauline" userId="S::p.tabourel@adelphe.fr::ac192b1c-7a8b-460e-9a84-86a104261b72" providerId="AD" clId="Web-{0F3B8917-0937-C85F-C82F-FD1227535F7E}" dt="2025-05-16T17:15:17.498" v="14" actId="14100"/>
          <ac:picMkLst>
            <pc:docMk/>
            <pc:sldMk cId="1312321545" sldId="2147482033"/>
            <ac:picMk id="21" creationId="{2ADFE934-EB40-914A-7EA6-90D06604EF7E}"/>
          </ac:picMkLst>
        </pc:picChg>
      </pc:sldChg>
    </pc:docChg>
  </pc:docChgLst>
  <pc:docChgLst>
    <pc:chgData name="TABOUREL Pauline" userId="S::p.tabourel@adelphe.fr::ac192b1c-7a8b-460e-9a84-86a104261b72" providerId="AD" clId="Web-{390023EE-6DF8-CCD9-3ECC-08B0CAEBBDD6}"/>
    <pc:docChg chg="delSld modSld modSection">
      <pc:chgData name="TABOUREL Pauline" userId="S::p.tabourel@adelphe.fr::ac192b1c-7a8b-460e-9a84-86a104261b72" providerId="AD" clId="Web-{390023EE-6DF8-CCD9-3ECC-08B0CAEBBDD6}" dt="2025-05-20T15:35:33.380" v="121"/>
      <pc:docMkLst>
        <pc:docMk/>
      </pc:docMkLst>
      <pc:sldChg chg="del">
        <pc:chgData name="TABOUREL Pauline" userId="S::p.tabourel@adelphe.fr::ac192b1c-7a8b-460e-9a84-86a104261b72" providerId="AD" clId="Web-{390023EE-6DF8-CCD9-3ECC-08B0CAEBBDD6}" dt="2025-05-20T09:21:02.664" v="0"/>
        <pc:sldMkLst>
          <pc:docMk/>
          <pc:sldMk cId="1915676969" sldId="5762"/>
        </pc:sldMkLst>
      </pc:sldChg>
      <pc:sldChg chg="del">
        <pc:chgData name="TABOUREL Pauline" userId="S::p.tabourel@adelphe.fr::ac192b1c-7a8b-460e-9a84-86a104261b72" providerId="AD" clId="Web-{390023EE-6DF8-CCD9-3ECC-08B0CAEBBDD6}" dt="2025-05-20T09:23:25.232" v="27"/>
        <pc:sldMkLst>
          <pc:docMk/>
          <pc:sldMk cId="2116417503" sldId="2147482036"/>
        </pc:sldMkLst>
      </pc:sldChg>
      <pc:sldChg chg="addSp delSp modSp addAnim delAnim">
        <pc:chgData name="TABOUREL Pauline" userId="S::p.tabourel@adelphe.fr::ac192b1c-7a8b-460e-9a84-86a104261b72" providerId="AD" clId="Web-{390023EE-6DF8-CCD9-3ECC-08B0CAEBBDD6}" dt="2025-05-20T15:35:33.380" v="121"/>
        <pc:sldMkLst>
          <pc:docMk/>
          <pc:sldMk cId="61190047" sldId="2147482039"/>
        </pc:sldMkLst>
        <pc:spChg chg="add del mod">
          <ac:chgData name="TABOUREL Pauline" userId="S::p.tabourel@adelphe.fr::ac192b1c-7a8b-460e-9a84-86a104261b72" providerId="AD" clId="Web-{390023EE-6DF8-CCD9-3ECC-08B0CAEBBDD6}" dt="2025-05-20T15:35:33.380" v="121"/>
          <ac:spMkLst>
            <pc:docMk/>
            <pc:sldMk cId="61190047" sldId="2147482039"/>
            <ac:spMk id="6" creationId="{34FC8DE1-47F7-74F3-ECE4-BC6B8782F489}"/>
          </ac:spMkLst>
        </pc:spChg>
      </pc:sldChg>
      <pc:sldChg chg="modSp">
        <pc:chgData name="TABOUREL Pauline" userId="S::p.tabourel@adelphe.fr::ac192b1c-7a8b-460e-9a84-86a104261b72" providerId="AD" clId="Web-{390023EE-6DF8-CCD9-3ECC-08B0CAEBBDD6}" dt="2025-05-20T09:22:55.387" v="26" actId="20577"/>
        <pc:sldMkLst>
          <pc:docMk/>
          <pc:sldMk cId="2953763567" sldId="2147482042"/>
        </pc:sldMkLst>
        <pc:spChg chg="mod">
          <ac:chgData name="TABOUREL Pauline" userId="S::p.tabourel@adelphe.fr::ac192b1c-7a8b-460e-9a84-86a104261b72" providerId="AD" clId="Web-{390023EE-6DF8-CCD9-3ECC-08B0CAEBBDD6}" dt="2025-05-20T09:22:55.387" v="26" actId="20577"/>
          <ac:spMkLst>
            <pc:docMk/>
            <pc:sldMk cId="2953763567" sldId="2147482042"/>
            <ac:spMk id="3" creationId="{74836FCA-1E40-6F15-4D73-488F6CEC39EA}"/>
          </ac:spMkLst>
        </pc:spChg>
      </pc:sldChg>
      <pc:sldChg chg="modSp">
        <pc:chgData name="TABOUREL Pauline" userId="S::p.tabourel@adelphe.fr::ac192b1c-7a8b-460e-9a84-86a104261b72" providerId="AD" clId="Web-{390023EE-6DF8-CCD9-3ECC-08B0CAEBBDD6}" dt="2025-05-20T09:22:03.510" v="9" actId="20577"/>
        <pc:sldMkLst>
          <pc:docMk/>
          <pc:sldMk cId="1547570085" sldId="2147482045"/>
        </pc:sldMkLst>
        <pc:spChg chg="mod">
          <ac:chgData name="TABOUREL Pauline" userId="S::p.tabourel@adelphe.fr::ac192b1c-7a8b-460e-9a84-86a104261b72" providerId="AD" clId="Web-{390023EE-6DF8-CCD9-3ECC-08B0CAEBBDD6}" dt="2025-05-20T09:22:03.510" v="9" actId="20577"/>
          <ac:spMkLst>
            <pc:docMk/>
            <pc:sldMk cId="1547570085" sldId="2147482045"/>
            <ac:spMk id="3" creationId="{36E4A6A2-1D96-38E6-B2AF-47882B02193C}"/>
          </ac:spMkLst>
        </pc:spChg>
      </pc:sldChg>
      <pc:sldChg chg="modSp">
        <pc:chgData name="TABOUREL Pauline" userId="S::p.tabourel@adelphe.fr::ac192b1c-7a8b-460e-9a84-86a104261b72" providerId="AD" clId="Web-{390023EE-6DF8-CCD9-3ECC-08B0CAEBBDD6}" dt="2025-05-20T09:39:36.177" v="89" actId="20577"/>
        <pc:sldMkLst>
          <pc:docMk/>
          <pc:sldMk cId="1920780187" sldId="2147482046"/>
        </pc:sldMkLst>
        <pc:spChg chg="mod">
          <ac:chgData name="TABOUREL Pauline" userId="S::p.tabourel@adelphe.fr::ac192b1c-7a8b-460e-9a84-86a104261b72" providerId="AD" clId="Web-{390023EE-6DF8-CCD9-3ECC-08B0CAEBBDD6}" dt="2025-05-20T09:39:36.177" v="89" actId="20577"/>
          <ac:spMkLst>
            <pc:docMk/>
            <pc:sldMk cId="1920780187" sldId="2147482046"/>
            <ac:spMk id="6" creationId="{26230790-21F9-FC0E-F490-B41CED07EE79}"/>
          </ac:spMkLst>
        </pc:spChg>
      </pc:sldChg>
    </pc:docChg>
  </pc:docChgLst>
  <pc:docChgLst>
    <pc:chgData name="TABOUREL Pauline" userId="S::p.tabourel@adelphe.fr::ac192b1c-7a8b-460e-9a84-86a104261b72" providerId="AD" clId="Web-{0F69E510-C69A-923A-4E1B-2F30E9653DB0}"/>
    <pc:docChg chg="modSld">
      <pc:chgData name="TABOUREL Pauline" userId="S::p.tabourel@adelphe.fr::ac192b1c-7a8b-460e-9a84-86a104261b72" providerId="AD" clId="Web-{0F69E510-C69A-923A-4E1B-2F30E9653DB0}" dt="2025-05-25T21:13:26.688" v="1" actId="1076"/>
      <pc:docMkLst>
        <pc:docMk/>
      </pc:docMkLst>
      <pc:sldChg chg="modSp">
        <pc:chgData name="TABOUREL Pauline" userId="S::p.tabourel@adelphe.fr::ac192b1c-7a8b-460e-9a84-86a104261b72" providerId="AD" clId="Web-{0F69E510-C69A-923A-4E1B-2F30E9653DB0}" dt="2025-05-25T21:13:26.688" v="1" actId="1076"/>
        <pc:sldMkLst>
          <pc:docMk/>
          <pc:sldMk cId="911909755" sldId="5163"/>
        </pc:sldMkLst>
        <pc:picChg chg="mod">
          <ac:chgData name="TABOUREL Pauline" userId="S::p.tabourel@adelphe.fr::ac192b1c-7a8b-460e-9a84-86a104261b72" providerId="AD" clId="Web-{0F69E510-C69A-923A-4E1B-2F30E9653DB0}" dt="2025-05-25T21:13:26.688" v="1" actId="1076"/>
          <ac:picMkLst>
            <pc:docMk/>
            <pc:sldMk cId="911909755" sldId="5163"/>
            <ac:picMk id="5" creationId="{0AD910DB-FCC4-9815-1E7D-2D2C38F8D4B9}"/>
          </ac:picMkLst>
        </pc:picChg>
      </pc:sldChg>
    </pc:docChg>
  </pc:docChgLst>
  <pc:docChgLst>
    <pc:chgData name="TABOUREL Pauline" userId="S::p.tabourel@adelphe.fr::ac192b1c-7a8b-460e-9a84-86a104261b72" providerId="AD" clId="Web-{069BEB37-9706-F39F-6F8E-E8AB8F090D7A}"/>
    <pc:docChg chg="modSld">
      <pc:chgData name="TABOUREL Pauline" userId="S::p.tabourel@adelphe.fr::ac192b1c-7a8b-460e-9a84-86a104261b72" providerId="AD" clId="Web-{069BEB37-9706-F39F-6F8E-E8AB8F090D7A}" dt="2025-05-26T06:24:31.246" v="131" actId="14100"/>
      <pc:docMkLst>
        <pc:docMk/>
      </pc:docMkLst>
      <pc:sldChg chg="addSp delSp modSp">
        <pc:chgData name="TABOUREL Pauline" userId="S::p.tabourel@adelphe.fr::ac192b1c-7a8b-460e-9a84-86a104261b72" providerId="AD" clId="Web-{069BEB37-9706-F39F-6F8E-E8AB8F090D7A}" dt="2025-05-26T06:24:31.246" v="131" actId="14100"/>
        <pc:sldMkLst>
          <pc:docMk/>
          <pc:sldMk cId="1502309016" sldId="290"/>
        </pc:sldMkLst>
        <pc:spChg chg="del">
          <ac:chgData name="TABOUREL Pauline" userId="S::p.tabourel@adelphe.fr::ac192b1c-7a8b-460e-9a84-86a104261b72" providerId="AD" clId="Web-{069BEB37-9706-F39F-6F8E-E8AB8F090D7A}" dt="2025-05-26T06:22:26.773" v="106"/>
          <ac:spMkLst>
            <pc:docMk/>
            <pc:sldMk cId="1502309016" sldId="290"/>
            <ac:spMk id="11" creationId="{E65E4B10-0777-ED08-A289-EE28594EF08B}"/>
          </ac:spMkLst>
        </pc:spChg>
        <pc:spChg chg="del">
          <ac:chgData name="TABOUREL Pauline" userId="S::p.tabourel@adelphe.fr::ac192b1c-7a8b-460e-9a84-86a104261b72" providerId="AD" clId="Web-{069BEB37-9706-F39F-6F8E-E8AB8F090D7A}" dt="2025-05-26T06:21:44.099" v="88"/>
          <ac:spMkLst>
            <pc:docMk/>
            <pc:sldMk cId="1502309016" sldId="290"/>
            <ac:spMk id="14" creationId="{96248FD5-784E-AE85-71E0-39B600999B13}"/>
          </ac:spMkLst>
        </pc:spChg>
        <pc:spChg chg="mod">
          <ac:chgData name="TABOUREL Pauline" userId="S::p.tabourel@adelphe.fr::ac192b1c-7a8b-460e-9a84-86a104261b72" providerId="AD" clId="Web-{069BEB37-9706-F39F-6F8E-E8AB8F090D7A}" dt="2025-05-26T06:23:16.274" v="115" actId="14100"/>
          <ac:spMkLst>
            <pc:docMk/>
            <pc:sldMk cId="1502309016" sldId="290"/>
            <ac:spMk id="15" creationId="{D7F20606-5DBB-3DE8-291F-254F73AD3BA3}"/>
          </ac:spMkLst>
        </pc:spChg>
        <pc:spChg chg="del">
          <ac:chgData name="TABOUREL Pauline" userId="S::p.tabourel@adelphe.fr::ac192b1c-7a8b-460e-9a84-86a104261b72" providerId="AD" clId="Web-{069BEB37-9706-F39F-6F8E-E8AB8F090D7A}" dt="2025-05-26T06:21:46.303" v="90"/>
          <ac:spMkLst>
            <pc:docMk/>
            <pc:sldMk cId="1502309016" sldId="290"/>
            <ac:spMk id="17" creationId="{92AB9226-E491-2314-0487-919E413E6A89}"/>
          </ac:spMkLst>
        </pc:spChg>
        <pc:spChg chg="mod">
          <ac:chgData name="TABOUREL Pauline" userId="S::p.tabourel@adelphe.fr::ac192b1c-7a8b-460e-9a84-86a104261b72" providerId="AD" clId="Web-{069BEB37-9706-F39F-6F8E-E8AB8F090D7A}" dt="2025-05-26T06:23:13.477" v="114" actId="14100"/>
          <ac:spMkLst>
            <pc:docMk/>
            <pc:sldMk cId="1502309016" sldId="290"/>
            <ac:spMk id="18" creationId="{990AC8A1-CD86-DC0B-8551-33B67C87F8ED}"/>
          </ac:spMkLst>
        </pc:spChg>
        <pc:spChg chg="del">
          <ac:chgData name="TABOUREL Pauline" userId="S::p.tabourel@adelphe.fr::ac192b1c-7a8b-460e-9a84-86a104261b72" providerId="AD" clId="Web-{069BEB37-9706-F39F-6F8E-E8AB8F090D7A}" dt="2025-05-26T06:21:47.162" v="91"/>
          <ac:spMkLst>
            <pc:docMk/>
            <pc:sldMk cId="1502309016" sldId="290"/>
            <ac:spMk id="19" creationId="{8C2D435B-EE7C-9006-50F2-67A8A9A5F986}"/>
          </ac:spMkLst>
        </pc:spChg>
        <pc:spChg chg="mod">
          <ac:chgData name="TABOUREL Pauline" userId="S::p.tabourel@adelphe.fr::ac192b1c-7a8b-460e-9a84-86a104261b72" providerId="AD" clId="Web-{069BEB37-9706-F39F-6F8E-E8AB8F090D7A}" dt="2025-05-26T06:23:24.493" v="118" actId="14100"/>
          <ac:spMkLst>
            <pc:docMk/>
            <pc:sldMk cId="1502309016" sldId="290"/>
            <ac:spMk id="20" creationId="{398F60D6-A4D5-5DBE-B404-A712510F4F29}"/>
          </ac:spMkLst>
        </pc:spChg>
        <pc:spChg chg="add mod">
          <ac:chgData name="TABOUREL Pauline" userId="S::p.tabourel@adelphe.fr::ac192b1c-7a8b-460e-9a84-86a104261b72" providerId="AD" clId="Web-{069BEB37-9706-F39F-6F8E-E8AB8F090D7A}" dt="2025-05-26T06:24:31.246" v="131" actId="14100"/>
          <ac:spMkLst>
            <pc:docMk/>
            <pc:sldMk cId="1502309016" sldId="290"/>
            <ac:spMk id="22" creationId="{D8CD6DD0-D135-2873-355B-7BDDC5ED614B}"/>
          </ac:spMkLst>
        </pc:spChg>
        <pc:spChg chg="del">
          <ac:chgData name="TABOUREL Pauline" userId="S::p.tabourel@adelphe.fr::ac192b1c-7a8b-460e-9a84-86a104261b72" providerId="AD" clId="Web-{069BEB37-9706-F39F-6F8E-E8AB8F090D7A}" dt="2025-05-26T06:22:32.320" v="109"/>
          <ac:spMkLst>
            <pc:docMk/>
            <pc:sldMk cId="1502309016" sldId="290"/>
            <ac:spMk id="27" creationId="{07A98E78-3782-7FAA-14B1-645A7EAA7265}"/>
          </ac:spMkLst>
        </pc:spChg>
        <pc:picChg chg="del">
          <ac:chgData name="TABOUREL Pauline" userId="S::p.tabourel@adelphe.fr::ac192b1c-7a8b-460e-9a84-86a104261b72" providerId="AD" clId="Web-{069BEB37-9706-F39F-6F8E-E8AB8F090D7A}" dt="2025-05-26T06:22:28.226" v="107"/>
          <ac:picMkLst>
            <pc:docMk/>
            <pc:sldMk cId="1502309016" sldId="290"/>
            <ac:picMk id="10" creationId="{9578CB39-A8E6-6C3F-AF29-BD4E08D6F974}"/>
          </ac:picMkLst>
        </pc:picChg>
        <pc:picChg chg="del">
          <ac:chgData name="TABOUREL Pauline" userId="S::p.tabourel@adelphe.fr::ac192b1c-7a8b-460e-9a84-86a104261b72" providerId="AD" clId="Web-{069BEB37-9706-F39F-6F8E-E8AB8F090D7A}" dt="2025-05-26T06:21:43.349" v="87"/>
          <ac:picMkLst>
            <pc:docMk/>
            <pc:sldMk cId="1502309016" sldId="290"/>
            <ac:picMk id="12" creationId="{F1F6A69F-AA2B-29B6-E2CE-65AED8A3E1C8}"/>
          </ac:picMkLst>
        </pc:picChg>
        <pc:picChg chg="del">
          <ac:chgData name="TABOUREL Pauline" userId="S::p.tabourel@adelphe.fr::ac192b1c-7a8b-460e-9a84-86a104261b72" providerId="AD" clId="Web-{069BEB37-9706-F39F-6F8E-E8AB8F090D7A}" dt="2025-05-26T06:21:42.849" v="86"/>
          <ac:picMkLst>
            <pc:docMk/>
            <pc:sldMk cId="1502309016" sldId="290"/>
            <ac:picMk id="13" creationId="{5E12B3F3-FE40-2B9B-DB49-BDEDD2770B1B}"/>
          </ac:picMkLst>
        </pc:picChg>
        <pc:picChg chg="del">
          <ac:chgData name="TABOUREL Pauline" userId="S::p.tabourel@adelphe.fr::ac192b1c-7a8b-460e-9a84-86a104261b72" providerId="AD" clId="Web-{069BEB37-9706-F39F-6F8E-E8AB8F090D7A}" dt="2025-05-26T06:21:45.084" v="89"/>
          <ac:picMkLst>
            <pc:docMk/>
            <pc:sldMk cId="1502309016" sldId="290"/>
            <ac:picMk id="16" creationId="{862D2A92-8845-F32A-F7BC-A6BADB9B6AAD}"/>
          </ac:picMkLst>
        </pc:picChg>
        <pc:picChg chg="add mod">
          <ac:chgData name="TABOUREL Pauline" userId="S::p.tabourel@adelphe.fr::ac192b1c-7a8b-460e-9a84-86a104261b72" providerId="AD" clId="Web-{069BEB37-9706-F39F-6F8E-E8AB8F090D7A}" dt="2025-05-26T06:22:20.710" v="104" actId="1076"/>
          <ac:picMkLst>
            <pc:docMk/>
            <pc:sldMk cId="1502309016" sldId="290"/>
            <ac:picMk id="21" creationId="{6FEAD778-9D4E-CA69-D8BF-FB9E37F7DAA3}"/>
          </ac:picMkLst>
        </pc:picChg>
        <pc:picChg chg="del">
          <ac:chgData name="TABOUREL Pauline" userId="S::p.tabourel@adelphe.fr::ac192b1c-7a8b-460e-9a84-86a104261b72" providerId="AD" clId="Web-{069BEB37-9706-F39F-6F8E-E8AB8F090D7A}" dt="2025-05-26T06:22:30.195" v="108"/>
          <ac:picMkLst>
            <pc:docMk/>
            <pc:sldMk cId="1502309016" sldId="290"/>
            <ac:picMk id="26" creationId="{C100EB79-6EB2-FC84-9FB5-A162C0108CE6}"/>
          </ac:picMkLst>
        </pc:picChg>
      </pc:sldChg>
      <pc:sldChg chg="delSp modSp">
        <pc:chgData name="TABOUREL Pauline" userId="S::p.tabourel@adelphe.fr::ac192b1c-7a8b-460e-9a84-86a104261b72" providerId="AD" clId="Web-{069BEB37-9706-F39F-6F8E-E8AB8F090D7A}" dt="2025-05-26T06:20:38.378" v="80" actId="1076"/>
        <pc:sldMkLst>
          <pc:docMk/>
          <pc:sldMk cId="3276760914" sldId="5775"/>
        </pc:sldMkLst>
        <pc:spChg chg="mod">
          <ac:chgData name="TABOUREL Pauline" userId="S::p.tabourel@adelphe.fr::ac192b1c-7a8b-460e-9a84-86a104261b72" providerId="AD" clId="Web-{069BEB37-9706-F39F-6F8E-E8AB8F090D7A}" dt="2025-05-26T06:20:34.300" v="79" actId="14100"/>
          <ac:spMkLst>
            <pc:docMk/>
            <pc:sldMk cId="3276760914" sldId="5775"/>
            <ac:spMk id="11" creationId="{20EC27F1-9A5C-EC51-9BD5-435CBACF3A3E}"/>
          </ac:spMkLst>
        </pc:spChg>
        <pc:spChg chg="mod">
          <ac:chgData name="TABOUREL Pauline" userId="S::p.tabourel@adelphe.fr::ac192b1c-7a8b-460e-9a84-86a104261b72" providerId="AD" clId="Web-{069BEB37-9706-F39F-6F8E-E8AB8F090D7A}" dt="2025-05-26T06:20:38.378" v="80" actId="1076"/>
          <ac:spMkLst>
            <pc:docMk/>
            <pc:sldMk cId="3276760914" sldId="5775"/>
            <ac:spMk id="13" creationId="{70E8F0EC-7664-EF52-2C18-2C1D994D301F}"/>
          </ac:spMkLst>
        </pc:spChg>
        <pc:spChg chg="mod">
          <ac:chgData name="TABOUREL Pauline" userId="S::p.tabourel@adelphe.fr::ac192b1c-7a8b-460e-9a84-86a104261b72" providerId="AD" clId="Web-{069BEB37-9706-F39F-6F8E-E8AB8F090D7A}" dt="2025-05-26T06:20:28.362" v="77" actId="1076"/>
          <ac:spMkLst>
            <pc:docMk/>
            <pc:sldMk cId="3276760914" sldId="5775"/>
            <ac:spMk id="15" creationId="{0B017557-44E1-2DEA-D2E4-1680926488EF}"/>
          </ac:spMkLst>
        </pc:spChg>
        <pc:spChg chg="del">
          <ac:chgData name="TABOUREL Pauline" userId="S::p.tabourel@adelphe.fr::ac192b1c-7a8b-460e-9a84-86a104261b72" providerId="AD" clId="Web-{069BEB37-9706-F39F-6F8E-E8AB8F090D7A}" dt="2025-05-26T06:19:57.627" v="60"/>
          <ac:spMkLst>
            <pc:docMk/>
            <pc:sldMk cId="3276760914" sldId="5775"/>
            <ac:spMk id="23" creationId="{A535E22A-D93E-9281-AD5E-659D3B9C6487}"/>
          </ac:spMkLst>
        </pc:spChg>
        <pc:spChg chg="del mod">
          <ac:chgData name="TABOUREL Pauline" userId="S::p.tabourel@adelphe.fr::ac192b1c-7a8b-460e-9a84-86a104261b72" providerId="AD" clId="Web-{069BEB37-9706-F39F-6F8E-E8AB8F090D7A}" dt="2025-05-26T06:20:00.064" v="62"/>
          <ac:spMkLst>
            <pc:docMk/>
            <pc:sldMk cId="3276760914" sldId="5775"/>
            <ac:spMk id="24" creationId="{3803D8AE-99D8-5DA8-5181-D857FEE8B06A}"/>
          </ac:spMkLst>
        </pc:spChg>
        <pc:spChg chg="del">
          <ac:chgData name="TABOUREL Pauline" userId="S::p.tabourel@adelphe.fr::ac192b1c-7a8b-460e-9a84-86a104261b72" providerId="AD" clId="Web-{069BEB37-9706-F39F-6F8E-E8AB8F090D7A}" dt="2025-05-26T06:19:54.596" v="59"/>
          <ac:spMkLst>
            <pc:docMk/>
            <pc:sldMk cId="3276760914" sldId="5775"/>
            <ac:spMk id="25" creationId="{1D318772-2204-97BA-15AC-CB153B120DDF}"/>
          </ac:spMkLst>
        </pc:spChg>
        <pc:spChg chg="del">
          <ac:chgData name="TABOUREL Pauline" userId="S::p.tabourel@adelphe.fr::ac192b1c-7a8b-460e-9a84-86a104261b72" providerId="AD" clId="Web-{069BEB37-9706-F39F-6F8E-E8AB8F090D7A}" dt="2025-05-26T06:19:53.892" v="58"/>
          <ac:spMkLst>
            <pc:docMk/>
            <pc:sldMk cId="3276760914" sldId="5775"/>
            <ac:spMk id="26" creationId="{CBC41005-DF3B-860A-7925-D6E7800781BC}"/>
          </ac:spMkLst>
        </pc:spChg>
        <pc:picChg chg="del">
          <ac:chgData name="TABOUREL Pauline" userId="S::p.tabourel@adelphe.fr::ac192b1c-7a8b-460e-9a84-86a104261b72" providerId="AD" clId="Web-{069BEB37-9706-F39F-6F8E-E8AB8F090D7A}" dt="2025-05-26T06:19:52.627" v="56"/>
          <ac:picMkLst>
            <pc:docMk/>
            <pc:sldMk cId="3276760914" sldId="5775"/>
            <ac:picMk id="8" creationId="{6D8AFFB9-35DD-AA98-D051-B4AFD48AA024}"/>
          </ac:picMkLst>
        </pc:picChg>
        <pc:picChg chg="del">
          <ac:chgData name="TABOUREL Pauline" userId="S::p.tabourel@adelphe.fr::ac192b1c-7a8b-460e-9a84-86a104261b72" providerId="AD" clId="Web-{069BEB37-9706-F39F-6F8E-E8AB8F090D7A}" dt="2025-05-26T06:19:48.908" v="54"/>
          <ac:picMkLst>
            <pc:docMk/>
            <pc:sldMk cId="3276760914" sldId="5775"/>
            <ac:picMk id="10" creationId="{2A830387-7C74-06D5-C59A-4C3D0F61FAB7}"/>
          </ac:picMkLst>
        </pc:picChg>
        <pc:picChg chg="mod">
          <ac:chgData name="TABOUREL Pauline" userId="S::p.tabourel@adelphe.fr::ac192b1c-7a8b-460e-9a84-86a104261b72" providerId="AD" clId="Web-{069BEB37-9706-F39F-6F8E-E8AB8F090D7A}" dt="2025-05-26T06:20:17.893" v="72" actId="1076"/>
          <ac:picMkLst>
            <pc:docMk/>
            <pc:sldMk cId="3276760914" sldId="5775"/>
            <ac:picMk id="12" creationId="{CC8CA24C-8861-9B55-6445-246F32C130D3}"/>
          </ac:picMkLst>
        </pc:picChg>
        <pc:picChg chg="mod">
          <ac:chgData name="TABOUREL Pauline" userId="S::p.tabourel@adelphe.fr::ac192b1c-7a8b-460e-9a84-86a104261b72" providerId="AD" clId="Web-{069BEB37-9706-F39F-6F8E-E8AB8F090D7A}" dt="2025-05-26T06:20:08.487" v="66" actId="1076"/>
          <ac:picMkLst>
            <pc:docMk/>
            <pc:sldMk cId="3276760914" sldId="5775"/>
            <ac:picMk id="14" creationId="{1AC4F906-3069-F0B5-3F66-61BC01B64845}"/>
          </ac:picMkLst>
        </pc:picChg>
        <pc:picChg chg="mod">
          <ac:chgData name="TABOUREL Pauline" userId="S::p.tabourel@adelphe.fr::ac192b1c-7a8b-460e-9a84-86a104261b72" providerId="AD" clId="Web-{069BEB37-9706-F39F-6F8E-E8AB8F090D7A}" dt="2025-05-26T06:20:21.971" v="74" actId="1076"/>
          <ac:picMkLst>
            <pc:docMk/>
            <pc:sldMk cId="3276760914" sldId="5775"/>
            <ac:picMk id="17" creationId="{8D1EE74B-5596-3533-0DDC-2AD47B8E2619}"/>
          </ac:picMkLst>
        </pc:picChg>
        <pc:picChg chg="del">
          <ac:chgData name="TABOUREL Pauline" userId="S::p.tabourel@adelphe.fr::ac192b1c-7a8b-460e-9a84-86a104261b72" providerId="AD" clId="Web-{069BEB37-9706-F39F-6F8E-E8AB8F090D7A}" dt="2025-05-26T06:19:50.830" v="55"/>
          <ac:picMkLst>
            <pc:docMk/>
            <pc:sldMk cId="3276760914" sldId="5775"/>
            <ac:picMk id="21" creationId="{C54809D3-9C62-D7CB-D792-ABC0D0DF98D3}"/>
          </ac:picMkLst>
        </pc:picChg>
        <pc:picChg chg="del">
          <ac:chgData name="TABOUREL Pauline" userId="S::p.tabourel@adelphe.fr::ac192b1c-7a8b-460e-9a84-86a104261b72" providerId="AD" clId="Web-{069BEB37-9706-F39F-6F8E-E8AB8F090D7A}" dt="2025-05-26T06:19:52.986" v="57"/>
          <ac:picMkLst>
            <pc:docMk/>
            <pc:sldMk cId="3276760914" sldId="5775"/>
            <ac:picMk id="22" creationId="{B495A11F-0CFF-9432-9C91-BB63CD028A03}"/>
          </ac:picMkLst>
        </pc:picChg>
      </pc:sldChg>
      <pc:sldChg chg="addSp delSp modSp">
        <pc:chgData name="TABOUREL Pauline" userId="S::p.tabourel@adelphe.fr::ac192b1c-7a8b-460e-9a84-86a104261b72" providerId="AD" clId="Web-{069BEB37-9706-F39F-6F8E-E8AB8F090D7A}" dt="2025-05-26T06:18:48.687" v="53" actId="1076"/>
        <pc:sldMkLst>
          <pc:docMk/>
          <pc:sldMk cId="938426720" sldId="2147476405"/>
        </pc:sldMkLst>
        <pc:spChg chg="del">
          <ac:chgData name="TABOUREL Pauline" userId="S::p.tabourel@adelphe.fr::ac192b1c-7a8b-460e-9a84-86a104261b72" providerId="AD" clId="Web-{069BEB37-9706-F39F-6F8E-E8AB8F090D7A}" dt="2025-05-26T06:16:55.886" v="4"/>
          <ac:spMkLst>
            <pc:docMk/>
            <pc:sldMk cId="938426720" sldId="2147476405"/>
            <ac:spMk id="6" creationId="{FDD9BDA4-15AA-0307-BF09-0D9470F164B3}"/>
          </ac:spMkLst>
        </pc:spChg>
        <pc:spChg chg="mod">
          <ac:chgData name="TABOUREL Pauline" userId="S::p.tabourel@adelphe.fr::ac192b1c-7a8b-460e-9a84-86a104261b72" providerId="AD" clId="Web-{069BEB37-9706-F39F-6F8E-E8AB8F090D7A}" dt="2025-05-26T06:18:33.671" v="46" actId="20577"/>
          <ac:spMkLst>
            <pc:docMk/>
            <pc:sldMk cId="938426720" sldId="2147476405"/>
            <ac:spMk id="56" creationId="{E139F2B5-3B97-22E8-DDE8-AC2A80C4ABFB}"/>
          </ac:spMkLst>
        </pc:spChg>
        <pc:spChg chg="mod">
          <ac:chgData name="TABOUREL Pauline" userId="S::p.tabourel@adelphe.fr::ac192b1c-7a8b-460e-9a84-86a104261b72" providerId="AD" clId="Web-{069BEB37-9706-F39F-6F8E-E8AB8F090D7A}" dt="2025-05-26T06:18:35.843" v="47" actId="1076"/>
          <ac:spMkLst>
            <pc:docMk/>
            <pc:sldMk cId="938426720" sldId="2147476405"/>
            <ac:spMk id="58" creationId="{D692EE71-D0A3-B18E-44F8-5CDBFA4FADB3}"/>
          </ac:spMkLst>
        </pc:spChg>
        <pc:spChg chg="del">
          <ac:chgData name="TABOUREL Pauline" userId="S::p.tabourel@adelphe.fr::ac192b1c-7a8b-460e-9a84-86a104261b72" providerId="AD" clId="Web-{069BEB37-9706-F39F-6F8E-E8AB8F090D7A}" dt="2025-05-26T06:18:11.561" v="22"/>
          <ac:spMkLst>
            <pc:docMk/>
            <pc:sldMk cId="938426720" sldId="2147476405"/>
            <ac:spMk id="61" creationId="{D6A4E94E-8942-DCAC-945D-3054CE41CE24}"/>
          </ac:spMkLst>
        </pc:spChg>
        <pc:picChg chg="add mod">
          <ac:chgData name="TABOUREL Pauline" userId="S::p.tabourel@adelphe.fr::ac192b1c-7a8b-460e-9a84-86a104261b72" providerId="AD" clId="Web-{069BEB37-9706-F39F-6F8E-E8AB8F090D7A}" dt="2025-05-26T06:16:57.964" v="5" actId="1076"/>
          <ac:picMkLst>
            <pc:docMk/>
            <pc:sldMk cId="938426720" sldId="2147476405"/>
            <ac:picMk id="2" creationId="{460E3E2E-81CA-49FB-C7B2-1C9A6852CD9F}"/>
          </ac:picMkLst>
        </pc:picChg>
        <pc:picChg chg="add mod">
          <ac:chgData name="TABOUREL Pauline" userId="S::p.tabourel@adelphe.fr::ac192b1c-7a8b-460e-9a84-86a104261b72" providerId="AD" clId="Web-{069BEB37-9706-F39F-6F8E-E8AB8F090D7A}" dt="2025-05-26T06:17:07.980" v="8" actId="1076"/>
          <ac:picMkLst>
            <pc:docMk/>
            <pc:sldMk cId="938426720" sldId="2147476405"/>
            <ac:picMk id="8" creationId="{38B48642-7EE7-D012-C13A-8D86F2A10039}"/>
          </ac:picMkLst>
        </pc:picChg>
        <pc:picChg chg="add mod">
          <ac:chgData name="TABOUREL Pauline" userId="S::p.tabourel@adelphe.fr::ac192b1c-7a8b-460e-9a84-86a104261b72" providerId="AD" clId="Web-{069BEB37-9706-F39F-6F8E-E8AB8F090D7A}" dt="2025-05-26T06:18:47.968" v="52" actId="1076"/>
          <ac:picMkLst>
            <pc:docMk/>
            <pc:sldMk cId="938426720" sldId="2147476405"/>
            <ac:picMk id="25" creationId="{73AF8AE3-C268-213C-8523-E1811CB8F352}"/>
          </ac:picMkLst>
        </pc:picChg>
        <pc:picChg chg="add mod">
          <ac:chgData name="TABOUREL Pauline" userId="S::p.tabourel@adelphe.fr::ac192b1c-7a8b-460e-9a84-86a104261b72" providerId="AD" clId="Web-{069BEB37-9706-F39F-6F8E-E8AB8F090D7A}" dt="2025-05-26T06:18:48.687" v="53" actId="1076"/>
          <ac:picMkLst>
            <pc:docMk/>
            <pc:sldMk cId="938426720" sldId="2147476405"/>
            <ac:picMk id="27" creationId="{DC56A511-B5DF-B27C-EF64-BDEF5C9E1F6F}"/>
          </ac:picMkLst>
        </pc:picChg>
        <pc:picChg chg="add mod">
          <ac:chgData name="TABOUREL Pauline" userId="S::p.tabourel@adelphe.fr::ac192b1c-7a8b-460e-9a84-86a104261b72" providerId="AD" clId="Web-{069BEB37-9706-F39F-6F8E-E8AB8F090D7A}" dt="2025-05-26T06:18:47.093" v="51" actId="1076"/>
          <ac:picMkLst>
            <pc:docMk/>
            <pc:sldMk cId="938426720" sldId="2147476405"/>
            <ac:picMk id="28" creationId="{A69B4F8A-6B56-930F-75CB-DB2161F9E1E4}"/>
          </ac:picMkLst>
        </pc:picChg>
        <pc:picChg chg="add mod">
          <ac:chgData name="TABOUREL Pauline" userId="S::p.tabourel@adelphe.fr::ac192b1c-7a8b-460e-9a84-86a104261b72" providerId="AD" clId="Web-{069BEB37-9706-F39F-6F8E-E8AB8F090D7A}" dt="2025-05-26T06:18:46.015" v="50" actId="1076"/>
          <ac:picMkLst>
            <pc:docMk/>
            <pc:sldMk cId="938426720" sldId="2147476405"/>
            <ac:picMk id="29" creationId="{B7E59BB4-A348-1B7C-3B7F-E1DAF209AAE4}"/>
          </ac:picMkLst>
        </pc:picChg>
        <pc:picChg chg="del">
          <ac:chgData name="TABOUREL Pauline" userId="S::p.tabourel@adelphe.fr::ac192b1c-7a8b-460e-9a84-86a104261b72" providerId="AD" clId="Web-{069BEB37-9706-F39F-6F8E-E8AB8F090D7A}" dt="2025-05-26T06:17:12.668" v="10"/>
          <ac:picMkLst>
            <pc:docMk/>
            <pc:sldMk cId="938426720" sldId="2147476405"/>
            <ac:picMk id="60" creationId="{2DD71A02-8941-6104-7817-17EFD34C495A}"/>
          </ac:picMkLst>
        </pc:picChg>
        <pc:picChg chg="del">
          <ac:chgData name="TABOUREL Pauline" userId="S::p.tabourel@adelphe.fr::ac192b1c-7a8b-460e-9a84-86a104261b72" providerId="AD" clId="Web-{069BEB37-9706-F39F-6F8E-E8AB8F090D7A}" dt="2025-05-26T06:17:11.324" v="9"/>
          <ac:picMkLst>
            <pc:docMk/>
            <pc:sldMk cId="938426720" sldId="2147476405"/>
            <ac:picMk id="2050" creationId="{FBF6B659-86E0-14DB-D6FD-74886488452B}"/>
          </ac:picMkLst>
        </pc:picChg>
        <pc:picChg chg="del">
          <ac:chgData name="TABOUREL Pauline" userId="S::p.tabourel@adelphe.fr::ac192b1c-7a8b-460e-9a84-86a104261b72" providerId="AD" clId="Web-{069BEB37-9706-F39F-6F8E-E8AB8F090D7A}" dt="2025-05-26T06:18:00.388" v="20"/>
          <ac:picMkLst>
            <pc:docMk/>
            <pc:sldMk cId="938426720" sldId="2147476405"/>
            <ac:picMk id="2052" creationId="{8F47654B-1205-6825-E32F-65D51F7A1B70}"/>
          </ac:picMkLst>
        </pc:picChg>
      </pc:sldChg>
    </pc:docChg>
  </pc:docChgLst>
  <pc:docChgLst>
    <pc:chgData name="TABOUREL Pauline" userId="S::p.tabourel@adelphe.fr::ac192b1c-7a8b-460e-9a84-86a104261b72" providerId="AD" clId="Web-{5528F7EB-ABBC-AD57-6BC2-37DD0433666A}"/>
    <pc:docChg chg="modSld">
      <pc:chgData name="TABOUREL Pauline" userId="S::p.tabourel@adelphe.fr::ac192b1c-7a8b-460e-9a84-86a104261b72" providerId="AD" clId="Web-{5528F7EB-ABBC-AD57-6BC2-37DD0433666A}" dt="2025-05-16T17:14:23.962" v="26" actId="1076"/>
      <pc:docMkLst>
        <pc:docMk/>
      </pc:docMkLst>
      <pc:sldChg chg="addSp delSp modSp">
        <pc:chgData name="TABOUREL Pauline" userId="S::p.tabourel@adelphe.fr::ac192b1c-7a8b-460e-9a84-86a104261b72" providerId="AD" clId="Web-{5528F7EB-ABBC-AD57-6BC2-37DD0433666A}" dt="2025-05-16T17:08:43.153" v="4" actId="1076"/>
        <pc:sldMkLst>
          <pc:docMk/>
          <pc:sldMk cId="2419213732" sldId="6131"/>
        </pc:sldMkLst>
        <pc:picChg chg="add mod">
          <ac:chgData name="TABOUREL Pauline" userId="S::p.tabourel@adelphe.fr::ac192b1c-7a8b-460e-9a84-86a104261b72" providerId="AD" clId="Web-{5528F7EB-ABBC-AD57-6BC2-37DD0433666A}" dt="2025-05-16T17:08:43.153" v="4" actId="1076"/>
          <ac:picMkLst>
            <pc:docMk/>
            <pc:sldMk cId="2419213732" sldId="6131"/>
            <ac:picMk id="12" creationId="{0AAA02E4-51F2-C1C6-ED03-81F602C4856B}"/>
          </ac:picMkLst>
        </pc:picChg>
      </pc:sldChg>
      <pc:sldChg chg="addSp delSp modSp">
        <pc:chgData name="TABOUREL Pauline" userId="S::p.tabourel@adelphe.fr::ac192b1c-7a8b-460e-9a84-86a104261b72" providerId="AD" clId="Web-{5528F7EB-ABBC-AD57-6BC2-37DD0433666A}" dt="2025-05-16T17:14:23.962" v="26" actId="1076"/>
        <pc:sldMkLst>
          <pc:docMk/>
          <pc:sldMk cId="1312321545" sldId="2147482033"/>
        </pc:sldMkLst>
        <pc:spChg chg="mod">
          <ac:chgData name="TABOUREL Pauline" userId="S::p.tabourel@adelphe.fr::ac192b1c-7a8b-460e-9a84-86a104261b72" providerId="AD" clId="Web-{5528F7EB-ABBC-AD57-6BC2-37DD0433666A}" dt="2025-05-16T17:14:14.727" v="21" actId="1076"/>
          <ac:spMkLst>
            <pc:docMk/>
            <pc:sldMk cId="1312321545" sldId="2147482033"/>
            <ac:spMk id="11" creationId="{E021D787-6A11-4BC0-EC6B-93B92A8F9987}"/>
          </ac:spMkLst>
        </pc:spChg>
        <pc:spChg chg="mod">
          <ac:chgData name="TABOUREL Pauline" userId="S::p.tabourel@adelphe.fr::ac192b1c-7a8b-460e-9a84-86a104261b72" providerId="AD" clId="Web-{5528F7EB-ABBC-AD57-6BC2-37DD0433666A}" dt="2025-05-16T17:14:05.399" v="18" actId="1076"/>
          <ac:spMkLst>
            <pc:docMk/>
            <pc:sldMk cId="1312321545" sldId="2147482033"/>
            <ac:spMk id="15" creationId="{6D917A36-0546-039A-2448-BA6D5A4C3136}"/>
          </ac:spMkLst>
        </pc:spChg>
        <pc:spChg chg="mod">
          <ac:chgData name="TABOUREL Pauline" userId="S::p.tabourel@adelphe.fr::ac192b1c-7a8b-460e-9a84-86a104261b72" providerId="AD" clId="Web-{5528F7EB-ABBC-AD57-6BC2-37DD0433666A}" dt="2025-05-16T17:14:12.227" v="20" actId="1076"/>
          <ac:spMkLst>
            <pc:docMk/>
            <pc:sldMk cId="1312321545" sldId="2147482033"/>
            <ac:spMk id="17" creationId="{B4132373-774C-CA4D-0FAB-D8E16D8B87F8}"/>
          </ac:spMkLst>
        </pc:spChg>
        <pc:spChg chg="mod">
          <ac:chgData name="TABOUREL Pauline" userId="S::p.tabourel@adelphe.fr::ac192b1c-7a8b-460e-9a84-86a104261b72" providerId="AD" clId="Web-{5528F7EB-ABBC-AD57-6BC2-37DD0433666A}" dt="2025-05-16T17:13:59.586" v="13" actId="1076"/>
          <ac:spMkLst>
            <pc:docMk/>
            <pc:sldMk cId="1312321545" sldId="2147482033"/>
            <ac:spMk id="18" creationId="{2FB11F6A-B672-E02B-8C77-B5C2E2C4F879}"/>
          </ac:spMkLst>
        </pc:spChg>
        <pc:spChg chg="mod">
          <ac:chgData name="TABOUREL Pauline" userId="S::p.tabourel@adelphe.fr::ac192b1c-7a8b-460e-9a84-86a104261b72" providerId="AD" clId="Web-{5528F7EB-ABBC-AD57-6BC2-37DD0433666A}" dt="2025-05-16T17:13:57.555" v="12" actId="1076"/>
          <ac:spMkLst>
            <pc:docMk/>
            <pc:sldMk cId="1312321545" sldId="2147482033"/>
            <ac:spMk id="19" creationId="{0AB60E95-B27F-BF8C-2647-23CC605B06F6}"/>
          </ac:spMkLst>
        </pc:spChg>
        <pc:spChg chg="mod">
          <ac:chgData name="TABOUREL Pauline" userId="S::p.tabourel@adelphe.fr::ac192b1c-7a8b-460e-9a84-86a104261b72" providerId="AD" clId="Web-{5528F7EB-ABBC-AD57-6BC2-37DD0433666A}" dt="2025-05-16T17:13:49.929" v="9" actId="1076"/>
          <ac:spMkLst>
            <pc:docMk/>
            <pc:sldMk cId="1312321545" sldId="2147482033"/>
            <ac:spMk id="20" creationId="{91EC2CBF-2C53-BD41-B17E-15EA8935F637}"/>
          </ac:spMkLst>
        </pc:spChg>
        <pc:picChg chg="add mod">
          <ac:chgData name="TABOUREL Pauline" userId="S::p.tabourel@adelphe.fr::ac192b1c-7a8b-460e-9a84-86a104261b72" providerId="AD" clId="Web-{5528F7EB-ABBC-AD57-6BC2-37DD0433666A}" dt="2025-05-16T17:14:23.962" v="26" actId="1076"/>
          <ac:picMkLst>
            <pc:docMk/>
            <pc:sldMk cId="1312321545" sldId="2147482033"/>
            <ac:picMk id="21" creationId="{2ADFE934-EB40-914A-7EA6-90D06604EF7E}"/>
          </ac:picMkLst>
        </pc:picChg>
      </pc:sldChg>
    </pc:docChg>
  </pc:docChgLst>
  <pc:docChgLst>
    <pc:chgData name="TABOUREL Pauline" userId="S::p.tabourel@adelphe.fr::ac192b1c-7a8b-460e-9a84-86a104261b72" providerId="AD" clId="Web-{D4D623E1-1280-DFE4-1FBB-BC00DEE3783D}"/>
    <pc:docChg chg="addSld delSld modSld sldOrd modSection">
      <pc:chgData name="TABOUREL Pauline" userId="S::p.tabourel@adelphe.fr::ac192b1c-7a8b-460e-9a84-86a104261b72" providerId="AD" clId="Web-{D4D623E1-1280-DFE4-1FBB-BC00DEE3783D}" dt="2025-05-26T07:12:21.548" v="536" actId="1076"/>
      <pc:docMkLst>
        <pc:docMk/>
      </pc:docMkLst>
      <pc:sldChg chg="delAnim">
        <pc:chgData name="TABOUREL Pauline" userId="S::p.tabourel@adelphe.fr::ac192b1c-7a8b-460e-9a84-86a104261b72" providerId="AD" clId="Web-{D4D623E1-1280-DFE4-1FBB-BC00DEE3783D}" dt="2025-05-26T07:10:37.654" v="514"/>
        <pc:sldMkLst>
          <pc:docMk/>
          <pc:sldMk cId="2961715857" sldId="264"/>
        </pc:sldMkLst>
      </pc:sldChg>
      <pc:sldChg chg="addSp modSp">
        <pc:chgData name="TABOUREL Pauline" userId="S::p.tabourel@adelphe.fr::ac192b1c-7a8b-460e-9a84-86a104261b72" providerId="AD" clId="Web-{D4D623E1-1280-DFE4-1FBB-BC00DEE3783D}" dt="2025-05-26T06:35:39.870" v="36" actId="1076"/>
        <pc:sldMkLst>
          <pc:docMk/>
          <pc:sldMk cId="1502309016" sldId="290"/>
        </pc:sldMkLst>
        <pc:spChg chg="add mod">
          <ac:chgData name="TABOUREL Pauline" userId="S::p.tabourel@adelphe.fr::ac192b1c-7a8b-460e-9a84-86a104261b72" providerId="AD" clId="Web-{D4D623E1-1280-DFE4-1FBB-BC00DEE3783D}" dt="2025-05-26T06:35:14.354" v="29" actId="20577"/>
          <ac:spMkLst>
            <pc:docMk/>
            <pc:sldMk cId="1502309016" sldId="290"/>
            <ac:spMk id="11" creationId="{897B1EEE-C337-28CB-FB0B-65032E27E3D0}"/>
          </ac:spMkLst>
        </pc:spChg>
        <pc:spChg chg="mod">
          <ac:chgData name="TABOUREL Pauline" userId="S::p.tabourel@adelphe.fr::ac192b1c-7a8b-460e-9a84-86a104261b72" providerId="AD" clId="Web-{D4D623E1-1280-DFE4-1FBB-BC00DEE3783D}" dt="2025-05-26T06:34:45.666" v="24" actId="14100"/>
          <ac:spMkLst>
            <pc:docMk/>
            <pc:sldMk cId="1502309016" sldId="290"/>
            <ac:spMk id="15" creationId="{D7F20606-5DBB-3DE8-291F-254F73AD3BA3}"/>
          </ac:spMkLst>
        </pc:spChg>
        <pc:spChg chg="mod">
          <ac:chgData name="TABOUREL Pauline" userId="S::p.tabourel@adelphe.fr::ac192b1c-7a8b-460e-9a84-86a104261b72" providerId="AD" clId="Web-{D4D623E1-1280-DFE4-1FBB-BC00DEE3783D}" dt="2025-05-26T06:34:42.994" v="23" actId="14100"/>
          <ac:spMkLst>
            <pc:docMk/>
            <pc:sldMk cId="1502309016" sldId="290"/>
            <ac:spMk id="22" creationId="{D8CD6DD0-D135-2873-355B-7BDDC5ED614B}"/>
          </ac:spMkLst>
        </pc:spChg>
        <pc:spChg chg="mod">
          <ac:chgData name="TABOUREL Pauline" userId="S::p.tabourel@adelphe.fr::ac192b1c-7a8b-460e-9a84-86a104261b72" providerId="AD" clId="Web-{D4D623E1-1280-DFE4-1FBB-BC00DEE3783D}" dt="2025-05-26T06:33:57.867" v="13" actId="14100"/>
          <ac:spMkLst>
            <pc:docMk/>
            <pc:sldMk cId="1502309016" sldId="290"/>
            <ac:spMk id="24" creationId="{A25F24FE-CA6C-A235-D353-7E626FDCE153}"/>
          </ac:spMkLst>
        </pc:spChg>
        <pc:picChg chg="add mod">
          <ac:chgData name="TABOUREL Pauline" userId="S::p.tabourel@adelphe.fr::ac192b1c-7a8b-460e-9a84-86a104261b72" providerId="AD" clId="Web-{D4D623E1-1280-DFE4-1FBB-BC00DEE3783D}" dt="2025-05-26T06:33:38.054" v="8" actId="1076"/>
          <ac:picMkLst>
            <pc:docMk/>
            <pc:sldMk cId="1502309016" sldId="290"/>
            <ac:picMk id="10" creationId="{743CDA5B-2385-4F00-B663-22A36D23C56E}"/>
          </ac:picMkLst>
        </pc:picChg>
        <pc:picChg chg="add mod">
          <ac:chgData name="TABOUREL Pauline" userId="S::p.tabourel@adelphe.fr::ac192b1c-7a8b-460e-9a84-86a104261b72" providerId="AD" clId="Web-{D4D623E1-1280-DFE4-1FBB-BC00DEE3783D}" dt="2025-05-26T06:35:39.870" v="36" actId="1076"/>
          <ac:picMkLst>
            <pc:docMk/>
            <pc:sldMk cId="1502309016" sldId="290"/>
            <ac:picMk id="12" creationId="{9DB3CC7D-AE06-CC9D-6FFE-ABFEB1B51078}"/>
          </ac:picMkLst>
        </pc:picChg>
      </pc:sldChg>
      <pc:sldChg chg="delAnim">
        <pc:chgData name="TABOUREL Pauline" userId="S::p.tabourel@adelphe.fr::ac192b1c-7a8b-460e-9a84-86a104261b72" providerId="AD" clId="Web-{D4D623E1-1280-DFE4-1FBB-BC00DEE3783D}" dt="2025-05-26T07:10:21.247" v="508"/>
        <pc:sldMkLst>
          <pc:docMk/>
          <pc:sldMk cId="2419213732" sldId="6131"/>
        </pc:sldMkLst>
      </pc:sldChg>
      <pc:sldChg chg="delAnim">
        <pc:chgData name="TABOUREL Pauline" userId="S::p.tabourel@adelphe.fr::ac192b1c-7a8b-460e-9a84-86a104261b72" providerId="AD" clId="Web-{D4D623E1-1280-DFE4-1FBB-BC00DEE3783D}" dt="2025-05-26T07:10:31.529" v="509"/>
        <pc:sldMkLst>
          <pc:docMk/>
          <pc:sldMk cId="641530478" sldId="2147482030"/>
        </pc:sldMkLst>
      </pc:sldChg>
      <pc:sldChg chg="addSp modSp">
        <pc:chgData name="TABOUREL Pauline" userId="S::p.tabourel@adelphe.fr::ac192b1c-7a8b-460e-9a84-86a104261b72" providerId="AD" clId="Web-{D4D623E1-1280-DFE4-1FBB-BC00DEE3783D}" dt="2025-05-26T06:51:15.071" v="326" actId="1076"/>
        <pc:sldMkLst>
          <pc:docMk/>
          <pc:sldMk cId="1312321545" sldId="2147482033"/>
        </pc:sldMkLst>
        <pc:spChg chg="add mod">
          <ac:chgData name="TABOUREL Pauline" userId="S::p.tabourel@adelphe.fr::ac192b1c-7a8b-460e-9a84-86a104261b72" providerId="AD" clId="Web-{D4D623E1-1280-DFE4-1FBB-BC00DEE3783D}" dt="2025-05-26T06:51:15.071" v="326" actId="1076"/>
          <ac:spMkLst>
            <pc:docMk/>
            <pc:sldMk cId="1312321545" sldId="2147482033"/>
            <ac:spMk id="14" creationId="{12DEAAF6-7C70-CE1B-041E-C35437BF7882}"/>
          </ac:spMkLst>
        </pc:spChg>
        <pc:spChg chg="mod">
          <ac:chgData name="TABOUREL Pauline" userId="S::p.tabourel@adelphe.fr::ac192b1c-7a8b-460e-9a84-86a104261b72" providerId="AD" clId="Web-{D4D623E1-1280-DFE4-1FBB-BC00DEE3783D}" dt="2025-05-26T06:39:18.143" v="71"/>
          <ac:spMkLst>
            <pc:docMk/>
            <pc:sldMk cId="1312321545" sldId="2147482033"/>
            <ac:spMk id="18" creationId="{2FB11F6A-B672-E02B-8C77-B5C2E2C4F879}"/>
          </ac:spMkLst>
        </pc:spChg>
        <pc:spChg chg="mod">
          <ac:chgData name="TABOUREL Pauline" userId="S::p.tabourel@adelphe.fr::ac192b1c-7a8b-460e-9a84-86a104261b72" providerId="AD" clId="Web-{D4D623E1-1280-DFE4-1FBB-BC00DEE3783D}" dt="2025-05-26T06:47:56.175" v="213" actId="14100"/>
          <ac:spMkLst>
            <pc:docMk/>
            <pc:sldMk cId="1312321545" sldId="2147482033"/>
            <ac:spMk id="19" creationId="{0AB60E95-B27F-BF8C-2647-23CC605B06F6}"/>
          </ac:spMkLst>
        </pc:spChg>
        <pc:spChg chg="mod">
          <ac:chgData name="TABOUREL Pauline" userId="S::p.tabourel@adelphe.fr::ac192b1c-7a8b-460e-9a84-86a104261b72" providerId="AD" clId="Web-{D4D623E1-1280-DFE4-1FBB-BC00DEE3783D}" dt="2025-05-26T06:44:56.653" v="178" actId="14100"/>
          <ac:spMkLst>
            <pc:docMk/>
            <pc:sldMk cId="1312321545" sldId="2147482033"/>
            <ac:spMk id="20" creationId="{91EC2CBF-2C53-BD41-B17E-15EA8935F637}"/>
          </ac:spMkLst>
        </pc:spChg>
        <pc:spChg chg="add mod">
          <ac:chgData name="TABOUREL Pauline" userId="S::p.tabourel@adelphe.fr::ac192b1c-7a8b-460e-9a84-86a104261b72" providerId="AD" clId="Web-{D4D623E1-1280-DFE4-1FBB-BC00DEE3783D}" dt="2025-05-26T06:51:12.806" v="325" actId="1076"/>
          <ac:spMkLst>
            <pc:docMk/>
            <pc:sldMk cId="1312321545" sldId="2147482033"/>
            <ac:spMk id="22" creationId="{661CAC46-A15B-5BA4-14D5-4800FD4842CD}"/>
          </ac:spMkLst>
        </pc:spChg>
        <pc:spChg chg="add mod">
          <ac:chgData name="TABOUREL Pauline" userId="S::p.tabourel@adelphe.fr::ac192b1c-7a8b-460e-9a84-86a104261b72" providerId="AD" clId="Web-{D4D623E1-1280-DFE4-1FBB-BC00DEE3783D}" dt="2025-05-26T06:47:08.532" v="204" actId="20577"/>
          <ac:spMkLst>
            <pc:docMk/>
            <pc:sldMk cId="1312321545" sldId="2147482033"/>
            <ac:spMk id="23" creationId="{3D9C9A47-D51F-3740-349D-6A2E1CBC9C9D}"/>
          </ac:spMkLst>
        </pc:spChg>
        <pc:picChg chg="mod">
          <ac:chgData name="TABOUREL Pauline" userId="S::p.tabourel@adelphe.fr::ac192b1c-7a8b-460e-9a84-86a104261b72" providerId="AD" clId="Web-{D4D623E1-1280-DFE4-1FBB-BC00DEE3783D}" dt="2025-05-26T06:47:50.393" v="211" actId="14100"/>
          <ac:picMkLst>
            <pc:docMk/>
            <pc:sldMk cId="1312321545" sldId="2147482033"/>
            <ac:picMk id="10" creationId="{BC423544-9674-2EB3-27F7-708992C53132}"/>
          </ac:picMkLst>
        </pc:picChg>
        <pc:picChg chg="mod">
          <ac:chgData name="TABOUREL Pauline" userId="S::p.tabourel@adelphe.fr::ac192b1c-7a8b-460e-9a84-86a104261b72" providerId="AD" clId="Web-{D4D623E1-1280-DFE4-1FBB-BC00DEE3783D}" dt="2025-05-26T06:44:58.716" v="179" actId="1076"/>
          <ac:picMkLst>
            <pc:docMk/>
            <pc:sldMk cId="1312321545" sldId="2147482033"/>
            <ac:picMk id="12" creationId="{253F9206-5A8D-6775-E493-6F02A7F7080D}"/>
          </ac:picMkLst>
        </pc:picChg>
      </pc:sldChg>
      <pc:sldChg chg="del">
        <pc:chgData name="TABOUREL Pauline" userId="S::p.tabourel@adelphe.fr::ac192b1c-7a8b-460e-9a84-86a104261b72" providerId="AD" clId="Web-{D4D623E1-1280-DFE4-1FBB-BC00DEE3783D}" dt="2025-05-26T06:53:01.887" v="331"/>
        <pc:sldMkLst>
          <pc:docMk/>
          <pc:sldMk cId="61190047" sldId="2147482039"/>
        </pc:sldMkLst>
      </pc:sldChg>
      <pc:sldChg chg="modSp">
        <pc:chgData name="TABOUREL Pauline" userId="S::p.tabourel@adelphe.fr::ac192b1c-7a8b-460e-9a84-86a104261b72" providerId="AD" clId="Web-{D4D623E1-1280-DFE4-1FBB-BC00DEE3783D}" dt="2025-05-26T07:12:21.548" v="536" actId="1076"/>
        <pc:sldMkLst>
          <pc:docMk/>
          <pc:sldMk cId="515409963" sldId="2147482041"/>
        </pc:sldMkLst>
        <pc:picChg chg="mod">
          <ac:chgData name="TABOUREL Pauline" userId="S::p.tabourel@adelphe.fr::ac192b1c-7a8b-460e-9a84-86a104261b72" providerId="AD" clId="Web-{D4D623E1-1280-DFE4-1FBB-BC00DEE3783D}" dt="2025-05-26T07:12:21.548" v="536" actId="1076"/>
          <ac:picMkLst>
            <pc:docMk/>
            <pc:sldMk cId="515409963" sldId="2147482041"/>
            <ac:picMk id="8" creationId="{2E5D914A-95C5-3903-416F-26A008DFAE66}"/>
          </ac:picMkLst>
        </pc:picChg>
      </pc:sldChg>
      <pc:sldChg chg="addSp delSp modSp add ord replId">
        <pc:chgData name="TABOUREL Pauline" userId="S::p.tabourel@adelphe.fr::ac192b1c-7a8b-460e-9a84-86a104261b72" providerId="AD" clId="Web-{D4D623E1-1280-DFE4-1FBB-BC00DEE3783D}" dt="2025-05-26T06:38:59.970" v="70"/>
        <pc:sldMkLst>
          <pc:docMk/>
          <pc:sldMk cId="2797250160" sldId="2147482058"/>
        </pc:sldMkLst>
        <pc:spChg chg="mod">
          <ac:chgData name="TABOUREL Pauline" userId="S::p.tabourel@adelphe.fr::ac192b1c-7a8b-460e-9a84-86a104261b72" providerId="AD" clId="Web-{D4D623E1-1280-DFE4-1FBB-BC00DEE3783D}" dt="2025-05-26T06:38:56.673" v="69" actId="20577"/>
          <ac:spMkLst>
            <pc:docMk/>
            <pc:sldMk cId="2797250160" sldId="2147482058"/>
            <ac:spMk id="9" creationId="{FBD12004-9238-B5CE-6A17-6C7DB42387A0}"/>
          </ac:spMkLst>
        </pc:spChg>
        <pc:spChg chg="del">
          <ac:chgData name="TABOUREL Pauline" userId="S::p.tabourel@adelphe.fr::ac192b1c-7a8b-460e-9a84-86a104261b72" providerId="AD" clId="Web-{D4D623E1-1280-DFE4-1FBB-BC00DEE3783D}" dt="2025-05-26T06:36:17.497" v="46"/>
          <ac:spMkLst>
            <pc:docMk/>
            <pc:sldMk cId="2797250160" sldId="2147482058"/>
            <ac:spMk id="11" creationId="{B1E368D2-2431-0F41-DE68-1C6041289680}"/>
          </ac:spMkLst>
        </pc:spChg>
        <pc:spChg chg="mod">
          <ac:chgData name="TABOUREL Pauline" userId="S::p.tabourel@adelphe.fr::ac192b1c-7a8b-460e-9a84-86a104261b72" providerId="AD" clId="Web-{D4D623E1-1280-DFE4-1FBB-BC00DEE3783D}" dt="2025-05-26T06:38:28.438" v="67" actId="1076"/>
          <ac:spMkLst>
            <pc:docMk/>
            <pc:sldMk cId="2797250160" sldId="2147482058"/>
            <ac:spMk id="15" creationId="{8104A0DD-A521-6C38-3556-CBFCAC169319}"/>
          </ac:spMkLst>
        </pc:spChg>
        <pc:spChg chg="del">
          <ac:chgData name="TABOUREL Pauline" userId="S::p.tabourel@adelphe.fr::ac192b1c-7a8b-460e-9a84-86a104261b72" providerId="AD" clId="Web-{D4D623E1-1280-DFE4-1FBB-BC00DEE3783D}" dt="2025-05-26T06:36:20.622" v="47"/>
          <ac:spMkLst>
            <pc:docMk/>
            <pc:sldMk cId="2797250160" sldId="2147482058"/>
            <ac:spMk id="17" creationId="{FC2FAB12-F2CE-ECF2-F348-ACEA6FBD6148}"/>
          </ac:spMkLst>
        </pc:spChg>
        <pc:spChg chg="mod">
          <ac:chgData name="TABOUREL Pauline" userId="S::p.tabourel@adelphe.fr::ac192b1c-7a8b-460e-9a84-86a104261b72" providerId="AD" clId="Web-{D4D623E1-1280-DFE4-1FBB-BC00DEE3783D}" dt="2025-05-26T06:38:24.204" v="65" actId="1076"/>
          <ac:spMkLst>
            <pc:docMk/>
            <pc:sldMk cId="2797250160" sldId="2147482058"/>
            <ac:spMk id="18" creationId="{BB0E42EF-4F5C-FD9C-14B0-6F3743C5DC23}"/>
          </ac:spMkLst>
        </pc:spChg>
        <pc:spChg chg="del">
          <ac:chgData name="TABOUREL Pauline" userId="S::p.tabourel@adelphe.fr::ac192b1c-7a8b-460e-9a84-86a104261b72" providerId="AD" clId="Web-{D4D623E1-1280-DFE4-1FBB-BC00DEE3783D}" dt="2025-05-26T06:36:15.075" v="42"/>
          <ac:spMkLst>
            <pc:docMk/>
            <pc:sldMk cId="2797250160" sldId="2147482058"/>
            <ac:spMk id="19" creationId="{C6A68076-0F0C-120E-8544-623E863B64F3}"/>
          </ac:spMkLst>
        </pc:spChg>
        <pc:spChg chg="del">
          <ac:chgData name="TABOUREL Pauline" userId="S::p.tabourel@adelphe.fr::ac192b1c-7a8b-460e-9a84-86a104261b72" providerId="AD" clId="Web-{D4D623E1-1280-DFE4-1FBB-BC00DEE3783D}" dt="2025-05-26T06:36:15.575" v="43"/>
          <ac:spMkLst>
            <pc:docMk/>
            <pc:sldMk cId="2797250160" sldId="2147482058"/>
            <ac:spMk id="20" creationId="{BED617DD-3D78-F754-BE41-8A6785588FA3}"/>
          </ac:spMkLst>
        </pc:spChg>
        <pc:picChg chg="del">
          <ac:chgData name="TABOUREL Pauline" userId="S::p.tabourel@adelphe.fr::ac192b1c-7a8b-460e-9a84-86a104261b72" providerId="AD" clId="Web-{D4D623E1-1280-DFE4-1FBB-BC00DEE3783D}" dt="2025-05-26T06:36:16.137" v="44"/>
          <ac:picMkLst>
            <pc:docMk/>
            <pc:sldMk cId="2797250160" sldId="2147482058"/>
            <ac:picMk id="10" creationId="{3D14BF09-8531-00B0-0714-5736A603C20F}"/>
          </ac:picMkLst>
        </pc:picChg>
        <pc:picChg chg="del">
          <ac:chgData name="TABOUREL Pauline" userId="S::p.tabourel@adelphe.fr::ac192b1c-7a8b-460e-9a84-86a104261b72" providerId="AD" clId="Web-{D4D623E1-1280-DFE4-1FBB-BC00DEE3783D}" dt="2025-05-26T06:36:16.528" v="45"/>
          <ac:picMkLst>
            <pc:docMk/>
            <pc:sldMk cId="2797250160" sldId="2147482058"/>
            <ac:picMk id="12" creationId="{F062388C-0288-AECD-9962-B4F7F00C198B}"/>
          </ac:picMkLst>
        </pc:picChg>
        <pc:picChg chg="add mod">
          <ac:chgData name="TABOUREL Pauline" userId="S::p.tabourel@adelphe.fr::ac192b1c-7a8b-460e-9a84-86a104261b72" providerId="AD" clId="Web-{D4D623E1-1280-DFE4-1FBB-BC00DEE3783D}" dt="2025-05-26T06:38:25.141" v="66" actId="1076"/>
          <ac:picMkLst>
            <pc:docMk/>
            <pc:sldMk cId="2797250160" sldId="2147482058"/>
            <ac:picMk id="13" creationId="{A708D2FB-64D4-49E6-8E3C-FDDDD4B48BCA}"/>
          </ac:picMkLst>
        </pc:picChg>
        <pc:picChg chg="del">
          <ac:chgData name="TABOUREL Pauline" userId="S::p.tabourel@adelphe.fr::ac192b1c-7a8b-460e-9a84-86a104261b72" providerId="AD" clId="Web-{D4D623E1-1280-DFE4-1FBB-BC00DEE3783D}" dt="2025-05-26T06:38:12.766" v="60"/>
          <ac:picMkLst>
            <pc:docMk/>
            <pc:sldMk cId="2797250160" sldId="2147482058"/>
            <ac:picMk id="21" creationId="{235CC26A-ED88-A3AD-E1A3-490404E5D8FD}"/>
          </ac:picMkLst>
        </pc:picChg>
      </pc:sldChg>
      <pc:sldChg chg="addSp delSp modSp add replId">
        <pc:chgData name="TABOUREL Pauline" userId="S::p.tabourel@adelphe.fr::ac192b1c-7a8b-460e-9a84-86a104261b72" providerId="AD" clId="Web-{D4D623E1-1280-DFE4-1FBB-BC00DEE3783D}" dt="2025-05-26T07:01:45.231" v="416" actId="1076"/>
        <pc:sldMkLst>
          <pc:docMk/>
          <pc:sldMk cId="2073640064" sldId="2147482059"/>
        </pc:sldMkLst>
        <pc:spChg chg="mod">
          <ac:chgData name="TABOUREL Pauline" userId="S::p.tabourel@adelphe.fr::ac192b1c-7a8b-460e-9a84-86a104261b72" providerId="AD" clId="Web-{D4D623E1-1280-DFE4-1FBB-BC00DEE3783D}" dt="2025-05-26T07:01:08.762" v="405" actId="14100"/>
          <ac:spMkLst>
            <pc:docMk/>
            <pc:sldMk cId="2073640064" sldId="2147482059"/>
            <ac:spMk id="11" creationId="{1AA3F885-C2A8-02B8-6AB4-9F17D537A187}"/>
          </ac:spMkLst>
        </pc:spChg>
        <pc:spChg chg="add">
          <ac:chgData name="TABOUREL Pauline" userId="S::p.tabourel@adelphe.fr::ac192b1c-7a8b-460e-9a84-86a104261b72" providerId="AD" clId="Web-{D4D623E1-1280-DFE4-1FBB-BC00DEE3783D}" dt="2025-05-26T06:52:45.152" v="329"/>
          <ac:spMkLst>
            <pc:docMk/>
            <pc:sldMk cId="2073640064" sldId="2147482059"/>
            <ac:spMk id="14" creationId="{A088BBD9-DBB7-FE2E-BD3E-04023D05C103}"/>
          </ac:spMkLst>
        </pc:spChg>
        <pc:spChg chg="mod">
          <ac:chgData name="TABOUREL Pauline" userId="S::p.tabourel@adelphe.fr::ac192b1c-7a8b-460e-9a84-86a104261b72" providerId="AD" clId="Web-{D4D623E1-1280-DFE4-1FBB-BC00DEE3783D}" dt="2025-05-26T07:00:37.682" v="396" actId="1076"/>
          <ac:spMkLst>
            <pc:docMk/>
            <pc:sldMk cId="2073640064" sldId="2147482059"/>
            <ac:spMk id="15" creationId="{C34CEBB9-FFFA-B34F-F27D-26CA99864773}"/>
          </ac:spMkLst>
        </pc:spChg>
        <pc:spChg chg="mod">
          <ac:chgData name="TABOUREL Pauline" userId="S::p.tabourel@adelphe.fr::ac192b1c-7a8b-460e-9a84-86a104261b72" providerId="AD" clId="Web-{D4D623E1-1280-DFE4-1FBB-BC00DEE3783D}" dt="2025-05-26T06:54:07.014" v="347" actId="1076"/>
          <ac:spMkLst>
            <pc:docMk/>
            <pc:sldMk cId="2073640064" sldId="2147482059"/>
            <ac:spMk id="18" creationId="{0820AD9E-2FF7-BFFE-F5B6-A3F178A333F2}"/>
          </ac:spMkLst>
        </pc:spChg>
        <pc:spChg chg="del">
          <ac:chgData name="TABOUREL Pauline" userId="S::p.tabourel@adelphe.fr::ac192b1c-7a8b-460e-9a84-86a104261b72" providerId="AD" clId="Web-{D4D623E1-1280-DFE4-1FBB-BC00DEE3783D}" dt="2025-05-26T06:53:08.653" v="332"/>
          <ac:spMkLst>
            <pc:docMk/>
            <pc:sldMk cId="2073640064" sldId="2147482059"/>
            <ac:spMk id="20" creationId="{0A863D8C-6C9D-0CDC-28A1-B5D0C88430D9}"/>
          </ac:spMkLst>
        </pc:spChg>
        <pc:spChg chg="del">
          <ac:chgData name="TABOUREL Pauline" userId="S::p.tabourel@adelphe.fr::ac192b1c-7a8b-460e-9a84-86a104261b72" providerId="AD" clId="Web-{D4D623E1-1280-DFE4-1FBB-BC00DEE3783D}" dt="2025-05-26T06:53:09.841" v="333"/>
          <ac:spMkLst>
            <pc:docMk/>
            <pc:sldMk cId="2073640064" sldId="2147482059"/>
            <ac:spMk id="22" creationId="{429C75AA-EDCC-031C-AD4F-10EFA8C7BB38}"/>
          </ac:spMkLst>
        </pc:spChg>
        <pc:spChg chg="mod">
          <ac:chgData name="TABOUREL Pauline" userId="S::p.tabourel@adelphe.fr::ac192b1c-7a8b-460e-9a84-86a104261b72" providerId="AD" clId="Web-{D4D623E1-1280-DFE4-1FBB-BC00DEE3783D}" dt="2025-05-26T07:01:13.012" v="406" actId="14100"/>
          <ac:spMkLst>
            <pc:docMk/>
            <pc:sldMk cId="2073640064" sldId="2147482059"/>
            <ac:spMk id="24" creationId="{98592484-CF9F-9461-E6E4-BC8AF1A32229}"/>
          </ac:spMkLst>
        </pc:spChg>
        <pc:grpChg chg="del">
          <ac:chgData name="TABOUREL Pauline" userId="S::p.tabourel@adelphe.fr::ac192b1c-7a8b-460e-9a84-86a104261b72" providerId="AD" clId="Web-{D4D623E1-1280-DFE4-1FBB-BC00DEE3783D}" dt="2025-05-26T06:52:41.621" v="328"/>
          <ac:grpSpMkLst>
            <pc:docMk/>
            <pc:sldMk cId="2073640064" sldId="2147482059"/>
            <ac:grpSpMk id="3" creationId="{788BF84D-3098-B99C-55FD-1C1B65641451}"/>
          </ac:grpSpMkLst>
        </pc:grpChg>
        <pc:grpChg chg="add">
          <ac:chgData name="TABOUREL Pauline" userId="S::p.tabourel@adelphe.fr::ac192b1c-7a8b-460e-9a84-86a104261b72" providerId="AD" clId="Web-{D4D623E1-1280-DFE4-1FBB-BC00DEE3783D}" dt="2025-05-26T06:52:48.902" v="330"/>
          <ac:grpSpMkLst>
            <pc:docMk/>
            <pc:sldMk cId="2073640064" sldId="2147482059"/>
            <ac:grpSpMk id="26" creationId="{BC6FF2E8-AA13-ED14-046C-56CBD10F214E}"/>
          </ac:grpSpMkLst>
        </pc:grpChg>
        <pc:picChg chg="del">
          <ac:chgData name="TABOUREL Pauline" userId="S::p.tabourel@adelphe.fr::ac192b1c-7a8b-460e-9a84-86a104261b72" providerId="AD" clId="Web-{D4D623E1-1280-DFE4-1FBB-BC00DEE3783D}" dt="2025-05-26T06:53:10.278" v="334"/>
          <ac:picMkLst>
            <pc:docMk/>
            <pc:sldMk cId="2073640064" sldId="2147482059"/>
            <ac:picMk id="10" creationId="{28EEFF0D-2045-547A-8962-F2BF5CF9F00D}"/>
          </ac:picMkLst>
        </pc:picChg>
        <pc:picChg chg="del">
          <ac:chgData name="TABOUREL Pauline" userId="S::p.tabourel@adelphe.fr::ac192b1c-7a8b-460e-9a84-86a104261b72" providerId="AD" clId="Web-{D4D623E1-1280-DFE4-1FBB-BC00DEE3783D}" dt="2025-05-26T06:57:46.990" v="364"/>
          <ac:picMkLst>
            <pc:docMk/>
            <pc:sldMk cId="2073640064" sldId="2147482059"/>
            <ac:picMk id="12" creationId="{1BB3C834-4C06-8587-4276-89D0FC2CF6B2}"/>
          </ac:picMkLst>
        </pc:picChg>
        <pc:picChg chg="del">
          <ac:chgData name="TABOUREL Pauline" userId="S::p.tabourel@adelphe.fr::ac192b1c-7a8b-460e-9a84-86a104261b72" providerId="AD" clId="Web-{D4D623E1-1280-DFE4-1FBB-BC00DEE3783D}" dt="2025-05-26T06:54:05.217" v="346"/>
          <ac:picMkLst>
            <pc:docMk/>
            <pc:sldMk cId="2073640064" sldId="2147482059"/>
            <ac:picMk id="21" creationId="{4EC8CA93-01C8-4FB2-72BE-C2E6EE1D9D5E}"/>
          </ac:picMkLst>
        </pc:picChg>
        <pc:picChg chg="add mod">
          <ac:chgData name="TABOUREL Pauline" userId="S::p.tabourel@adelphe.fr::ac192b1c-7a8b-460e-9a84-86a104261b72" providerId="AD" clId="Web-{D4D623E1-1280-DFE4-1FBB-BC00DEE3783D}" dt="2025-05-26T07:01:42.950" v="415" actId="1076"/>
          <ac:picMkLst>
            <pc:docMk/>
            <pc:sldMk cId="2073640064" sldId="2147482059"/>
            <ac:picMk id="27" creationId="{0E7C7B44-7C81-DF76-633F-D04E8985A356}"/>
          </ac:picMkLst>
        </pc:picChg>
        <pc:picChg chg="add mod">
          <ac:chgData name="TABOUREL Pauline" userId="S::p.tabourel@adelphe.fr::ac192b1c-7a8b-460e-9a84-86a104261b72" providerId="AD" clId="Web-{D4D623E1-1280-DFE4-1FBB-BC00DEE3783D}" dt="2025-05-26T07:01:45.231" v="416" actId="1076"/>
          <ac:picMkLst>
            <pc:docMk/>
            <pc:sldMk cId="2073640064" sldId="2147482059"/>
            <ac:picMk id="28" creationId="{F5586D62-D59B-19E4-304A-27824140D9DF}"/>
          </ac:picMkLst>
        </pc:picChg>
      </pc:sldChg>
      <pc:sldChg chg="addSp delSp modSp add replId">
        <pc:chgData name="TABOUREL Pauline" userId="S::p.tabourel@adelphe.fr::ac192b1c-7a8b-460e-9a84-86a104261b72" providerId="AD" clId="Web-{D4D623E1-1280-DFE4-1FBB-BC00DEE3783D}" dt="2025-05-26T07:09:37.527" v="505" actId="20577"/>
        <pc:sldMkLst>
          <pc:docMk/>
          <pc:sldMk cId="1562894947" sldId="2147482060"/>
        </pc:sldMkLst>
        <pc:spChg chg="add mod">
          <ac:chgData name="TABOUREL Pauline" userId="S::p.tabourel@adelphe.fr::ac192b1c-7a8b-460e-9a84-86a104261b72" providerId="AD" clId="Web-{D4D623E1-1280-DFE4-1FBB-BC00DEE3783D}" dt="2025-05-26T07:09:37.527" v="505" actId="20577"/>
          <ac:spMkLst>
            <pc:docMk/>
            <pc:sldMk cId="1562894947" sldId="2147482060"/>
            <ac:spMk id="5" creationId="{EB6683C3-1E88-A920-78C6-0D574F136153}"/>
          </ac:spMkLst>
        </pc:spChg>
        <pc:spChg chg="del">
          <ac:chgData name="TABOUREL Pauline" userId="S::p.tabourel@adelphe.fr::ac192b1c-7a8b-460e-9a84-86a104261b72" providerId="AD" clId="Web-{D4D623E1-1280-DFE4-1FBB-BC00DEE3783D}" dt="2025-05-26T07:05:13.785" v="421"/>
          <ac:spMkLst>
            <pc:docMk/>
            <pc:sldMk cId="1562894947" sldId="2147482060"/>
            <ac:spMk id="11" creationId="{341B5A39-4855-0F09-3D4C-1191860EDDFB}"/>
          </ac:spMkLst>
        </pc:spChg>
        <pc:spChg chg="del">
          <ac:chgData name="TABOUREL Pauline" userId="S::p.tabourel@adelphe.fr::ac192b1c-7a8b-460e-9a84-86a104261b72" providerId="AD" clId="Web-{D4D623E1-1280-DFE4-1FBB-BC00DEE3783D}" dt="2025-05-26T07:05:12.191" v="419"/>
          <ac:spMkLst>
            <pc:docMk/>
            <pc:sldMk cId="1562894947" sldId="2147482060"/>
            <ac:spMk id="15" creationId="{0B145129-E7DA-2544-105F-128399F9CAFB}"/>
          </ac:spMkLst>
        </pc:spChg>
        <pc:spChg chg="del">
          <ac:chgData name="TABOUREL Pauline" userId="S::p.tabourel@adelphe.fr::ac192b1c-7a8b-460e-9a84-86a104261b72" providerId="AD" clId="Web-{D4D623E1-1280-DFE4-1FBB-BC00DEE3783D}" dt="2025-05-26T07:05:14.660" v="422"/>
          <ac:spMkLst>
            <pc:docMk/>
            <pc:sldMk cId="1562894947" sldId="2147482060"/>
            <ac:spMk id="18" creationId="{E2B86266-D009-17DD-78E9-8F5EE31B58FC}"/>
          </ac:spMkLst>
        </pc:spChg>
        <pc:spChg chg="mod">
          <ac:chgData name="TABOUREL Pauline" userId="S::p.tabourel@adelphe.fr::ac192b1c-7a8b-460e-9a84-86a104261b72" providerId="AD" clId="Web-{D4D623E1-1280-DFE4-1FBB-BC00DEE3783D}" dt="2025-05-26T07:06:55.007" v="462" actId="14100"/>
          <ac:spMkLst>
            <pc:docMk/>
            <pc:sldMk cId="1562894947" sldId="2147482060"/>
            <ac:spMk id="24" creationId="{84C73FD0-375C-62F0-F572-D0CA472031D0}"/>
          </ac:spMkLst>
        </pc:spChg>
        <pc:picChg chg="add mod">
          <ac:chgData name="TABOUREL Pauline" userId="S::p.tabourel@adelphe.fr::ac192b1c-7a8b-460e-9a84-86a104261b72" providerId="AD" clId="Web-{D4D623E1-1280-DFE4-1FBB-BC00DEE3783D}" dt="2025-05-26T07:06:44.006" v="459" actId="1076"/>
          <ac:picMkLst>
            <pc:docMk/>
            <pc:sldMk cId="1562894947" sldId="2147482060"/>
            <ac:picMk id="3" creationId="{7D51C05D-F076-A949-FE5A-28F5FC3DD5B7}"/>
          </ac:picMkLst>
        </pc:picChg>
        <pc:picChg chg="del">
          <ac:chgData name="TABOUREL Pauline" userId="S::p.tabourel@adelphe.fr::ac192b1c-7a8b-460e-9a84-86a104261b72" providerId="AD" clId="Web-{D4D623E1-1280-DFE4-1FBB-BC00DEE3783D}" dt="2025-05-26T07:05:10.753" v="418"/>
          <ac:picMkLst>
            <pc:docMk/>
            <pc:sldMk cId="1562894947" sldId="2147482060"/>
            <ac:picMk id="27" creationId="{5B63AB33-2522-12B6-591B-B494FF96F53E}"/>
          </ac:picMkLst>
        </pc:picChg>
        <pc:picChg chg="del">
          <ac:chgData name="TABOUREL Pauline" userId="S::p.tabourel@adelphe.fr::ac192b1c-7a8b-460e-9a84-86a104261b72" providerId="AD" clId="Web-{D4D623E1-1280-DFE4-1FBB-BC00DEE3783D}" dt="2025-05-26T07:05:12.675" v="420"/>
          <ac:picMkLst>
            <pc:docMk/>
            <pc:sldMk cId="1562894947" sldId="2147482060"/>
            <ac:picMk id="28" creationId="{3076AAEA-B7D1-5023-A775-C79E00E6E338}"/>
          </ac:picMkLst>
        </pc:picChg>
      </pc:sldChg>
      <pc:sldChg chg="addSp delSp modSp add replId">
        <pc:chgData name="TABOUREL Pauline" userId="S::p.tabourel@adelphe.fr::ac192b1c-7a8b-460e-9a84-86a104261b72" providerId="AD" clId="Web-{D4D623E1-1280-DFE4-1FBB-BC00DEE3783D}" dt="2025-05-26T07:12:02.985" v="535" actId="1076"/>
        <pc:sldMkLst>
          <pc:docMk/>
          <pc:sldMk cId="2891259555" sldId="2147482061"/>
        </pc:sldMkLst>
        <pc:spChg chg="del mod">
          <ac:chgData name="TABOUREL Pauline" userId="S::p.tabourel@adelphe.fr::ac192b1c-7a8b-460e-9a84-86a104261b72" providerId="AD" clId="Web-{D4D623E1-1280-DFE4-1FBB-BC00DEE3783D}" dt="2025-05-26T07:11:09.390" v="530"/>
          <ac:spMkLst>
            <pc:docMk/>
            <pc:sldMk cId="2891259555" sldId="2147482061"/>
            <ac:spMk id="12" creationId="{A02E1AF6-B8C5-3661-026E-4A19CC921752}"/>
          </ac:spMkLst>
        </pc:spChg>
        <pc:spChg chg="del mod">
          <ac:chgData name="TABOUREL Pauline" userId="S::p.tabourel@adelphe.fr::ac192b1c-7a8b-460e-9a84-86a104261b72" providerId="AD" clId="Web-{D4D623E1-1280-DFE4-1FBB-BC00DEE3783D}" dt="2025-05-26T07:11:06.593" v="525"/>
          <ac:spMkLst>
            <pc:docMk/>
            <pc:sldMk cId="2891259555" sldId="2147482061"/>
            <ac:spMk id="16" creationId="{FA885FBE-C88F-05FC-A461-31A7C452A199}"/>
          </ac:spMkLst>
        </pc:spChg>
        <pc:spChg chg="del mod">
          <ac:chgData name="TABOUREL Pauline" userId="S::p.tabourel@adelphe.fr::ac192b1c-7a8b-460e-9a84-86a104261b72" providerId="AD" clId="Web-{D4D623E1-1280-DFE4-1FBB-BC00DEE3783D}" dt="2025-05-26T07:11:02.811" v="518"/>
          <ac:spMkLst>
            <pc:docMk/>
            <pc:sldMk cId="2891259555" sldId="2147482061"/>
            <ac:spMk id="18" creationId="{82FF3B28-AEF8-C7F5-E1E9-2C00DA412217}"/>
          </ac:spMkLst>
        </pc:spChg>
        <pc:picChg chg="del">
          <ac:chgData name="TABOUREL Pauline" userId="S::p.tabourel@adelphe.fr::ac192b1c-7a8b-460e-9a84-86a104261b72" providerId="AD" clId="Web-{D4D623E1-1280-DFE4-1FBB-BC00DEE3783D}" dt="2025-05-26T07:11:03.639" v="520"/>
          <ac:picMkLst>
            <pc:docMk/>
            <pc:sldMk cId="2891259555" sldId="2147482061"/>
            <ac:picMk id="3" creationId="{D25F0022-1495-301C-D395-0A9DB86E7DF7}"/>
          </ac:picMkLst>
        </pc:picChg>
        <pc:picChg chg="add mod">
          <ac:chgData name="TABOUREL Pauline" userId="S::p.tabourel@adelphe.fr::ac192b1c-7a8b-460e-9a84-86a104261b72" providerId="AD" clId="Web-{D4D623E1-1280-DFE4-1FBB-BC00DEE3783D}" dt="2025-05-26T07:12:02.985" v="535" actId="1076"/>
          <ac:picMkLst>
            <pc:docMk/>
            <pc:sldMk cId="2891259555" sldId="2147482061"/>
            <ac:picMk id="6" creationId="{5E04E2EC-CA7D-7188-58F2-FCB14B283607}"/>
          </ac:picMkLst>
        </pc:picChg>
        <pc:picChg chg="del">
          <ac:chgData name="TABOUREL Pauline" userId="S::p.tabourel@adelphe.fr::ac192b1c-7a8b-460e-9a84-86a104261b72" providerId="AD" clId="Web-{D4D623E1-1280-DFE4-1FBB-BC00DEE3783D}" dt="2025-05-26T07:11:04.546" v="522"/>
          <ac:picMkLst>
            <pc:docMk/>
            <pc:sldMk cId="2891259555" sldId="2147482061"/>
            <ac:picMk id="7" creationId="{03F8D141-B331-BD57-969D-CFF78CBF877E}"/>
          </ac:picMkLst>
        </pc:picChg>
        <pc:picChg chg="del">
          <ac:chgData name="TABOUREL Pauline" userId="S::p.tabourel@adelphe.fr::ac192b1c-7a8b-460e-9a84-86a104261b72" providerId="AD" clId="Web-{D4D623E1-1280-DFE4-1FBB-BC00DEE3783D}" dt="2025-05-26T07:11:01.858" v="516"/>
          <ac:picMkLst>
            <pc:docMk/>
            <pc:sldMk cId="2891259555" sldId="2147482061"/>
            <ac:picMk id="8" creationId="{00205F3C-F6F9-DCC8-2DCE-41342CFF9AB3}"/>
          </ac:picMkLst>
        </pc:picChg>
        <pc:picChg chg="del">
          <ac:chgData name="TABOUREL Pauline" userId="S::p.tabourel@adelphe.fr::ac192b1c-7a8b-460e-9a84-86a104261b72" providerId="AD" clId="Web-{D4D623E1-1280-DFE4-1FBB-BC00DEE3783D}" dt="2025-05-26T07:11:03.280" v="519"/>
          <ac:picMkLst>
            <pc:docMk/>
            <pc:sldMk cId="2891259555" sldId="2147482061"/>
            <ac:picMk id="9" creationId="{BD2C75F8-D3EC-BFF8-FCA9-979CA2F1A137}"/>
          </ac:picMkLst>
        </pc:picChg>
        <pc:picChg chg="del">
          <ac:chgData name="TABOUREL Pauline" userId="S::p.tabourel@adelphe.fr::ac192b1c-7a8b-460e-9a84-86a104261b72" providerId="AD" clId="Web-{D4D623E1-1280-DFE4-1FBB-BC00DEE3783D}" dt="2025-05-26T07:11:04.218" v="521"/>
          <ac:picMkLst>
            <pc:docMk/>
            <pc:sldMk cId="2891259555" sldId="2147482061"/>
            <ac:picMk id="11" creationId="{736F40D5-C3F2-97D3-F740-987F8F886CEA}"/>
          </ac:picMkLst>
        </pc:picChg>
        <pc:picChg chg="del">
          <ac:chgData name="TABOUREL Pauline" userId="S::p.tabourel@adelphe.fr::ac192b1c-7a8b-460e-9a84-86a104261b72" providerId="AD" clId="Web-{D4D623E1-1280-DFE4-1FBB-BC00DEE3783D}" dt="2025-05-26T07:11:07.061" v="526"/>
          <ac:picMkLst>
            <pc:docMk/>
            <pc:sldMk cId="2891259555" sldId="2147482061"/>
            <ac:picMk id="13" creationId="{5F4BDD19-4C0D-B6BD-815F-629044474EEC}"/>
          </ac:picMkLst>
        </pc:picChg>
        <pc:picChg chg="del">
          <ac:chgData name="TABOUREL Pauline" userId="S::p.tabourel@adelphe.fr::ac192b1c-7a8b-460e-9a84-86a104261b72" providerId="AD" clId="Web-{D4D623E1-1280-DFE4-1FBB-BC00DEE3783D}" dt="2025-05-26T07:11:07.421" v="527"/>
          <ac:picMkLst>
            <pc:docMk/>
            <pc:sldMk cId="2891259555" sldId="2147482061"/>
            <ac:picMk id="14" creationId="{C562395C-B319-E71D-6FD2-F32AC3BC5CC3}"/>
          </ac:picMkLst>
        </pc:picChg>
        <pc:picChg chg="del">
          <ac:chgData name="TABOUREL Pauline" userId="S::p.tabourel@adelphe.fr::ac192b1c-7a8b-460e-9a84-86a104261b72" providerId="AD" clId="Web-{D4D623E1-1280-DFE4-1FBB-BC00DEE3783D}" dt="2025-05-26T07:11:08.296" v="529"/>
          <ac:picMkLst>
            <pc:docMk/>
            <pc:sldMk cId="2891259555" sldId="2147482061"/>
            <ac:picMk id="15" creationId="{01FE67A5-F4E9-430B-7DB6-E34F0D80EFE1}"/>
          </ac:picMkLst>
        </pc:picChg>
        <pc:picChg chg="del">
          <ac:chgData name="TABOUREL Pauline" userId="S::p.tabourel@adelphe.fr::ac192b1c-7a8b-460e-9a84-86a104261b72" providerId="AD" clId="Web-{D4D623E1-1280-DFE4-1FBB-BC00DEE3783D}" dt="2025-05-26T07:11:07.968" v="528"/>
          <ac:picMkLst>
            <pc:docMk/>
            <pc:sldMk cId="2891259555" sldId="2147482061"/>
            <ac:picMk id="21" creationId="{3805ED79-7AFB-FB97-F572-EAB39DD196D4}"/>
          </ac:picMkLst>
        </pc:picChg>
      </pc:sldChg>
    </pc:docChg>
  </pc:docChgLst>
  <pc:docChgLst>
    <pc:chgData name="CHARVET Elise" userId="62712c8c-5539-467f-93b5-0efc4f276943" providerId="ADAL" clId="{D49A05A3-0620-49C0-B039-DF4FFF303649}"/>
    <pc:docChg chg="modSld sldOrd">
      <pc:chgData name="CHARVET Elise" userId="62712c8c-5539-467f-93b5-0efc4f276943" providerId="ADAL" clId="{D49A05A3-0620-49C0-B039-DF4FFF303649}" dt="2025-05-21T08:50:46.573" v="71"/>
      <pc:docMkLst>
        <pc:docMk/>
      </pc:docMkLst>
      <pc:sldChg chg="ord">
        <pc:chgData name="CHARVET Elise" userId="62712c8c-5539-467f-93b5-0efc4f276943" providerId="ADAL" clId="{D49A05A3-0620-49C0-B039-DF4FFF303649}" dt="2025-05-21T08:50:46.573" v="71"/>
        <pc:sldMkLst>
          <pc:docMk/>
          <pc:sldMk cId="2431781509" sldId="260"/>
        </pc:sldMkLst>
      </pc:sldChg>
      <pc:sldChg chg="modSp mod">
        <pc:chgData name="CHARVET Elise" userId="62712c8c-5539-467f-93b5-0efc4f276943" providerId="ADAL" clId="{D49A05A3-0620-49C0-B039-DF4FFF303649}" dt="2025-05-19T13:50:06.385" v="54" actId="20577"/>
        <pc:sldMkLst>
          <pc:docMk/>
          <pc:sldMk cId="959562373" sldId="2147476399"/>
        </pc:sldMkLst>
        <pc:spChg chg="mod">
          <ac:chgData name="CHARVET Elise" userId="62712c8c-5539-467f-93b5-0efc4f276943" providerId="ADAL" clId="{D49A05A3-0620-49C0-B039-DF4FFF303649}" dt="2025-05-19T13:49:15.362" v="51" actId="20577"/>
          <ac:spMkLst>
            <pc:docMk/>
            <pc:sldMk cId="959562373" sldId="2147476399"/>
            <ac:spMk id="26" creationId="{7445E8C4-01DC-9B54-75A2-A0403F15B96E}"/>
          </ac:spMkLst>
        </pc:spChg>
        <pc:spChg chg="mod">
          <ac:chgData name="CHARVET Elise" userId="62712c8c-5539-467f-93b5-0efc4f276943" providerId="ADAL" clId="{D49A05A3-0620-49C0-B039-DF4FFF303649}" dt="2025-05-19T13:49:59.015" v="52" actId="20577"/>
          <ac:spMkLst>
            <pc:docMk/>
            <pc:sldMk cId="959562373" sldId="2147476399"/>
            <ac:spMk id="29" creationId="{2838BE7E-6E6D-F346-D0DD-9BA86FE62001}"/>
          </ac:spMkLst>
        </pc:spChg>
        <pc:spChg chg="mod">
          <ac:chgData name="CHARVET Elise" userId="62712c8c-5539-467f-93b5-0efc4f276943" providerId="ADAL" clId="{D49A05A3-0620-49C0-B039-DF4FFF303649}" dt="2025-05-19T13:50:06.385" v="54" actId="20577"/>
          <ac:spMkLst>
            <pc:docMk/>
            <pc:sldMk cId="959562373" sldId="2147476399"/>
            <ac:spMk id="30" creationId="{295C729F-19BA-09D1-8990-C6343D20DD36}"/>
          </ac:spMkLst>
        </pc:spChg>
      </pc:sldChg>
      <pc:sldChg chg="modSp mod">
        <pc:chgData name="CHARVET Elise" userId="62712c8c-5539-467f-93b5-0efc4f276943" providerId="ADAL" clId="{D49A05A3-0620-49C0-B039-DF4FFF303649}" dt="2025-05-19T13:51:00.383" v="69" actId="20577"/>
        <pc:sldMkLst>
          <pc:docMk/>
          <pc:sldMk cId="938426720" sldId="2147476405"/>
        </pc:sldMkLst>
        <pc:spChg chg="mod">
          <ac:chgData name="CHARVET Elise" userId="62712c8c-5539-467f-93b5-0efc4f276943" providerId="ADAL" clId="{D49A05A3-0620-49C0-B039-DF4FFF303649}" dt="2025-05-19T13:50:57.418" v="68" actId="20577"/>
          <ac:spMkLst>
            <pc:docMk/>
            <pc:sldMk cId="938426720" sldId="2147476405"/>
            <ac:spMk id="56" creationId="{E139F2B5-3B97-22E8-DDE8-AC2A80C4ABFB}"/>
          </ac:spMkLst>
        </pc:spChg>
        <pc:spChg chg="mod">
          <ac:chgData name="CHARVET Elise" userId="62712c8c-5539-467f-93b5-0efc4f276943" providerId="ADAL" clId="{D49A05A3-0620-49C0-B039-DF4FFF303649}" dt="2025-05-19T13:51:00.383" v="69" actId="20577"/>
          <ac:spMkLst>
            <pc:docMk/>
            <pc:sldMk cId="938426720" sldId="2147476405"/>
            <ac:spMk id="58" creationId="{D692EE71-D0A3-B18E-44F8-5CDBFA4FADB3}"/>
          </ac:spMkLst>
        </pc:spChg>
      </pc:sldChg>
    </pc:docChg>
  </pc:docChgLst>
  <pc:docChgLst>
    <pc:chgData name="TABOUREL Pauline" userId="ac192b1c-7a8b-460e-9a84-86a104261b72" providerId="ADAL" clId="{7E194FFF-2936-422E-B7EC-DFD01A6C298D}"/>
    <pc:docChg chg="undo custSel addSld delSld modSld sldOrd modMainMaster addSection delSection modSection">
      <pc:chgData name="TABOUREL Pauline" userId="ac192b1c-7a8b-460e-9a84-86a104261b72" providerId="ADAL" clId="{7E194FFF-2936-422E-B7EC-DFD01A6C298D}" dt="2025-04-24T15:58:49.699" v="2204" actId="478"/>
      <pc:docMkLst>
        <pc:docMk/>
      </pc:docMkLst>
      <pc:sldChg chg="addSp delSp modSp add mod">
        <pc:chgData name="TABOUREL Pauline" userId="ac192b1c-7a8b-460e-9a84-86a104261b72" providerId="ADAL" clId="{7E194FFF-2936-422E-B7EC-DFD01A6C298D}" dt="2025-04-24T15:34:19.241" v="1708" actId="207"/>
        <pc:sldMkLst>
          <pc:docMk/>
          <pc:sldMk cId="2175746134" sldId="256"/>
        </pc:sldMkLst>
        <pc:spChg chg="mod">
          <ac:chgData name="TABOUREL Pauline" userId="ac192b1c-7a8b-460e-9a84-86a104261b72" providerId="ADAL" clId="{7E194FFF-2936-422E-B7EC-DFD01A6C298D}" dt="2025-04-24T15:34:19.241" v="1708" actId="207"/>
          <ac:spMkLst>
            <pc:docMk/>
            <pc:sldMk cId="2175746134" sldId="256"/>
            <ac:spMk id="13" creationId="{C53D6BB1-296F-4D58-5632-884314116216}"/>
          </ac:spMkLst>
        </pc:spChg>
        <pc:spChg chg="mod">
          <ac:chgData name="TABOUREL Pauline" userId="ac192b1c-7a8b-460e-9a84-86a104261b72" providerId="ADAL" clId="{7E194FFF-2936-422E-B7EC-DFD01A6C298D}" dt="2025-04-24T12:13:37.758" v="23" actId="20577"/>
          <ac:spMkLst>
            <pc:docMk/>
            <pc:sldMk cId="2175746134" sldId="256"/>
            <ac:spMk id="19" creationId="{E8A11417-7927-0682-F138-ACC97BE37B78}"/>
          </ac:spMkLst>
        </pc:spChg>
        <pc:picChg chg="add mod">
          <ac:chgData name="TABOUREL Pauline" userId="ac192b1c-7a8b-460e-9a84-86a104261b72" providerId="ADAL" clId="{7E194FFF-2936-422E-B7EC-DFD01A6C298D}" dt="2025-04-24T12:14:44.398" v="33" actId="1076"/>
          <ac:picMkLst>
            <pc:docMk/>
            <pc:sldMk cId="2175746134" sldId="256"/>
            <ac:picMk id="3" creationId="{D77E876D-2BEE-847D-E60C-6801A798A654}"/>
          </ac:picMkLst>
        </pc:picChg>
        <pc:picChg chg="add mod">
          <ac:chgData name="TABOUREL Pauline" userId="ac192b1c-7a8b-460e-9a84-86a104261b72" providerId="ADAL" clId="{7E194FFF-2936-422E-B7EC-DFD01A6C298D}" dt="2025-04-24T12:16:42.298" v="49" actId="1076"/>
          <ac:picMkLst>
            <pc:docMk/>
            <pc:sldMk cId="2175746134" sldId="256"/>
            <ac:picMk id="11" creationId="{A8009BDE-3F12-2EE7-B6EF-D173FB2E25D6}"/>
          </ac:picMkLst>
        </pc:picChg>
        <pc:picChg chg="mod">
          <ac:chgData name="TABOUREL Pauline" userId="ac192b1c-7a8b-460e-9a84-86a104261b72" providerId="ADAL" clId="{7E194FFF-2936-422E-B7EC-DFD01A6C298D}" dt="2025-04-24T12:14:45.989" v="34" actId="1076"/>
          <ac:picMkLst>
            <pc:docMk/>
            <pc:sldMk cId="2175746134" sldId="256"/>
            <ac:picMk id="12" creationId="{D500162E-37B8-0C72-44ED-089F6F8904A5}"/>
          </ac:picMkLst>
        </pc:picChg>
      </pc:sldChg>
      <pc:sldChg chg="modSp add del mod ord">
        <pc:chgData name="TABOUREL Pauline" userId="ac192b1c-7a8b-460e-9a84-86a104261b72" providerId="ADAL" clId="{7E194FFF-2936-422E-B7EC-DFD01A6C298D}" dt="2025-04-24T15:13:09.285" v="1267" actId="47"/>
        <pc:sldMkLst>
          <pc:docMk/>
          <pc:sldMk cId="1231757343" sldId="257"/>
        </pc:sldMkLst>
      </pc:sldChg>
      <pc:sldChg chg="addSp delSp modSp add mod ord">
        <pc:chgData name="TABOUREL Pauline" userId="ac192b1c-7a8b-460e-9a84-86a104261b72" providerId="ADAL" clId="{7E194FFF-2936-422E-B7EC-DFD01A6C298D}" dt="2025-04-24T15:32:11.627" v="1693" actId="207"/>
        <pc:sldMkLst>
          <pc:docMk/>
          <pc:sldMk cId="2431781509" sldId="260"/>
        </pc:sldMkLst>
        <pc:spChg chg="mod">
          <ac:chgData name="TABOUREL Pauline" userId="ac192b1c-7a8b-460e-9a84-86a104261b72" providerId="ADAL" clId="{7E194FFF-2936-422E-B7EC-DFD01A6C298D}" dt="2025-04-24T15:22:09.069" v="1422" actId="207"/>
          <ac:spMkLst>
            <pc:docMk/>
            <pc:sldMk cId="2431781509" sldId="260"/>
            <ac:spMk id="3" creationId="{2E4CC390-9F2E-A8D9-F11C-3D930E4E89BF}"/>
          </ac:spMkLst>
        </pc:spChg>
        <pc:spChg chg="mod">
          <ac:chgData name="TABOUREL Pauline" userId="ac192b1c-7a8b-460e-9a84-86a104261b72" providerId="ADAL" clId="{7E194FFF-2936-422E-B7EC-DFD01A6C298D}" dt="2025-04-24T15:22:09.069" v="1422" actId="207"/>
          <ac:spMkLst>
            <pc:docMk/>
            <pc:sldMk cId="2431781509" sldId="260"/>
            <ac:spMk id="5" creationId="{FE9537F6-B8F7-5794-647F-72B74CD054CE}"/>
          </ac:spMkLst>
        </pc:spChg>
        <pc:spChg chg="mod">
          <ac:chgData name="TABOUREL Pauline" userId="ac192b1c-7a8b-460e-9a84-86a104261b72" providerId="ADAL" clId="{7E194FFF-2936-422E-B7EC-DFD01A6C298D}" dt="2025-04-24T15:32:11.627" v="1693" actId="207"/>
          <ac:spMkLst>
            <pc:docMk/>
            <pc:sldMk cId="2431781509" sldId="260"/>
            <ac:spMk id="12" creationId="{87F362A8-B7F8-B569-D82B-F2D644D47878}"/>
          </ac:spMkLst>
        </pc:spChg>
        <pc:spChg chg="mod">
          <ac:chgData name="TABOUREL Pauline" userId="ac192b1c-7a8b-460e-9a84-86a104261b72" providerId="ADAL" clId="{7E194FFF-2936-422E-B7EC-DFD01A6C298D}" dt="2025-04-24T15:22:09.069" v="1422" actId="207"/>
          <ac:spMkLst>
            <pc:docMk/>
            <pc:sldMk cId="2431781509" sldId="260"/>
            <ac:spMk id="23" creationId="{6BE32564-94EE-5349-B3E2-942AB79BFFF8}"/>
          </ac:spMkLst>
        </pc:spChg>
        <pc:spChg chg="mod">
          <ac:chgData name="TABOUREL Pauline" userId="ac192b1c-7a8b-460e-9a84-86a104261b72" providerId="ADAL" clId="{7E194FFF-2936-422E-B7EC-DFD01A6C298D}" dt="2025-04-24T15:22:09.069" v="1422" actId="207"/>
          <ac:spMkLst>
            <pc:docMk/>
            <pc:sldMk cId="2431781509" sldId="260"/>
            <ac:spMk id="25" creationId="{36CD73A6-5DE2-180C-3652-86F15B512E46}"/>
          </ac:spMkLst>
        </pc:spChg>
        <pc:grpChg chg="mod">
          <ac:chgData name="TABOUREL Pauline" userId="ac192b1c-7a8b-460e-9a84-86a104261b72" providerId="ADAL" clId="{7E194FFF-2936-422E-B7EC-DFD01A6C298D}" dt="2025-04-24T15:22:09.069" v="1422" actId="207"/>
          <ac:grpSpMkLst>
            <pc:docMk/>
            <pc:sldMk cId="2431781509" sldId="260"/>
            <ac:grpSpMk id="2" creationId="{B3EC62E9-66F1-FF90-223B-307C71E9DFB2}"/>
          </ac:grpSpMkLst>
        </pc:grpChg>
        <pc:picChg chg="add mod">
          <ac:chgData name="TABOUREL Pauline" userId="ac192b1c-7a8b-460e-9a84-86a104261b72" providerId="ADAL" clId="{7E194FFF-2936-422E-B7EC-DFD01A6C298D}" dt="2025-04-24T15:22:27.728" v="1426"/>
          <ac:picMkLst>
            <pc:docMk/>
            <pc:sldMk cId="2431781509" sldId="260"/>
            <ac:picMk id="11" creationId="{28204551-7890-6838-0D1D-E4D9C03166DA}"/>
          </ac:picMkLst>
        </pc:picChg>
      </pc:sldChg>
      <pc:sldChg chg="addSp delSp modSp add mod">
        <pc:chgData name="TABOUREL Pauline" userId="ac192b1c-7a8b-460e-9a84-86a104261b72" providerId="ADAL" clId="{7E194FFF-2936-422E-B7EC-DFD01A6C298D}" dt="2025-04-24T15:08:21.561" v="1020"/>
        <pc:sldMkLst>
          <pc:docMk/>
          <pc:sldMk cId="2961715857" sldId="264"/>
        </pc:sldMkLst>
        <pc:spChg chg="mod">
          <ac:chgData name="TABOUREL Pauline" userId="ac192b1c-7a8b-460e-9a84-86a104261b72" providerId="ADAL" clId="{7E194FFF-2936-422E-B7EC-DFD01A6C298D}" dt="2025-04-24T15:08:16.289" v="1019" actId="403"/>
          <ac:spMkLst>
            <pc:docMk/>
            <pc:sldMk cId="2961715857" sldId="264"/>
            <ac:spMk id="78" creationId="{ADBD2B6D-0E2C-CDBF-EE7E-5EC812F6B802}"/>
          </ac:spMkLst>
        </pc:spChg>
        <pc:picChg chg="add mod">
          <ac:chgData name="TABOUREL Pauline" userId="ac192b1c-7a8b-460e-9a84-86a104261b72" providerId="ADAL" clId="{7E194FFF-2936-422E-B7EC-DFD01A6C298D}" dt="2025-04-24T15:08:04.114" v="1016"/>
          <ac:picMkLst>
            <pc:docMk/>
            <pc:sldMk cId="2961715857" sldId="264"/>
            <ac:picMk id="5" creationId="{B0BF5756-A82C-3357-30DD-BD3559D98259}"/>
          </ac:picMkLst>
        </pc:picChg>
        <pc:picChg chg="add mod">
          <ac:chgData name="TABOUREL Pauline" userId="ac192b1c-7a8b-460e-9a84-86a104261b72" providerId="ADAL" clId="{7E194FFF-2936-422E-B7EC-DFD01A6C298D}" dt="2025-04-24T15:08:05.923" v="1017"/>
          <ac:picMkLst>
            <pc:docMk/>
            <pc:sldMk cId="2961715857" sldId="264"/>
            <ac:picMk id="6" creationId="{4246EC48-4B29-F524-F3E0-0F1B63EC533D}"/>
          </ac:picMkLst>
        </pc:picChg>
        <pc:picChg chg="add mod">
          <ac:chgData name="TABOUREL Pauline" userId="ac192b1c-7a8b-460e-9a84-86a104261b72" providerId="ADAL" clId="{7E194FFF-2936-422E-B7EC-DFD01A6C298D}" dt="2025-04-24T15:08:21.561" v="1020"/>
          <ac:picMkLst>
            <pc:docMk/>
            <pc:sldMk cId="2961715857" sldId="264"/>
            <ac:picMk id="7" creationId="{3991F6AD-4011-EACE-32B7-ECF8189315C6}"/>
          </ac:picMkLst>
        </pc:picChg>
      </pc:sldChg>
      <pc:sldChg chg="delSp add del mod">
        <pc:chgData name="TABOUREL Pauline" userId="ac192b1c-7a8b-460e-9a84-86a104261b72" providerId="ADAL" clId="{7E194FFF-2936-422E-B7EC-DFD01A6C298D}" dt="2025-04-24T15:27:16.780" v="1608" actId="47"/>
        <pc:sldMkLst>
          <pc:docMk/>
          <pc:sldMk cId="783293977" sldId="268"/>
        </pc:sldMkLst>
      </pc:sldChg>
      <pc:sldChg chg="add del">
        <pc:chgData name="TABOUREL Pauline" userId="ac192b1c-7a8b-460e-9a84-86a104261b72" providerId="ADAL" clId="{7E194FFF-2936-422E-B7EC-DFD01A6C298D}" dt="2025-04-24T15:07:53.097" v="1013" actId="47"/>
        <pc:sldMkLst>
          <pc:docMk/>
          <pc:sldMk cId="4102612997" sldId="269"/>
        </pc:sldMkLst>
      </pc:sldChg>
      <pc:sldChg chg="add del">
        <pc:chgData name="TABOUREL Pauline" userId="ac192b1c-7a8b-460e-9a84-86a104261b72" providerId="ADAL" clId="{7E194FFF-2936-422E-B7EC-DFD01A6C298D}" dt="2025-04-24T15:27:55.090" v="1632" actId="47"/>
        <pc:sldMkLst>
          <pc:docMk/>
          <pc:sldMk cId="2167119632" sldId="273"/>
        </pc:sldMkLst>
      </pc:sldChg>
      <pc:sldChg chg="add del">
        <pc:chgData name="TABOUREL Pauline" userId="ac192b1c-7a8b-460e-9a84-86a104261b72" providerId="ADAL" clId="{7E194FFF-2936-422E-B7EC-DFD01A6C298D}" dt="2025-04-24T15:27:56.210" v="1633" actId="47"/>
        <pc:sldMkLst>
          <pc:docMk/>
          <pc:sldMk cId="4223928101" sldId="274"/>
        </pc:sldMkLst>
      </pc:sldChg>
      <pc:sldChg chg="add del">
        <pc:chgData name="TABOUREL Pauline" userId="ac192b1c-7a8b-460e-9a84-86a104261b72" providerId="ADAL" clId="{7E194FFF-2936-422E-B7EC-DFD01A6C298D}" dt="2025-04-24T15:52:43.250" v="2092" actId="47"/>
        <pc:sldMkLst>
          <pc:docMk/>
          <pc:sldMk cId="551937746" sldId="275"/>
        </pc:sldMkLst>
      </pc:sldChg>
      <pc:sldChg chg="del">
        <pc:chgData name="TABOUREL Pauline" userId="ac192b1c-7a8b-460e-9a84-86a104261b72" providerId="ADAL" clId="{7E194FFF-2936-422E-B7EC-DFD01A6C298D}" dt="2025-04-24T15:53:28.881" v="2105" actId="47"/>
        <pc:sldMkLst>
          <pc:docMk/>
          <pc:sldMk cId="1248771764" sldId="278"/>
        </pc:sldMkLst>
      </pc:sldChg>
      <pc:sldChg chg="addSp delSp modSp add mod">
        <pc:chgData name="TABOUREL Pauline" userId="ac192b1c-7a8b-460e-9a84-86a104261b72" providerId="ADAL" clId="{7E194FFF-2936-422E-B7EC-DFD01A6C298D}" dt="2025-04-24T15:11:27.686" v="1132" actId="14100"/>
        <pc:sldMkLst>
          <pc:docMk/>
          <pc:sldMk cId="1502309016" sldId="290"/>
        </pc:sldMkLst>
        <pc:spChg chg="mod">
          <ac:chgData name="TABOUREL Pauline" userId="ac192b1c-7a8b-460e-9a84-86a104261b72" providerId="ADAL" clId="{7E194FFF-2936-422E-B7EC-DFD01A6C298D}" dt="2025-04-24T15:08:57.602" v="1029" actId="403"/>
          <ac:spMkLst>
            <pc:docMk/>
            <pc:sldMk cId="1502309016" sldId="290"/>
            <ac:spMk id="9" creationId="{A733A28A-275C-467B-39A5-52D9933E889C}"/>
          </ac:spMkLst>
        </pc:spChg>
        <pc:spChg chg="mod">
          <ac:chgData name="TABOUREL Pauline" userId="ac192b1c-7a8b-460e-9a84-86a104261b72" providerId="ADAL" clId="{7E194FFF-2936-422E-B7EC-DFD01A6C298D}" dt="2025-04-24T15:11:27.686" v="1132" actId="14100"/>
          <ac:spMkLst>
            <pc:docMk/>
            <pc:sldMk cId="1502309016" sldId="290"/>
            <ac:spMk id="18" creationId="{990AC8A1-CD86-DC0B-8551-33B67C87F8ED}"/>
          </ac:spMkLst>
        </pc:spChg>
        <pc:spChg chg="mod">
          <ac:chgData name="TABOUREL Pauline" userId="ac192b1c-7a8b-460e-9a84-86a104261b72" providerId="ADAL" clId="{7E194FFF-2936-422E-B7EC-DFD01A6C298D}" dt="2025-04-24T15:11:19.157" v="1130" actId="14100"/>
          <ac:spMkLst>
            <pc:docMk/>
            <pc:sldMk cId="1502309016" sldId="290"/>
            <ac:spMk id="19" creationId="{8C2D435B-EE7C-9006-50F2-67A8A9A5F986}"/>
          </ac:spMkLst>
        </pc:spChg>
        <pc:spChg chg="mod">
          <ac:chgData name="TABOUREL Pauline" userId="ac192b1c-7a8b-460e-9a84-86a104261b72" providerId="ADAL" clId="{7E194FFF-2936-422E-B7EC-DFD01A6C298D}" dt="2025-04-24T15:08:41.393" v="1026" actId="14100"/>
          <ac:spMkLst>
            <pc:docMk/>
            <pc:sldMk cId="1502309016" sldId="290"/>
            <ac:spMk id="20" creationId="{398F60D6-A4D5-5DBE-B404-A712510F4F29}"/>
          </ac:spMkLst>
        </pc:spChg>
        <pc:spChg chg="mod">
          <ac:chgData name="TABOUREL Pauline" userId="ac192b1c-7a8b-460e-9a84-86a104261b72" providerId="ADAL" clId="{7E194FFF-2936-422E-B7EC-DFD01A6C298D}" dt="2025-04-24T15:11:22.912" v="1131" actId="14100"/>
          <ac:spMkLst>
            <pc:docMk/>
            <pc:sldMk cId="1502309016" sldId="290"/>
            <ac:spMk id="24" creationId="{A25F24FE-CA6C-A235-D353-7E626FDCE153}"/>
          </ac:spMkLst>
        </pc:spChg>
        <pc:picChg chg="add mod">
          <ac:chgData name="TABOUREL Pauline" userId="ac192b1c-7a8b-460e-9a84-86a104261b72" providerId="ADAL" clId="{7E194FFF-2936-422E-B7EC-DFD01A6C298D}" dt="2025-04-24T15:08:26.337" v="1022"/>
          <ac:picMkLst>
            <pc:docMk/>
            <pc:sldMk cId="1502309016" sldId="290"/>
            <ac:picMk id="8" creationId="{5EE0C6AF-3F87-AE32-2DD0-FFB483D0AFC7}"/>
          </ac:picMkLst>
        </pc:picChg>
      </pc:sldChg>
      <pc:sldChg chg="addSp delSp modSp add del mod">
        <pc:chgData name="TABOUREL Pauline" userId="ac192b1c-7a8b-460e-9a84-86a104261b72" providerId="ADAL" clId="{7E194FFF-2936-422E-B7EC-DFD01A6C298D}" dt="2025-04-24T15:10:33.925" v="1111" actId="47"/>
        <pc:sldMkLst>
          <pc:docMk/>
          <pc:sldMk cId="3463607690" sldId="295"/>
        </pc:sldMkLst>
      </pc:sldChg>
      <pc:sldChg chg="addSp delSp modSp mod ord">
        <pc:chgData name="TABOUREL Pauline" userId="ac192b1c-7a8b-460e-9a84-86a104261b72" providerId="ADAL" clId="{7E194FFF-2936-422E-B7EC-DFD01A6C298D}" dt="2025-04-24T12:58:16.368" v="333" actId="1076"/>
        <pc:sldMkLst>
          <pc:docMk/>
          <pc:sldMk cId="1130286360" sldId="612"/>
        </pc:sldMkLst>
        <pc:spChg chg="mod">
          <ac:chgData name="TABOUREL Pauline" userId="ac192b1c-7a8b-460e-9a84-86a104261b72" providerId="ADAL" clId="{7E194FFF-2936-422E-B7EC-DFD01A6C298D}" dt="2025-04-24T12:57:10.741" v="323" actId="207"/>
          <ac:spMkLst>
            <pc:docMk/>
            <pc:sldMk cId="1130286360" sldId="612"/>
            <ac:spMk id="20" creationId="{1B4E3C26-30D7-43F5-B912-459C59E42693}"/>
          </ac:spMkLst>
        </pc:spChg>
        <pc:spChg chg="mod">
          <ac:chgData name="TABOUREL Pauline" userId="ac192b1c-7a8b-460e-9a84-86a104261b72" providerId="ADAL" clId="{7E194FFF-2936-422E-B7EC-DFD01A6C298D}" dt="2025-04-24T12:57:10.741" v="323" actId="207"/>
          <ac:spMkLst>
            <pc:docMk/>
            <pc:sldMk cId="1130286360" sldId="612"/>
            <ac:spMk id="21" creationId="{3ED182C8-F5E4-41EB-B5FF-1020697B3C07}"/>
          </ac:spMkLst>
        </pc:spChg>
        <pc:spChg chg="mod">
          <ac:chgData name="TABOUREL Pauline" userId="ac192b1c-7a8b-460e-9a84-86a104261b72" providerId="ADAL" clId="{7E194FFF-2936-422E-B7EC-DFD01A6C298D}" dt="2025-04-24T12:57:10.741" v="323" actId="207"/>
          <ac:spMkLst>
            <pc:docMk/>
            <pc:sldMk cId="1130286360" sldId="612"/>
            <ac:spMk id="22" creationId="{4EF15694-E88F-4619-8570-0C9D459777D4}"/>
          </ac:spMkLst>
        </pc:spChg>
        <pc:spChg chg="mod">
          <ac:chgData name="TABOUREL Pauline" userId="ac192b1c-7a8b-460e-9a84-86a104261b72" providerId="ADAL" clId="{7E194FFF-2936-422E-B7EC-DFD01A6C298D}" dt="2025-04-24T12:57:10.741" v="323" actId="207"/>
          <ac:spMkLst>
            <pc:docMk/>
            <pc:sldMk cId="1130286360" sldId="612"/>
            <ac:spMk id="23" creationId="{3FA6ECFB-37E5-4E08-B5BB-984EC2F171B2}"/>
          </ac:spMkLst>
        </pc:spChg>
        <pc:spChg chg="mod">
          <ac:chgData name="TABOUREL Pauline" userId="ac192b1c-7a8b-460e-9a84-86a104261b72" providerId="ADAL" clId="{7E194FFF-2936-422E-B7EC-DFD01A6C298D}" dt="2025-04-24T12:58:16.368" v="333" actId="1076"/>
          <ac:spMkLst>
            <pc:docMk/>
            <pc:sldMk cId="1130286360" sldId="612"/>
            <ac:spMk id="31" creationId="{802687BF-ABC8-4695-9ABE-921AE7A7F12C}"/>
          </ac:spMkLst>
        </pc:spChg>
        <pc:grpChg chg="mod">
          <ac:chgData name="TABOUREL Pauline" userId="ac192b1c-7a8b-460e-9a84-86a104261b72" providerId="ADAL" clId="{7E194FFF-2936-422E-B7EC-DFD01A6C298D}" dt="2025-04-24T12:57:10.741" v="323" actId="207"/>
          <ac:grpSpMkLst>
            <pc:docMk/>
            <pc:sldMk cId="1130286360" sldId="612"/>
            <ac:grpSpMk id="19" creationId="{249A9A68-D21D-472F-B10E-F53FDA883603}"/>
          </ac:grpSpMkLst>
        </pc:grpChg>
        <pc:picChg chg="add mod">
          <ac:chgData name="TABOUREL Pauline" userId="ac192b1c-7a8b-460e-9a84-86a104261b72" providerId="ADAL" clId="{7E194FFF-2936-422E-B7EC-DFD01A6C298D}" dt="2025-04-24T12:38:31.956" v="104"/>
          <ac:picMkLst>
            <pc:docMk/>
            <pc:sldMk cId="1130286360" sldId="612"/>
            <ac:picMk id="15" creationId="{FAB91C02-3A2C-0BB8-E64D-E8AC8AB02A39}"/>
          </ac:picMkLst>
        </pc:picChg>
        <pc:picChg chg="add mod">
          <ac:chgData name="TABOUREL Pauline" userId="ac192b1c-7a8b-460e-9a84-86a104261b72" providerId="ADAL" clId="{7E194FFF-2936-422E-B7EC-DFD01A6C298D}" dt="2025-04-24T12:38:35.012" v="105"/>
          <ac:picMkLst>
            <pc:docMk/>
            <pc:sldMk cId="1130286360" sldId="612"/>
            <ac:picMk id="16" creationId="{AC2BC451-9178-9B6C-4CD5-D8DFA7F1E77F}"/>
          </ac:picMkLst>
        </pc:picChg>
      </pc:sldChg>
      <pc:sldChg chg="addSp delSp modSp add mod">
        <pc:chgData name="TABOUREL Pauline" userId="ac192b1c-7a8b-460e-9a84-86a104261b72" providerId="ADAL" clId="{7E194FFF-2936-422E-B7EC-DFD01A6C298D}" dt="2025-04-24T15:56:17.160" v="2123" actId="27124"/>
        <pc:sldMkLst>
          <pc:docMk/>
          <pc:sldMk cId="4134361405" sldId="3432"/>
        </pc:sldMkLst>
        <pc:graphicFrameChg chg="modGraphic">
          <ac:chgData name="TABOUREL Pauline" userId="ac192b1c-7a8b-460e-9a84-86a104261b72" providerId="ADAL" clId="{7E194FFF-2936-422E-B7EC-DFD01A6C298D}" dt="2025-04-24T15:56:17.160" v="2123" actId="27124"/>
          <ac:graphicFrameMkLst>
            <pc:docMk/>
            <pc:sldMk cId="4134361405" sldId="3432"/>
            <ac:graphicFrameMk id="3" creationId="{8481944C-8E8B-51C9-9200-B3B48413EABC}"/>
          </ac:graphicFrameMkLst>
        </pc:graphicFrameChg>
        <pc:picChg chg="add mod">
          <ac:chgData name="TABOUREL Pauline" userId="ac192b1c-7a8b-460e-9a84-86a104261b72" providerId="ADAL" clId="{7E194FFF-2936-422E-B7EC-DFD01A6C298D}" dt="2025-04-24T12:16:13.599" v="41" actId="1076"/>
          <ac:picMkLst>
            <pc:docMk/>
            <pc:sldMk cId="4134361405" sldId="3432"/>
            <ac:picMk id="4" creationId="{9FE901E6-2567-82E7-0E0F-C443E9395B9B}"/>
          </ac:picMkLst>
        </pc:picChg>
        <pc:picChg chg="add mod">
          <ac:chgData name="TABOUREL Pauline" userId="ac192b1c-7a8b-460e-9a84-86a104261b72" providerId="ADAL" clId="{7E194FFF-2936-422E-B7EC-DFD01A6C298D}" dt="2025-04-24T12:17:00.426" v="58" actId="1076"/>
          <ac:picMkLst>
            <pc:docMk/>
            <pc:sldMk cId="4134361405" sldId="3432"/>
            <ac:picMk id="5" creationId="{994582AD-1E95-50F7-79BB-4737B06038C6}"/>
          </ac:picMkLst>
        </pc:picChg>
      </pc:sldChg>
      <pc:sldChg chg="addSp delSp modSp add mod">
        <pc:chgData name="TABOUREL Pauline" userId="ac192b1c-7a8b-460e-9a84-86a104261b72" providerId="ADAL" clId="{7E194FFF-2936-422E-B7EC-DFD01A6C298D}" dt="2025-04-24T12:56:56.089" v="320" actId="207"/>
        <pc:sldMkLst>
          <pc:docMk/>
          <pc:sldMk cId="1942382417" sldId="3435"/>
        </pc:sldMkLst>
        <pc:spChg chg="mod">
          <ac:chgData name="TABOUREL Pauline" userId="ac192b1c-7a8b-460e-9a84-86a104261b72" providerId="ADAL" clId="{7E194FFF-2936-422E-B7EC-DFD01A6C298D}" dt="2025-04-24T12:56:56.089" v="320" actId="207"/>
          <ac:spMkLst>
            <pc:docMk/>
            <pc:sldMk cId="1942382417" sldId="3435"/>
            <ac:spMk id="5" creationId="{9720AB58-068A-4D59-8E26-CA6EF62C59AC}"/>
          </ac:spMkLst>
        </pc:spChg>
        <pc:picChg chg="add mod">
          <ac:chgData name="TABOUREL Pauline" userId="ac192b1c-7a8b-460e-9a84-86a104261b72" providerId="ADAL" clId="{7E194FFF-2936-422E-B7EC-DFD01A6C298D}" dt="2025-04-24T12:36:05.528" v="74"/>
          <ac:picMkLst>
            <pc:docMk/>
            <pc:sldMk cId="1942382417" sldId="3435"/>
            <ac:picMk id="4" creationId="{7DF63D2F-6477-3B18-7E46-C851939C99B7}"/>
          </ac:picMkLst>
        </pc:picChg>
      </pc:sldChg>
      <pc:sldChg chg="addSp delSp modSp add mod">
        <pc:chgData name="TABOUREL Pauline" userId="ac192b1c-7a8b-460e-9a84-86a104261b72" providerId="ADAL" clId="{7E194FFF-2936-422E-B7EC-DFD01A6C298D}" dt="2025-04-24T12:22:37.164" v="70" actId="1076"/>
        <pc:sldMkLst>
          <pc:docMk/>
          <pc:sldMk cId="508081967" sldId="3575"/>
        </pc:sldMkLst>
        <pc:picChg chg="add mod">
          <ac:chgData name="TABOUREL Pauline" userId="ac192b1c-7a8b-460e-9a84-86a104261b72" providerId="ADAL" clId="{7E194FFF-2936-422E-B7EC-DFD01A6C298D}" dt="2025-04-24T12:19:21.046" v="63"/>
          <ac:picMkLst>
            <pc:docMk/>
            <pc:sldMk cId="508081967" sldId="3575"/>
            <ac:picMk id="2" creationId="{600A8961-EAD0-1158-CD83-7B9E213E5481}"/>
          </ac:picMkLst>
        </pc:picChg>
        <pc:picChg chg="add mod">
          <ac:chgData name="TABOUREL Pauline" userId="ac192b1c-7a8b-460e-9a84-86a104261b72" providerId="ADAL" clId="{7E194FFF-2936-422E-B7EC-DFD01A6C298D}" dt="2025-04-24T12:22:37.164" v="70" actId="1076"/>
          <ac:picMkLst>
            <pc:docMk/>
            <pc:sldMk cId="508081967" sldId="3575"/>
            <ac:picMk id="7" creationId="{9DF3C113-5376-68E4-FB03-01797499AEFA}"/>
          </ac:picMkLst>
        </pc:picChg>
      </pc:sldChg>
      <pc:sldChg chg="delSp add del mod">
        <pc:chgData name="TABOUREL Pauline" userId="ac192b1c-7a8b-460e-9a84-86a104261b72" providerId="ADAL" clId="{7E194FFF-2936-422E-B7EC-DFD01A6C298D}" dt="2025-04-24T12:39:52.463" v="133" actId="47"/>
        <pc:sldMkLst>
          <pc:docMk/>
          <pc:sldMk cId="382171313" sldId="4967"/>
        </pc:sldMkLst>
      </pc:sldChg>
      <pc:sldChg chg="addSp modSp add">
        <pc:chgData name="TABOUREL Pauline" userId="ac192b1c-7a8b-460e-9a84-86a104261b72" providerId="ADAL" clId="{7E194FFF-2936-422E-B7EC-DFD01A6C298D}" dt="2025-04-24T15:51:01.758" v="2026"/>
        <pc:sldMkLst>
          <pc:docMk/>
          <pc:sldMk cId="911909755" sldId="5163"/>
        </pc:sldMkLst>
        <pc:picChg chg="add mod">
          <ac:chgData name="TABOUREL Pauline" userId="ac192b1c-7a8b-460e-9a84-86a104261b72" providerId="ADAL" clId="{7E194FFF-2936-422E-B7EC-DFD01A6C298D}" dt="2025-04-24T15:51:01.758" v="2026"/>
          <ac:picMkLst>
            <pc:docMk/>
            <pc:sldMk cId="911909755" sldId="5163"/>
            <ac:picMk id="2" creationId="{4304593B-2797-6755-6AF5-66053AABCCF1}"/>
          </ac:picMkLst>
        </pc:picChg>
      </pc:sldChg>
      <pc:sldChg chg="delSp del mod delAnim">
        <pc:chgData name="TABOUREL Pauline" userId="ac192b1c-7a8b-460e-9a84-86a104261b72" providerId="ADAL" clId="{7E194FFF-2936-422E-B7EC-DFD01A6C298D}" dt="2025-04-24T15:15:30.777" v="1299" actId="47"/>
        <pc:sldMkLst>
          <pc:docMk/>
          <pc:sldMk cId="3412445575" sldId="5214"/>
        </pc:sldMkLst>
      </pc:sldChg>
      <pc:sldChg chg="addSp delSp modSp add mod">
        <pc:chgData name="TABOUREL Pauline" userId="ac192b1c-7a8b-460e-9a84-86a104261b72" providerId="ADAL" clId="{7E194FFF-2936-422E-B7EC-DFD01A6C298D}" dt="2025-04-24T15:17:13.073" v="1332" actId="1076"/>
        <pc:sldMkLst>
          <pc:docMk/>
          <pc:sldMk cId="4131785658" sldId="5217"/>
        </pc:sldMkLst>
        <pc:spChg chg="mod">
          <ac:chgData name="TABOUREL Pauline" userId="ac192b1c-7a8b-460e-9a84-86a104261b72" providerId="ADAL" clId="{7E194FFF-2936-422E-B7EC-DFD01A6C298D}" dt="2025-04-24T15:17:08.715" v="1330" actId="14100"/>
          <ac:spMkLst>
            <pc:docMk/>
            <pc:sldMk cId="4131785658" sldId="5217"/>
            <ac:spMk id="40" creationId="{4BE05700-5ECE-443F-A8BD-CB5A79B5134B}"/>
          </ac:spMkLst>
        </pc:spChg>
        <pc:spChg chg="mod">
          <ac:chgData name="TABOUREL Pauline" userId="ac192b1c-7a8b-460e-9a84-86a104261b72" providerId="ADAL" clId="{7E194FFF-2936-422E-B7EC-DFD01A6C298D}" dt="2025-04-24T15:17:02.820" v="1329" actId="14100"/>
          <ac:spMkLst>
            <pc:docMk/>
            <pc:sldMk cId="4131785658" sldId="5217"/>
            <ac:spMk id="77" creationId="{37CDC1BB-A657-4482-8906-4ED6575FD695}"/>
          </ac:spMkLst>
        </pc:spChg>
        <pc:spChg chg="mod">
          <ac:chgData name="TABOUREL Pauline" userId="ac192b1c-7a8b-460e-9a84-86a104261b72" providerId="ADAL" clId="{7E194FFF-2936-422E-B7EC-DFD01A6C298D}" dt="2025-04-24T15:16:40.483" v="1319" actId="1076"/>
          <ac:spMkLst>
            <pc:docMk/>
            <pc:sldMk cId="4131785658" sldId="5217"/>
            <ac:spMk id="88" creationId="{31D0D168-8671-4152-8E44-DF4BB7AF9F04}"/>
          </ac:spMkLst>
        </pc:spChg>
        <pc:grpChg chg="mod">
          <ac:chgData name="TABOUREL Pauline" userId="ac192b1c-7a8b-460e-9a84-86a104261b72" providerId="ADAL" clId="{7E194FFF-2936-422E-B7EC-DFD01A6C298D}" dt="2025-04-24T15:15:39.562" v="1302" actId="1076"/>
          <ac:grpSpMkLst>
            <pc:docMk/>
            <pc:sldMk cId="4131785658" sldId="5217"/>
            <ac:grpSpMk id="83" creationId="{FC033673-537A-48BE-969F-A89C4B778551}"/>
          </ac:grpSpMkLst>
        </pc:grpChg>
        <pc:picChg chg="add mod">
          <ac:chgData name="TABOUREL Pauline" userId="ac192b1c-7a8b-460e-9a84-86a104261b72" providerId="ADAL" clId="{7E194FFF-2936-422E-B7EC-DFD01A6C298D}" dt="2025-04-24T15:16:46.588" v="1322"/>
          <ac:picMkLst>
            <pc:docMk/>
            <pc:sldMk cId="4131785658" sldId="5217"/>
            <ac:picMk id="2" creationId="{748A2D65-3B0A-11CE-FF39-BA87B2BF0292}"/>
          </ac:picMkLst>
        </pc:picChg>
        <pc:picChg chg="add mod">
          <ac:chgData name="TABOUREL Pauline" userId="ac192b1c-7a8b-460e-9a84-86a104261b72" providerId="ADAL" clId="{7E194FFF-2936-422E-B7EC-DFD01A6C298D}" dt="2025-04-24T15:16:50.818" v="1324"/>
          <ac:picMkLst>
            <pc:docMk/>
            <pc:sldMk cId="4131785658" sldId="5217"/>
            <ac:picMk id="3" creationId="{8530B0B3-5205-C99E-82DC-776231C22300}"/>
          </ac:picMkLst>
        </pc:picChg>
        <pc:picChg chg="add mod">
          <ac:chgData name="TABOUREL Pauline" userId="ac192b1c-7a8b-460e-9a84-86a104261b72" providerId="ADAL" clId="{7E194FFF-2936-422E-B7EC-DFD01A6C298D}" dt="2025-04-24T15:16:53.198" v="1326"/>
          <ac:picMkLst>
            <pc:docMk/>
            <pc:sldMk cId="4131785658" sldId="5217"/>
            <ac:picMk id="4" creationId="{2AC75DA8-BEB3-9413-D5E9-1445E8259D5C}"/>
          </ac:picMkLst>
        </pc:picChg>
        <pc:picChg chg="mod">
          <ac:chgData name="TABOUREL Pauline" userId="ac192b1c-7a8b-460e-9a84-86a104261b72" providerId="ADAL" clId="{7E194FFF-2936-422E-B7EC-DFD01A6C298D}" dt="2025-04-24T15:17:10.408" v="1331" actId="1076"/>
          <ac:picMkLst>
            <pc:docMk/>
            <pc:sldMk cId="4131785658" sldId="5217"/>
            <ac:picMk id="91" creationId="{3C41B952-83D5-4053-967B-27AA2B16BFB0}"/>
          </ac:picMkLst>
        </pc:picChg>
        <pc:picChg chg="mod">
          <ac:chgData name="TABOUREL Pauline" userId="ac192b1c-7a8b-460e-9a84-86a104261b72" providerId="ADAL" clId="{7E194FFF-2936-422E-B7EC-DFD01A6C298D}" dt="2025-04-24T15:17:13.073" v="1332" actId="1076"/>
          <ac:picMkLst>
            <pc:docMk/>
            <pc:sldMk cId="4131785658" sldId="5217"/>
            <ac:picMk id="92" creationId="{AE97FE8E-1AAF-4A5A-90B3-04E3B310B461}"/>
          </ac:picMkLst>
        </pc:picChg>
        <pc:cxnChg chg="mod">
          <ac:chgData name="TABOUREL Pauline" userId="ac192b1c-7a8b-460e-9a84-86a104261b72" providerId="ADAL" clId="{7E194FFF-2936-422E-B7EC-DFD01A6C298D}" dt="2025-04-24T15:16:37.660" v="1318" actId="1076"/>
          <ac:cxnSpMkLst>
            <pc:docMk/>
            <pc:sldMk cId="4131785658" sldId="5217"/>
            <ac:cxnSpMk id="38" creationId="{1E8DA3B9-B3FB-485D-8D64-1F4830AC69E7}"/>
          </ac:cxnSpMkLst>
        </pc:cxnChg>
      </pc:sldChg>
      <pc:sldChg chg="addSp modSp mod">
        <pc:chgData name="TABOUREL Pauline" userId="ac192b1c-7a8b-460e-9a84-86a104261b72" providerId="ADAL" clId="{7E194FFF-2936-422E-B7EC-DFD01A6C298D}" dt="2025-04-24T14:52:57.046" v="686"/>
        <pc:sldMkLst>
          <pc:docMk/>
          <pc:sldMk cId="3172052350" sldId="5750"/>
        </pc:sldMkLst>
        <pc:spChg chg="mod">
          <ac:chgData name="TABOUREL Pauline" userId="ac192b1c-7a8b-460e-9a84-86a104261b72" providerId="ADAL" clId="{7E194FFF-2936-422E-B7EC-DFD01A6C298D}" dt="2025-04-24T13:01:58.864" v="370" actId="20577"/>
          <ac:spMkLst>
            <pc:docMk/>
            <pc:sldMk cId="3172052350" sldId="5750"/>
            <ac:spMk id="2" creationId="{D6262DD9-CC76-C208-A0A4-413BDDF914E2}"/>
          </ac:spMkLst>
        </pc:spChg>
        <pc:picChg chg="add mod">
          <ac:chgData name="TABOUREL Pauline" userId="ac192b1c-7a8b-460e-9a84-86a104261b72" providerId="ADAL" clId="{7E194FFF-2936-422E-B7EC-DFD01A6C298D}" dt="2025-04-24T13:00:07.021" v="350"/>
          <ac:picMkLst>
            <pc:docMk/>
            <pc:sldMk cId="3172052350" sldId="5750"/>
            <ac:picMk id="5" creationId="{E3052F2B-B0C7-96F5-B2FD-01155C44E87F}"/>
          </ac:picMkLst>
        </pc:picChg>
        <pc:picChg chg="add mod">
          <ac:chgData name="TABOUREL Pauline" userId="ac192b1c-7a8b-460e-9a84-86a104261b72" providerId="ADAL" clId="{7E194FFF-2936-422E-B7EC-DFD01A6C298D}" dt="2025-04-24T14:52:57.046" v="686"/>
          <ac:picMkLst>
            <pc:docMk/>
            <pc:sldMk cId="3172052350" sldId="5750"/>
            <ac:picMk id="25" creationId="{47AF6333-7545-FA5E-0478-A5BCC1FBD559}"/>
          </ac:picMkLst>
        </pc:picChg>
      </pc:sldChg>
      <pc:sldChg chg="addSp modSp mod">
        <pc:chgData name="TABOUREL Pauline" userId="ac192b1c-7a8b-460e-9a84-86a104261b72" providerId="ADAL" clId="{7E194FFF-2936-422E-B7EC-DFD01A6C298D}" dt="2025-04-24T14:45:13.445" v="612" actId="1076"/>
        <pc:sldMkLst>
          <pc:docMk/>
          <pc:sldMk cId="1915676969" sldId="5762"/>
        </pc:sldMkLst>
        <pc:spChg chg="mod">
          <ac:chgData name="TABOUREL Pauline" userId="ac192b1c-7a8b-460e-9a84-86a104261b72" providerId="ADAL" clId="{7E194FFF-2936-422E-B7EC-DFD01A6C298D}" dt="2025-04-24T14:45:07.263" v="610" actId="404"/>
          <ac:spMkLst>
            <pc:docMk/>
            <pc:sldMk cId="1915676969" sldId="5762"/>
            <ac:spMk id="2" creationId="{D08FF3D3-9CF6-5663-9515-95E54C06B145}"/>
          </ac:spMkLst>
        </pc:spChg>
        <pc:picChg chg="add mod">
          <ac:chgData name="TABOUREL Pauline" userId="ac192b1c-7a8b-460e-9a84-86a104261b72" providerId="ADAL" clId="{7E194FFF-2936-422E-B7EC-DFD01A6C298D}" dt="2025-04-24T14:45:13.445" v="612" actId="1076"/>
          <ac:picMkLst>
            <pc:docMk/>
            <pc:sldMk cId="1915676969" sldId="5762"/>
            <ac:picMk id="3" creationId="{CDC29515-FEBD-A366-D20F-1623A5BE1DAF}"/>
          </ac:picMkLst>
        </pc:picChg>
      </pc:sldChg>
      <pc:sldChg chg="addSp modSp mod">
        <pc:chgData name="TABOUREL Pauline" userId="ac192b1c-7a8b-460e-9a84-86a104261b72" providerId="ADAL" clId="{7E194FFF-2936-422E-B7EC-DFD01A6C298D}" dt="2025-04-24T15:09:13.589" v="1032"/>
        <pc:sldMkLst>
          <pc:docMk/>
          <pc:sldMk cId="604949679" sldId="5764"/>
        </pc:sldMkLst>
        <pc:spChg chg="mod">
          <ac:chgData name="TABOUREL Pauline" userId="ac192b1c-7a8b-460e-9a84-86a104261b72" providerId="ADAL" clId="{7E194FFF-2936-422E-B7EC-DFD01A6C298D}" dt="2025-04-24T15:09:06.582" v="1030" actId="404"/>
          <ac:spMkLst>
            <pc:docMk/>
            <pc:sldMk cId="604949679" sldId="5764"/>
            <ac:spMk id="9" creationId="{D8A260ED-1457-57C1-B961-A617C9B28B56}"/>
          </ac:spMkLst>
        </pc:spChg>
        <pc:picChg chg="add mod">
          <ac:chgData name="TABOUREL Pauline" userId="ac192b1c-7a8b-460e-9a84-86a104261b72" providerId="ADAL" clId="{7E194FFF-2936-422E-B7EC-DFD01A6C298D}" dt="2025-04-24T15:09:11.735" v="1031"/>
          <ac:picMkLst>
            <pc:docMk/>
            <pc:sldMk cId="604949679" sldId="5764"/>
            <ac:picMk id="4" creationId="{617A4548-0EB7-E217-5667-40DDCA08C07D}"/>
          </ac:picMkLst>
        </pc:picChg>
        <pc:picChg chg="add mod">
          <ac:chgData name="TABOUREL Pauline" userId="ac192b1c-7a8b-460e-9a84-86a104261b72" providerId="ADAL" clId="{7E194FFF-2936-422E-B7EC-DFD01A6C298D}" dt="2025-04-24T15:09:13.589" v="1032"/>
          <ac:picMkLst>
            <pc:docMk/>
            <pc:sldMk cId="604949679" sldId="5764"/>
            <ac:picMk id="10" creationId="{ABAC796B-110C-21B5-A865-EF7CB02FFD9D}"/>
          </ac:picMkLst>
        </pc:picChg>
      </pc:sldChg>
      <pc:sldChg chg="add del ord">
        <pc:chgData name="TABOUREL Pauline" userId="ac192b1c-7a8b-460e-9a84-86a104261b72" providerId="ADAL" clId="{7E194FFF-2936-422E-B7EC-DFD01A6C298D}" dt="2025-04-24T15:57:36.244" v="2166" actId="47"/>
        <pc:sldMkLst>
          <pc:docMk/>
          <pc:sldMk cId="783042314" sldId="5768"/>
        </pc:sldMkLst>
      </pc:sldChg>
      <pc:sldChg chg="del">
        <pc:chgData name="TABOUREL Pauline" userId="ac192b1c-7a8b-460e-9a84-86a104261b72" providerId="ADAL" clId="{7E194FFF-2936-422E-B7EC-DFD01A6C298D}" dt="2025-04-24T13:08:34.539" v="495" actId="47"/>
        <pc:sldMkLst>
          <pc:docMk/>
          <pc:sldMk cId="521875593" sldId="5773"/>
        </pc:sldMkLst>
      </pc:sldChg>
      <pc:sldChg chg="addSp delSp modSp mod">
        <pc:chgData name="TABOUREL Pauline" userId="ac192b1c-7a8b-460e-9a84-86a104261b72" providerId="ADAL" clId="{7E194FFF-2936-422E-B7EC-DFD01A6C298D}" dt="2025-04-24T15:04:18.603" v="966" actId="404"/>
        <pc:sldMkLst>
          <pc:docMk/>
          <pc:sldMk cId="3276760914" sldId="5775"/>
        </pc:sldMkLst>
        <pc:spChg chg="mod">
          <ac:chgData name="TABOUREL Pauline" userId="ac192b1c-7a8b-460e-9a84-86a104261b72" providerId="ADAL" clId="{7E194FFF-2936-422E-B7EC-DFD01A6C298D}" dt="2025-04-24T15:04:18.603" v="966" actId="404"/>
          <ac:spMkLst>
            <pc:docMk/>
            <pc:sldMk cId="3276760914" sldId="5775"/>
            <ac:spMk id="2" creationId="{54E21FF9-0AB7-BADF-3520-423D33D4EA85}"/>
          </ac:spMkLst>
        </pc:spChg>
        <pc:picChg chg="add mod">
          <ac:chgData name="TABOUREL Pauline" userId="ac192b1c-7a8b-460e-9a84-86a104261b72" providerId="ADAL" clId="{7E194FFF-2936-422E-B7EC-DFD01A6C298D}" dt="2025-04-24T15:02:23.216" v="954"/>
          <ac:picMkLst>
            <pc:docMk/>
            <pc:sldMk cId="3276760914" sldId="5775"/>
            <ac:picMk id="3" creationId="{AC99769B-B6AE-3046-D2A1-F902002B0417}"/>
          </ac:picMkLst>
        </pc:picChg>
        <pc:picChg chg="add mod">
          <ac:chgData name="TABOUREL Pauline" userId="ac192b1c-7a8b-460e-9a84-86a104261b72" providerId="ADAL" clId="{7E194FFF-2936-422E-B7EC-DFD01A6C298D}" dt="2025-04-24T15:02:25.228" v="955"/>
          <ac:picMkLst>
            <pc:docMk/>
            <pc:sldMk cId="3276760914" sldId="5775"/>
            <ac:picMk id="7" creationId="{5158783D-F7BD-2E1E-23E8-6457AE42B87E}"/>
          </ac:picMkLst>
        </pc:picChg>
        <pc:picChg chg="mod">
          <ac:chgData name="TABOUREL Pauline" userId="ac192b1c-7a8b-460e-9a84-86a104261b72" providerId="ADAL" clId="{7E194FFF-2936-422E-B7EC-DFD01A6C298D}" dt="2025-04-24T15:04:06.262" v="964" actId="1076"/>
          <ac:picMkLst>
            <pc:docMk/>
            <pc:sldMk cId="3276760914" sldId="5775"/>
            <ac:picMk id="12" creationId="{CC8CA24C-8861-9B55-6445-246F32C130D3}"/>
          </ac:picMkLst>
        </pc:picChg>
        <pc:picChg chg="mod">
          <ac:chgData name="TABOUREL Pauline" userId="ac192b1c-7a8b-460e-9a84-86a104261b72" providerId="ADAL" clId="{7E194FFF-2936-422E-B7EC-DFD01A6C298D}" dt="2025-04-24T15:04:04.869" v="963" actId="1076"/>
          <ac:picMkLst>
            <pc:docMk/>
            <pc:sldMk cId="3276760914" sldId="5775"/>
            <ac:picMk id="14" creationId="{1AC4F906-3069-F0B5-3F66-61BC01B64845}"/>
          </ac:picMkLst>
        </pc:picChg>
        <pc:picChg chg="add mod">
          <ac:chgData name="TABOUREL Pauline" userId="ac192b1c-7a8b-460e-9a84-86a104261b72" providerId="ADAL" clId="{7E194FFF-2936-422E-B7EC-DFD01A6C298D}" dt="2025-04-24T15:04:01.574" v="962" actId="1076"/>
          <ac:picMkLst>
            <pc:docMk/>
            <pc:sldMk cId="3276760914" sldId="5775"/>
            <ac:picMk id="17" creationId="{8D1EE74B-5596-3533-0DDC-2AD47B8E2619}"/>
          </ac:picMkLst>
        </pc:picChg>
      </pc:sldChg>
      <pc:sldChg chg="addSp delSp modSp add mod ord">
        <pc:chgData name="TABOUREL Pauline" userId="ac192b1c-7a8b-460e-9a84-86a104261b72" providerId="ADAL" clId="{7E194FFF-2936-422E-B7EC-DFD01A6C298D}" dt="2025-04-24T15:13:57.603" v="1276"/>
        <pc:sldMkLst>
          <pc:docMk/>
          <pc:sldMk cId="4080701574" sldId="6048"/>
        </pc:sldMkLst>
        <pc:spChg chg="mod">
          <ac:chgData name="TABOUREL Pauline" userId="ac192b1c-7a8b-460e-9a84-86a104261b72" providerId="ADAL" clId="{7E194FFF-2936-422E-B7EC-DFD01A6C298D}" dt="2025-04-24T15:13:44.170" v="1271" actId="403"/>
          <ac:spMkLst>
            <pc:docMk/>
            <pc:sldMk cId="4080701574" sldId="6048"/>
            <ac:spMk id="2" creationId="{0DCB5405-A66E-435E-86FE-12C57609650F}"/>
          </ac:spMkLst>
        </pc:spChg>
        <pc:picChg chg="add mod">
          <ac:chgData name="TABOUREL Pauline" userId="ac192b1c-7a8b-460e-9a84-86a104261b72" providerId="ADAL" clId="{7E194FFF-2936-422E-B7EC-DFD01A6C298D}" dt="2025-04-24T15:13:49.528" v="1273"/>
          <ac:picMkLst>
            <pc:docMk/>
            <pc:sldMk cId="4080701574" sldId="6048"/>
            <ac:picMk id="5" creationId="{B84410A9-F7F4-1FEB-6C1C-530BB7FDB84A}"/>
          </ac:picMkLst>
        </pc:picChg>
        <pc:picChg chg="add mod">
          <ac:chgData name="TABOUREL Pauline" userId="ac192b1c-7a8b-460e-9a84-86a104261b72" providerId="ADAL" clId="{7E194FFF-2936-422E-B7EC-DFD01A6C298D}" dt="2025-04-24T15:13:55.646" v="1275"/>
          <ac:picMkLst>
            <pc:docMk/>
            <pc:sldMk cId="4080701574" sldId="6048"/>
            <ac:picMk id="8" creationId="{10E3E7C3-D43C-6EA4-3925-4566C7C419AA}"/>
          </ac:picMkLst>
        </pc:picChg>
        <pc:picChg chg="add mod">
          <ac:chgData name="TABOUREL Pauline" userId="ac192b1c-7a8b-460e-9a84-86a104261b72" providerId="ADAL" clId="{7E194FFF-2936-422E-B7EC-DFD01A6C298D}" dt="2025-04-24T15:13:57.603" v="1276"/>
          <ac:picMkLst>
            <pc:docMk/>
            <pc:sldMk cId="4080701574" sldId="6048"/>
            <ac:picMk id="13" creationId="{AE0FAEAA-0078-E397-567B-B40A8D75E434}"/>
          </ac:picMkLst>
        </pc:picChg>
      </pc:sldChg>
      <pc:sldChg chg="add del">
        <pc:chgData name="TABOUREL Pauline" userId="ac192b1c-7a8b-460e-9a84-86a104261b72" providerId="ADAL" clId="{7E194FFF-2936-422E-B7EC-DFD01A6C298D}" dt="2025-04-24T15:04:23.640" v="967" actId="47"/>
        <pc:sldMkLst>
          <pc:docMk/>
          <pc:sldMk cId="775724015" sldId="6057"/>
        </pc:sldMkLst>
      </pc:sldChg>
      <pc:sldChg chg="del">
        <pc:chgData name="TABOUREL Pauline" userId="ac192b1c-7a8b-460e-9a84-86a104261b72" providerId="ADAL" clId="{7E194FFF-2936-422E-B7EC-DFD01A6C298D}" dt="2025-04-24T15:54:45.662" v="2122" actId="47"/>
        <pc:sldMkLst>
          <pc:docMk/>
          <pc:sldMk cId="862646925" sldId="6059"/>
        </pc:sldMkLst>
      </pc:sldChg>
      <pc:sldChg chg="addSp modSp mod">
        <pc:chgData name="TABOUREL Pauline" userId="ac192b1c-7a8b-460e-9a84-86a104261b72" providerId="ADAL" clId="{7E194FFF-2936-422E-B7EC-DFD01A6C298D}" dt="2025-04-24T14:52:58.434" v="687"/>
        <pc:sldMkLst>
          <pc:docMk/>
          <pc:sldMk cId="2419213732" sldId="6131"/>
        </pc:sldMkLst>
        <pc:spChg chg="mod">
          <ac:chgData name="TABOUREL Pauline" userId="ac192b1c-7a8b-460e-9a84-86a104261b72" providerId="ADAL" clId="{7E194FFF-2936-422E-B7EC-DFD01A6C298D}" dt="2025-04-24T13:00:48.650" v="354" actId="404"/>
          <ac:spMkLst>
            <pc:docMk/>
            <pc:sldMk cId="2419213732" sldId="6131"/>
            <ac:spMk id="2" creationId="{63E01FF2-96F1-7C45-CC1E-5C0BD70B1DF7}"/>
          </ac:spMkLst>
        </pc:spChg>
        <pc:spChg chg="mod">
          <ac:chgData name="TABOUREL Pauline" userId="ac192b1c-7a8b-460e-9a84-86a104261b72" providerId="ADAL" clId="{7E194FFF-2936-422E-B7EC-DFD01A6C298D}" dt="2025-04-24T13:00:18.239" v="352" actId="207"/>
          <ac:spMkLst>
            <pc:docMk/>
            <pc:sldMk cId="2419213732" sldId="6131"/>
            <ac:spMk id="6" creationId="{93E18E2C-9C06-31EC-B6C2-3A6512F264D6}"/>
          </ac:spMkLst>
        </pc:spChg>
        <pc:picChg chg="add mod">
          <ac:chgData name="TABOUREL Pauline" userId="ac192b1c-7a8b-460e-9a84-86a104261b72" providerId="ADAL" clId="{7E194FFF-2936-422E-B7EC-DFD01A6C298D}" dt="2025-04-24T13:00:11.125" v="351"/>
          <ac:picMkLst>
            <pc:docMk/>
            <pc:sldMk cId="2419213732" sldId="6131"/>
            <ac:picMk id="10" creationId="{B42F04B5-5C8C-D86A-4953-4013B50C9924}"/>
          </ac:picMkLst>
        </pc:picChg>
        <pc:picChg chg="add mod">
          <ac:chgData name="TABOUREL Pauline" userId="ac192b1c-7a8b-460e-9a84-86a104261b72" providerId="ADAL" clId="{7E194FFF-2936-422E-B7EC-DFD01A6C298D}" dt="2025-04-24T14:52:58.434" v="687"/>
          <ac:picMkLst>
            <pc:docMk/>
            <pc:sldMk cId="2419213732" sldId="6131"/>
            <ac:picMk id="11" creationId="{020131EA-5F94-619F-870B-229267566B8D}"/>
          </ac:picMkLst>
        </pc:picChg>
      </pc:sldChg>
      <pc:sldChg chg="addSp modSp add mod">
        <pc:chgData name="TABOUREL Pauline" userId="ac192b1c-7a8b-460e-9a84-86a104261b72" providerId="ADAL" clId="{7E194FFF-2936-422E-B7EC-DFD01A6C298D}" dt="2025-04-24T15:51:08.233" v="2031" actId="1076"/>
        <pc:sldMkLst>
          <pc:docMk/>
          <pc:sldMk cId="562073457" sldId="6886"/>
        </pc:sldMkLst>
        <pc:picChg chg="add mod">
          <ac:chgData name="TABOUREL Pauline" userId="ac192b1c-7a8b-460e-9a84-86a104261b72" providerId="ADAL" clId="{7E194FFF-2936-422E-B7EC-DFD01A6C298D}" dt="2025-04-24T15:51:08.233" v="2031" actId="1076"/>
          <ac:picMkLst>
            <pc:docMk/>
            <pc:sldMk cId="562073457" sldId="6886"/>
            <ac:picMk id="3" creationId="{ABA1C754-BD25-544A-71F4-30C06DA2BA52}"/>
          </ac:picMkLst>
        </pc:picChg>
        <pc:picChg chg="mod">
          <ac:chgData name="TABOUREL Pauline" userId="ac192b1c-7a8b-460e-9a84-86a104261b72" providerId="ADAL" clId="{7E194FFF-2936-422E-B7EC-DFD01A6C298D}" dt="2025-04-24T15:51:06.913" v="2030" actId="1076"/>
          <ac:picMkLst>
            <pc:docMk/>
            <pc:sldMk cId="562073457" sldId="6886"/>
            <ac:picMk id="4" creationId="{AC898F60-CE80-91C2-107E-7D164B41F51F}"/>
          </ac:picMkLst>
        </pc:picChg>
      </pc:sldChg>
      <pc:sldChg chg="del">
        <pc:chgData name="TABOUREL Pauline" userId="ac192b1c-7a8b-460e-9a84-86a104261b72" providerId="ADAL" clId="{7E194FFF-2936-422E-B7EC-DFD01A6C298D}" dt="2025-04-24T12:49:31.358" v="204" actId="47"/>
        <pc:sldMkLst>
          <pc:docMk/>
          <pc:sldMk cId="3307816564" sldId="13616"/>
        </pc:sldMkLst>
      </pc:sldChg>
      <pc:sldChg chg="addSp delSp modSp del mod">
        <pc:chgData name="TABOUREL Pauline" userId="ac192b1c-7a8b-460e-9a84-86a104261b72" providerId="ADAL" clId="{7E194FFF-2936-422E-B7EC-DFD01A6C298D}" dt="2025-04-24T12:49:59.196" v="213" actId="47"/>
        <pc:sldMkLst>
          <pc:docMk/>
          <pc:sldMk cId="1824033011" sldId="13617"/>
        </pc:sldMkLst>
      </pc:sldChg>
      <pc:sldChg chg="add del">
        <pc:chgData name="TABOUREL Pauline" userId="ac192b1c-7a8b-460e-9a84-86a104261b72" providerId="ADAL" clId="{7E194FFF-2936-422E-B7EC-DFD01A6C298D}" dt="2025-04-24T15:04:41.079" v="969" actId="47"/>
        <pc:sldMkLst>
          <pc:docMk/>
          <pc:sldMk cId="1877120623" sldId="2146847390"/>
        </pc:sldMkLst>
      </pc:sldChg>
      <pc:sldChg chg="del">
        <pc:chgData name="TABOUREL Pauline" userId="ac192b1c-7a8b-460e-9a84-86a104261b72" providerId="ADAL" clId="{7E194FFF-2936-422E-B7EC-DFD01A6C298D}" dt="2025-04-24T13:20:44.081" v="527" actId="47"/>
        <pc:sldMkLst>
          <pc:docMk/>
          <pc:sldMk cId="1227912992" sldId="2146847448"/>
        </pc:sldMkLst>
      </pc:sldChg>
      <pc:sldChg chg="del">
        <pc:chgData name="TABOUREL Pauline" userId="ac192b1c-7a8b-460e-9a84-86a104261b72" providerId="ADAL" clId="{7E194FFF-2936-422E-B7EC-DFD01A6C298D}" dt="2025-04-24T12:36:08.291" v="75" actId="47"/>
        <pc:sldMkLst>
          <pc:docMk/>
          <pc:sldMk cId="2257591810" sldId="2146847496"/>
        </pc:sldMkLst>
      </pc:sldChg>
      <pc:sldChg chg="add del ord">
        <pc:chgData name="TABOUREL Pauline" userId="ac192b1c-7a8b-460e-9a84-86a104261b72" providerId="ADAL" clId="{7E194FFF-2936-422E-B7EC-DFD01A6C298D}" dt="2025-04-24T15:23:57.339" v="1522" actId="47"/>
        <pc:sldMkLst>
          <pc:docMk/>
          <pc:sldMk cId="3397586177" sldId="2146847525"/>
        </pc:sldMkLst>
      </pc:sldChg>
      <pc:sldChg chg="delSp add del mod">
        <pc:chgData name="TABOUREL Pauline" userId="ac192b1c-7a8b-460e-9a84-86a104261b72" providerId="ADAL" clId="{7E194FFF-2936-422E-B7EC-DFD01A6C298D}" dt="2025-04-24T12:51:54.630" v="298" actId="47"/>
        <pc:sldMkLst>
          <pc:docMk/>
          <pc:sldMk cId="3974521686" sldId="2146847538"/>
        </pc:sldMkLst>
      </pc:sldChg>
      <pc:sldChg chg="addSp delSp modSp mod">
        <pc:chgData name="TABOUREL Pauline" userId="ac192b1c-7a8b-460e-9a84-86a104261b72" providerId="ADAL" clId="{7E194FFF-2936-422E-B7EC-DFD01A6C298D}" dt="2025-04-24T12:59:44.891" v="348" actId="1076"/>
        <pc:sldMkLst>
          <pc:docMk/>
          <pc:sldMk cId="1486443025" sldId="2146847557"/>
        </pc:sldMkLst>
        <pc:spChg chg="mod">
          <ac:chgData name="TABOUREL Pauline" userId="ac192b1c-7a8b-460e-9a84-86a104261b72" providerId="ADAL" clId="{7E194FFF-2936-422E-B7EC-DFD01A6C298D}" dt="2025-04-24T12:59:14.027" v="343" actId="207"/>
          <ac:spMkLst>
            <pc:docMk/>
            <pc:sldMk cId="1486443025" sldId="2146847557"/>
            <ac:spMk id="4" creationId="{1C859C7E-3BFE-481C-8713-1928789A6305}"/>
          </ac:spMkLst>
        </pc:spChg>
        <pc:picChg chg="add mod">
          <ac:chgData name="TABOUREL Pauline" userId="ac192b1c-7a8b-460e-9a84-86a104261b72" providerId="ADAL" clId="{7E194FFF-2936-422E-B7EC-DFD01A6C298D}" dt="2025-04-24T12:53:45.306" v="302"/>
          <ac:picMkLst>
            <pc:docMk/>
            <pc:sldMk cId="1486443025" sldId="2146847557"/>
            <ac:picMk id="2" creationId="{8A7119BB-F93C-C71A-B607-3227D8080800}"/>
          </ac:picMkLst>
        </pc:picChg>
        <pc:picChg chg="add mod">
          <ac:chgData name="TABOUREL Pauline" userId="ac192b1c-7a8b-460e-9a84-86a104261b72" providerId="ADAL" clId="{7E194FFF-2936-422E-B7EC-DFD01A6C298D}" dt="2025-04-24T12:54:00.731" v="304"/>
          <ac:picMkLst>
            <pc:docMk/>
            <pc:sldMk cId="1486443025" sldId="2146847557"/>
            <ac:picMk id="6" creationId="{3C80BF43-97A8-5D11-DEF4-FB8041E6F66F}"/>
          </ac:picMkLst>
        </pc:picChg>
        <pc:picChg chg="add mod">
          <ac:chgData name="TABOUREL Pauline" userId="ac192b1c-7a8b-460e-9a84-86a104261b72" providerId="ADAL" clId="{7E194FFF-2936-422E-B7EC-DFD01A6C298D}" dt="2025-04-24T12:59:44.891" v="348" actId="1076"/>
          <ac:picMkLst>
            <pc:docMk/>
            <pc:sldMk cId="1486443025" sldId="2146847557"/>
            <ac:picMk id="13" creationId="{8A31B18F-2B26-256C-BE88-8502EA29AF1F}"/>
          </ac:picMkLst>
        </pc:picChg>
      </pc:sldChg>
      <pc:sldChg chg="del">
        <pc:chgData name="TABOUREL Pauline" userId="ac192b1c-7a8b-460e-9a84-86a104261b72" providerId="ADAL" clId="{7E194FFF-2936-422E-B7EC-DFD01A6C298D}" dt="2025-04-24T15:13:28.013" v="1268" actId="47"/>
        <pc:sldMkLst>
          <pc:docMk/>
          <pc:sldMk cId="1442782992" sldId="2146847558"/>
        </pc:sldMkLst>
      </pc:sldChg>
      <pc:sldChg chg="del">
        <pc:chgData name="TABOUREL Pauline" userId="ac192b1c-7a8b-460e-9a84-86a104261b72" providerId="ADAL" clId="{7E194FFF-2936-422E-B7EC-DFD01A6C298D}" dt="2025-04-24T15:53:00.340" v="2100" actId="47"/>
        <pc:sldMkLst>
          <pc:docMk/>
          <pc:sldMk cId="1687354800" sldId="2146847566"/>
        </pc:sldMkLst>
      </pc:sldChg>
      <pc:sldChg chg="del">
        <pc:chgData name="TABOUREL Pauline" userId="ac192b1c-7a8b-460e-9a84-86a104261b72" providerId="ADAL" clId="{7E194FFF-2936-422E-B7EC-DFD01A6C298D}" dt="2025-04-24T15:52:58.203" v="2098" actId="47"/>
        <pc:sldMkLst>
          <pc:docMk/>
          <pc:sldMk cId="3696790152" sldId="2146847567"/>
        </pc:sldMkLst>
      </pc:sldChg>
      <pc:sldChg chg="del">
        <pc:chgData name="TABOUREL Pauline" userId="ac192b1c-7a8b-460e-9a84-86a104261b72" providerId="ADAL" clId="{7E194FFF-2936-422E-B7EC-DFD01A6C298D}" dt="2025-04-24T15:52:59.337" v="2099" actId="47"/>
        <pc:sldMkLst>
          <pc:docMk/>
          <pc:sldMk cId="1306598722" sldId="2146847568"/>
        </pc:sldMkLst>
      </pc:sldChg>
      <pc:sldChg chg="del">
        <pc:chgData name="TABOUREL Pauline" userId="ac192b1c-7a8b-460e-9a84-86a104261b72" providerId="ADAL" clId="{7E194FFF-2936-422E-B7EC-DFD01A6C298D}" dt="2025-04-24T12:15:03.934" v="35" actId="47"/>
        <pc:sldMkLst>
          <pc:docMk/>
          <pc:sldMk cId="405188848" sldId="2146847570"/>
        </pc:sldMkLst>
      </pc:sldChg>
      <pc:sldChg chg="add del">
        <pc:chgData name="TABOUREL Pauline" userId="ac192b1c-7a8b-460e-9a84-86a104261b72" providerId="ADAL" clId="{7E194FFF-2936-422E-B7EC-DFD01A6C298D}" dt="2025-04-24T15:09:39.577" v="1061" actId="47"/>
        <pc:sldMkLst>
          <pc:docMk/>
          <pc:sldMk cId="1148122721" sldId="2147472248"/>
        </pc:sldMkLst>
      </pc:sldChg>
      <pc:sldChg chg="add del">
        <pc:chgData name="TABOUREL Pauline" userId="ac192b1c-7a8b-460e-9a84-86a104261b72" providerId="ADAL" clId="{7E194FFF-2936-422E-B7EC-DFD01A6C298D}" dt="2025-04-24T15:32:21.378" v="1694" actId="47"/>
        <pc:sldMkLst>
          <pc:docMk/>
          <pc:sldMk cId="3202638951" sldId="2147472293"/>
        </pc:sldMkLst>
      </pc:sldChg>
      <pc:sldChg chg="modSp add del mod ord">
        <pc:chgData name="TABOUREL Pauline" userId="ac192b1c-7a8b-460e-9a84-86a104261b72" providerId="ADAL" clId="{7E194FFF-2936-422E-B7EC-DFD01A6C298D}" dt="2025-04-24T15:43:28.637" v="1740" actId="47"/>
        <pc:sldMkLst>
          <pc:docMk/>
          <pc:sldMk cId="3914151102" sldId="2147472327"/>
        </pc:sldMkLst>
      </pc:sldChg>
      <pc:sldChg chg="add del ord">
        <pc:chgData name="TABOUREL Pauline" userId="ac192b1c-7a8b-460e-9a84-86a104261b72" providerId="ADAL" clId="{7E194FFF-2936-422E-B7EC-DFD01A6C298D}" dt="2025-04-24T15:43:51.772" v="1745" actId="47"/>
        <pc:sldMkLst>
          <pc:docMk/>
          <pc:sldMk cId="1961770938" sldId="2147472329"/>
        </pc:sldMkLst>
      </pc:sldChg>
      <pc:sldChg chg="add del ord">
        <pc:chgData name="TABOUREL Pauline" userId="ac192b1c-7a8b-460e-9a84-86a104261b72" providerId="ADAL" clId="{7E194FFF-2936-422E-B7EC-DFD01A6C298D}" dt="2025-04-24T15:44:17.193" v="1787" actId="47"/>
        <pc:sldMkLst>
          <pc:docMk/>
          <pc:sldMk cId="2131426428" sldId="2147472402"/>
        </pc:sldMkLst>
      </pc:sldChg>
      <pc:sldChg chg="del">
        <pc:chgData name="TABOUREL Pauline" userId="ac192b1c-7a8b-460e-9a84-86a104261b72" providerId="ADAL" clId="{7E194FFF-2936-422E-B7EC-DFD01A6C298D}" dt="2025-04-24T15:53:02.328" v="2102" actId="47"/>
        <pc:sldMkLst>
          <pc:docMk/>
          <pc:sldMk cId="3965155700" sldId="2147473292"/>
        </pc:sldMkLst>
      </pc:sldChg>
      <pc:sldChg chg="del">
        <pc:chgData name="TABOUREL Pauline" userId="ac192b1c-7a8b-460e-9a84-86a104261b72" providerId="ADAL" clId="{7E194FFF-2936-422E-B7EC-DFD01A6C298D}" dt="2025-04-24T13:20:52.439" v="528" actId="47"/>
        <pc:sldMkLst>
          <pc:docMk/>
          <pc:sldMk cId="2674624376" sldId="2147473294"/>
        </pc:sldMkLst>
      </pc:sldChg>
      <pc:sldChg chg="del">
        <pc:chgData name="TABOUREL Pauline" userId="ac192b1c-7a8b-460e-9a84-86a104261b72" providerId="ADAL" clId="{7E194FFF-2936-422E-B7EC-DFD01A6C298D}" dt="2025-04-24T15:53:01.558" v="2101" actId="47"/>
        <pc:sldMkLst>
          <pc:docMk/>
          <pc:sldMk cId="3872274834" sldId="2147473296"/>
        </pc:sldMkLst>
      </pc:sldChg>
      <pc:sldChg chg="del">
        <pc:chgData name="TABOUREL Pauline" userId="ac192b1c-7a8b-460e-9a84-86a104261b72" providerId="ADAL" clId="{7E194FFF-2936-422E-B7EC-DFD01A6C298D}" dt="2025-04-24T15:53:03.439" v="2103" actId="47"/>
        <pc:sldMkLst>
          <pc:docMk/>
          <pc:sldMk cId="3165251316" sldId="2147473297"/>
        </pc:sldMkLst>
      </pc:sldChg>
      <pc:sldChg chg="del">
        <pc:chgData name="TABOUREL Pauline" userId="ac192b1c-7a8b-460e-9a84-86a104261b72" providerId="ADAL" clId="{7E194FFF-2936-422E-B7EC-DFD01A6C298D}" dt="2025-04-24T15:53:29.450" v="2106" actId="47"/>
        <pc:sldMkLst>
          <pc:docMk/>
          <pc:sldMk cId="1044914398" sldId="2147473316"/>
        </pc:sldMkLst>
      </pc:sldChg>
      <pc:sldChg chg="del">
        <pc:chgData name="TABOUREL Pauline" userId="ac192b1c-7a8b-460e-9a84-86a104261b72" providerId="ADAL" clId="{7E194FFF-2936-422E-B7EC-DFD01A6C298D}" dt="2025-04-24T12:38:56.565" v="111" actId="47"/>
        <pc:sldMkLst>
          <pc:docMk/>
          <pc:sldMk cId="58492485" sldId="2147476391"/>
        </pc:sldMkLst>
      </pc:sldChg>
      <pc:sldChg chg="addSp delSp modSp mod ord modShow">
        <pc:chgData name="TABOUREL Pauline" userId="ac192b1c-7a8b-460e-9a84-86a104261b72" providerId="ADAL" clId="{7E194FFF-2936-422E-B7EC-DFD01A6C298D}" dt="2025-04-24T12:57:04.208" v="321" actId="207"/>
        <pc:sldMkLst>
          <pc:docMk/>
          <pc:sldMk cId="959562373" sldId="2147476399"/>
        </pc:sldMkLst>
        <pc:spChg chg="mod">
          <ac:chgData name="TABOUREL Pauline" userId="ac192b1c-7a8b-460e-9a84-86a104261b72" providerId="ADAL" clId="{7E194FFF-2936-422E-B7EC-DFD01A6C298D}" dt="2025-04-24T12:37:09.146" v="86" actId="1076"/>
          <ac:spMkLst>
            <pc:docMk/>
            <pc:sldMk cId="959562373" sldId="2147476399"/>
            <ac:spMk id="3" creationId="{9E97474B-8C0A-7B47-FA3C-D67EB43B83EB}"/>
          </ac:spMkLst>
        </pc:spChg>
        <pc:spChg chg="mod">
          <ac:chgData name="TABOUREL Pauline" userId="ac192b1c-7a8b-460e-9a84-86a104261b72" providerId="ADAL" clId="{7E194FFF-2936-422E-B7EC-DFD01A6C298D}" dt="2025-04-24T12:36:40.372" v="81" actId="1076"/>
          <ac:spMkLst>
            <pc:docMk/>
            <pc:sldMk cId="959562373" sldId="2147476399"/>
            <ac:spMk id="7" creationId="{B23E51C5-8E2E-E176-2E2D-F9D040F1F54F}"/>
          </ac:spMkLst>
        </pc:spChg>
        <pc:spChg chg="mod">
          <ac:chgData name="TABOUREL Pauline" userId="ac192b1c-7a8b-460e-9a84-86a104261b72" providerId="ADAL" clId="{7E194FFF-2936-422E-B7EC-DFD01A6C298D}" dt="2025-04-24T12:57:04.208" v="321" actId="207"/>
          <ac:spMkLst>
            <pc:docMk/>
            <pc:sldMk cId="959562373" sldId="2147476399"/>
            <ac:spMk id="15" creationId="{1E02F673-5E7A-E8AA-EBCD-76463646B74C}"/>
          </ac:spMkLst>
        </pc:spChg>
        <pc:spChg chg="mod">
          <ac:chgData name="TABOUREL Pauline" userId="ac192b1c-7a8b-460e-9a84-86a104261b72" providerId="ADAL" clId="{7E194FFF-2936-422E-B7EC-DFD01A6C298D}" dt="2025-04-24T12:57:04.208" v="321" actId="207"/>
          <ac:spMkLst>
            <pc:docMk/>
            <pc:sldMk cId="959562373" sldId="2147476399"/>
            <ac:spMk id="16" creationId="{EBB166B0-62A0-2699-9808-75C04B11DC79}"/>
          </ac:spMkLst>
        </pc:spChg>
        <pc:spChg chg="mod">
          <ac:chgData name="TABOUREL Pauline" userId="ac192b1c-7a8b-460e-9a84-86a104261b72" providerId="ADAL" clId="{7E194FFF-2936-422E-B7EC-DFD01A6C298D}" dt="2025-04-24T12:57:04.208" v="321" actId="207"/>
          <ac:spMkLst>
            <pc:docMk/>
            <pc:sldMk cId="959562373" sldId="2147476399"/>
            <ac:spMk id="17" creationId="{683923DF-0DEB-20A0-BFF9-7760894C3FB9}"/>
          </ac:spMkLst>
        </pc:spChg>
        <pc:spChg chg="mod">
          <ac:chgData name="TABOUREL Pauline" userId="ac192b1c-7a8b-460e-9a84-86a104261b72" providerId="ADAL" clId="{7E194FFF-2936-422E-B7EC-DFD01A6C298D}" dt="2025-04-24T12:57:04.208" v="321" actId="207"/>
          <ac:spMkLst>
            <pc:docMk/>
            <pc:sldMk cId="959562373" sldId="2147476399"/>
            <ac:spMk id="18" creationId="{09E21BBE-CE06-2389-8CBF-2952BD3E4EAA}"/>
          </ac:spMkLst>
        </pc:spChg>
        <pc:spChg chg="mod">
          <ac:chgData name="TABOUREL Pauline" userId="ac192b1c-7a8b-460e-9a84-86a104261b72" providerId="ADAL" clId="{7E194FFF-2936-422E-B7EC-DFD01A6C298D}" dt="2025-04-24T12:37:12.320" v="87" actId="404"/>
          <ac:spMkLst>
            <pc:docMk/>
            <pc:sldMk cId="959562373" sldId="2147476399"/>
            <ac:spMk id="19" creationId="{25ED0DAB-DAF6-B649-BA0C-75DBA0CBFD02}"/>
          </ac:spMkLst>
        </pc:spChg>
        <pc:grpChg chg="mod">
          <ac:chgData name="TABOUREL Pauline" userId="ac192b1c-7a8b-460e-9a84-86a104261b72" providerId="ADAL" clId="{7E194FFF-2936-422E-B7EC-DFD01A6C298D}" dt="2025-04-24T12:57:04.208" v="321" actId="207"/>
          <ac:grpSpMkLst>
            <pc:docMk/>
            <pc:sldMk cId="959562373" sldId="2147476399"/>
            <ac:grpSpMk id="14" creationId="{78B9A6E9-3E33-5B25-B235-5F2AFCA61D8A}"/>
          </ac:grpSpMkLst>
        </pc:grpChg>
      </pc:sldChg>
      <pc:sldChg chg="modSp del mod">
        <pc:chgData name="TABOUREL Pauline" userId="ac192b1c-7a8b-460e-9a84-86a104261b72" providerId="ADAL" clId="{7E194FFF-2936-422E-B7EC-DFD01A6C298D}" dt="2025-04-24T12:38:47.472" v="109" actId="47"/>
        <pc:sldMkLst>
          <pc:docMk/>
          <pc:sldMk cId="2702513998" sldId="2147476400"/>
        </pc:sldMkLst>
      </pc:sldChg>
      <pc:sldChg chg="del">
        <pc:chgData name="TABOUREL Pauline" userId="ac192b1c-7a8b-460e-9a84-86a104261b72" providerId="ADAL" clId="{7E194FFF-2936-422E-B7EC-DFD01A6C298D}" dt="2025-04-24T13:18:01.932" v="513" actId="47"/>
        <pc:sldMkLst>
          <pc:docMk/>
          <pc:sldMk cId="437326537" sldId="2147476401"/>
        </pc:sldMkLst>
      </pc:sldChg>
      <pc:sldChg chg="del">
        <pc:chgData name="TABOUREL Pauline" userId="ac192b1c-7a8b-460e-9a84-86a104261b72" providerId="ADAL" clId="{7E194FFF-2936-422E-B7EC-DFD01A6C298D}" dt="2025-04-24T13:18:03.403" v="514" actId="47"/>
        <pc:sldMkLst>
          <pc:docMk/>
          <pc:sldMk cId="2237824494" sldId="2147476402"/>
        </pc:sldMkLst>
      </pc:sldChg>
      <pc:sldChg chg="modSp del mod">
        <pc:chgData name="TABOUREL Pauline" userId="ac192b1c-7a8b-460e-9a84-86a104261b72" providerId="ADAL" clId="{7E194FFF-2936-422E-B7EC-DFD01A6C298D}" dt="2025-04-24T13:18:04.361" v="515" actId="47"/>
        <pc:sldMkLst>
          <pc:docMk/>
          <pc:sldMk cId="3474721141" sldId="2147476403"/>
        </pc:sldMkLst>
      </pc:sldChg>
      <pc:sldChg chg="addSp delSp modSp mod ord">
        <pc:chgData name="TABOUREL Pauline" userId="ac192b1c-7a8b-460e-9a84-86a104261b72" providerId="ADAL" clId="{7E194FFF-2936-422E-B7EC-DFD01A6C298D}" dt="2025-04-24T14:45:42.628" v="615"/>
        <pc:sldMkLst>
          <pc:docMk/>
          <pc:sldMk cId="938426720" sldId="2147476405"/>
        </pc:sldMkLst>
        <pc:spChg chg="add mod">
          <ac:chgData name="TABOUREL Pauline" userId="ac192b1c-7a8b-460e-9a84-86a104261b72" providerId="ADAL" clId="{7E194FFF-2936-422E-B7EC-DFD01A6C298D}" dt="2025-04-24T12:37:47.878" v="99" actId="27636"/>
          <ac:spMkLst>
            <pc:docMk/>
            <pc:sldMk cId="938426720" sldId="2147476405"/>
            <ac:spMk id="9" creationId="{230BA606-2927-4B61-BAD4-705ECF94CC2D}"/>
          </ac:spMkLst>
        </pc:spChg>
        <pc:spChg chg="mod">
          <ac:chgData name="TABOUREL Pauline" userId="ac192b1c-7a8b-460e-9a84-86a104261b72" providerId="ADAL" clId="{7E194FFF-2936-422E-B7EC-DFD01A6C298D}" dt="2025-04-24T12:57:08.148" v="322" actId="207"/>
          <ac:spMkLst>
            <pc:docMk/>
            <pc:sldMk cId="938426720" sldId="2147476405"/>
            <ac:spMk id="15" creationId="{1E02F673-5E7A-E8AA-EBCD-76463646B74C}"/>
          </ac:spMkLst>
        </pc:spChg>
        <pc:spChg chg="mod">
          <ac:chgData name="TABOUREL Pauline" userId="ac192b1c-7a8b-460e-9a84-86a104261b72" providerId="ADAL" clId="{7E194FFF-2936-422E-B7EC-DFD01A6C298D}" dt="2025-04-24T12:57:08.148" v="322" actId="207"/>
          <ac:spMkLst>
            <pc:docMk/>
            <pc:sldMk cId="938426720" sldId="2147476405"/>
            <ac:spMk id="16" creationId="{EBB166B0-62A0-2699-9808-75C04B11DC79}"/>
          </ac:spMkLst>
        </pc:spChg>
        <pc:spChg chg="mod">
          <ac:chgData name="TABOUREL Pauline" userId="ac192b1c-7a8b-460e-9a84-86a104261b72" providerId="ADAL" clId="{7E194FFF-2936-422E-B7EC-DFD01A6C298D}" dt="2025-04-24T12:57:08.148" v="322" actId="207"/>
          <ac:spMkLst>
            <pc:docMk/>
            <pc:sldMk cId="938426720" sldId="2147476405"/>
            <ac:spMk id="17" creationId="{683923DF-0DEB-20A0-BFF9-7760894C3FB9}"/>
          </ac:spMkLst>
        </pc:spChg>
        <pc:spChg chg="mod">
          <ac:chgData name="TABOUREL Pauline" userId="ac192b1c-7a8b-460e-9a84-86a104261b72" providerId="ADAL" clId="{7E194FFF-2936-422E-B7EC-DFD01A6C298D}" dt="2025-04-24T12:57:08.148" v="322" actId="207"/>
          <ac:spMkLst>
            <pc:docMk/>
            <pc:sldMk cId="938426720" sldId="2147476405"/>
            <ac:spMk id="18" creationId="{09E21BBE-CE06-2389-8CBF-2952BD3E4EAA}"/>
          </ac:spMkLst>
        </pc:spChg>
        <pc:spChg chg="mod">
          <ac:chgData name="TABOUREL Pauline" userId="ac192b1c-7a8b-460e-9a84-86a104261b72" providerId="ADAL" clId="{7E194FFF-2936-422E-B7EC-DFD01A6C298D}" dt="2025-04-24T12:37:52.967" v="100" actId="404"/>
          <ac:spMkLst>
            <pc:docMk/>
            <pc:sldMk cId="938426720" sldId="2147476405"/>
            <ac:spMk id="19" creationId="{25ED0DAB-DAF6-B649-BA0C-75DBA0CBFD02}"/>
          </ac:spMkLst>
        </pc:spChg>
        <pc:grpChg chg="mod">
          <ac:chgData name="TABOUREL Pauline" userId="ac192b1c-7a8b-460e-9a84-86a104261b72" providerId="ADAL" clId="{7E194FFF-2936-422E-B7EC-DFD01A6C298D}" dt="2025-04-24T12:57:08.148" v="322" actId="207"/>
          <ac:grpSpMkLst>
            <pc:docMk/>
            <pc:sldMk cId="938426720" sldId="2147476405"/>
            <ac:grpSpMk id="14" creationId="{78B9A6E9-3E33-5B25-B235-5F2AFCA61D8A}"/>
          </ac:grpSpMkLst>
        </pc:grpChg>
        <pc:picChg chg="add mod">
          <ac:chgData name="TABOUREL Pauline" userId="ac192b1c-7a8b-460e-9a84-86a104261b72" providerId="ADAL" clId="{7E194FFF-2936-422E-B7EC-DFD01A6C298D}" dt="2025-04-24T14:45:39.813" v="614"/>
          <ac:picMkLst>
            <pc:docMk/>
            <pc:sldMk cId="938426720" sldId="2147476405"/>
            <ac:picMk id="10" creationId="{6FAB2CAC-0FFD-25ED-6520-F80AD1FF2695}"/>
          </ac:picMkLst>
        </pc:picChg>
        <pc:picChg chg="add mod">
          <ac:chgData name="TABOUREL Pauline" userId="ac192b1c-7a8b-460e-9a84-86a104261b72" providerId="ADAL" clId="{7E194FFF-2936-422E-B7EC-DFD01A6C298D}" dt="2025-04-24T14:45:42.628" v="615"/>
          <ac:picMkLst>
            <pc:docMk/>
            <pc:sldMk cId="938426720" sldId="2147476405"/>
            <ac:picMk id="21" creationId="{D6249EB8-4AB4-0635-81A7-1A5EA258F69D}"/>
          </ac:picMkLst>
        </pc:picChg>
      </pc:sldChg>
      <pc:sldChg chg="modSp del mod">
        <pc:chgData name="TABOUREL Pauline" userId="ac192b1c-7a8b-460e-9a84-86a104261b72" providerId="ADAL" clId="{7E194FFF-2936-422E-B7EC-DFD01A6C298D}" dt="2025-04-24T12:38:45.540" v="108" actId="47"/>
        <pc:sldMkLst>
          <pc:docMk/>
          <pc:sldMk cId="1554786878" sldId="2147476406"/>
        </pc:sldMkLst>
      </pc:sldChg>
      <pc:sldChg chg="modSp del mod">
        <pc:chgData name="TABOUREL Pauline" userId="ac192b1c-7a8b-460e-9a84-86a104261b72" providerId="ADAL" clId="{7E194FFF-2936-422E-B7EC-DFD01A6C298D}" dt="2025-04-24T12:38:48.649" v="110" actId="47"/>
        <pc:sldMkLst>
          <pc:docMk/>
          <pc:sldMk cId="4261927347" sldId="2147476407"/>
        </pc:sldMkLst>
      </pc:sldChg>
      <pc:sldChg chg="del">
        <pc:chgData name="TABOUREL Pauline" userId="ac192b1c-7a8b-460e-9a84-86a104261b72" providerId="ADAL" clId="{7E194FFF-2936-422E-B7EC-DFD01A6C298D}" dt="2025-04-24T13:04:36.731" v="458" actId="47"/>
        <pc:sldMkLst>
          <pc:docMk/>
          <pc:sldMk cId="988583423" sldId="2147476408"/>
        </pc:sldMkLst>
      </pc:sldChg>
      <pc:sldChg chg="addSp delSp modSp mod">
        <pc:chgData name="TABOUREL Pauline" userId="ac192b1c-7a8b-460e-9a84-86a104261b72" providerId="ADAL" clId="{7E194FFF-2936-422E-B7EC-DFD01A6C298D}" dt="2025-04-24T12:58:19.298" v="334" actId="1076"/>
        <pc:sldMkLst>
          <pc:docMk/>
          <pc:sldMk cId="2736284394" sldId="2147476410"/>
        </pc:sldMkLst>
        <pc:spChg chg="mod">
          <ac:chgData name="TABOUREL Pauline" userId="ac192b1c-7a8b-460e-9a84-86a104261b72" providerId="ADAL" clId="{7E194FFF-2936-422E-B7EC-DFD01A6C298D}" dt="2025-04-24T12:58:19.298" v="334" actId="1076"/>
          <ac:spMkLst>
            <pc:docMk/>
            <pc:sldMk cId="2736284394" sldId="2147476410"/>
            <ac:spMk id="2" creationId="{A3D42BD1-E191-DE46-7062-64FCE9E18893}"/>
          </ac:spMkLst>
        </pc:spChg>
        <pc:spChg chg="mod">
          <ac:chgData name="TABOUREL Pauline" userId="ac192b1c-7a8b-460e-9a84-86a104261b72" providerId="ADAL" clId="{7E194FFF-2936-422E-B7EC-DFD01A6C298D}" dt="2025-04-24T12:39:35.906" v="126" actId="1076"/>
          <ac:spMkLst>
            <pc:docMk/>
            <pc:sldMk cId="2736284394" sldId="2147476410"/>
            <ac:spMk id="34" creationId="{407A54D1-CC91-CFAB-BF81-5B503C713F64}"/>
          </ac:spMkLst>
        </pc:spChg>
        <pc:spChg chg="mod">
          <ac:chgData name="TABOUREL Pauline" userId="ac192b1c-7a8b-460e-9a84-86a104261b72" providerId="ADAL" clId="{7E194FFF-2936-422E-B7EC-DFD01A6C298D}" dt="2025-04-24T12:58:04.382" v="332"/>
          <ac:spMkLst>
            <pc:docMk/>
            <pc:sldMk cId="2736284394" sldId="2147476410"/>
            <ac:spMk id="37" creationId="{A86AF6E1-0145-2D91-D844-3FF5F35782E2}"/>
          </ac:spMkLst>
        </pc:spChg>
        <pc:spChg chg="mod">
          <ac:chgData name="TABOUREL Pauline" userId="ac192b1c-7a8b-460e-9a84-86a104261b72" providerId="ADAL" clId="{7E194FFF-2936-422E-B7EC-DFD01A6C298D}" dt="2025-04-24T12:58:04.382" v="332"/>
          <ac:spMkLst>
            <pc:docMk/>
            <pc:sldMk cId="2736284394" sldId="2147476410"/>
            <ac:spMk id="38" creationId="{198287E8-5736-FB6A-9EA1-94B1CC173CF8}"/>
          </ac:spMkLst>
        </pc:spChg>
        <pc:spChg chg="mod">
          <ac:chgData name="TABOUREL Pauline" userId="ac192b1c-7a8b-460e-9a84-86a104261b72" providerId="ADAL" clId="{7E194FFF-2936-422E-B7EC-DFD01A6C298D}" dt="2025-04-24T12:58:04.382" v="332"/>
          <ac:spMkLst>
            <pc:docMk/>
            <pc:sldMk cId="2736284394" sldId="2147476410"/>
            <ac:spMk id="39" creationId="{894D2479-FDEC-AD1A-6EC4-93B8B66E4DF4}"/>
          </ac:spMkLst>
        </pc:spChg>
        <pc:spChg chg="mod">
          <ac:chgData name="TABOUREL Pauline" userId="ac192b1c-7a8b-460e-9a84-86a104261b72" providerId="ADAL" clId="{7E194FFF-2936-422E-B7EC-DFD01A6C298D}" dt="2025-04-24T12:58:04.382" v="332"/>
          <ac:spMkLst>
            <pc:docMk/>
            <pc:sldMk cId="2736284394" sldId="2147476410"/>
            <ac:spMk id="40" creationId="{C5F2D9C6-9A3C-E3B4-831F-EF033FBF9C6D}"/>
          </ac:spMkLst>
        </pc:spChg>
        <pc:grpChg chg="add mod">
          <ac:chgData name="TABOUREL Pauline" userId="ac192b1c-7a8b-460e-9a84-86a104261b72" providerId="ADAL" clId="{7E194FFF-2936-422E-B7EC-DFD01A6C298D}" dt="2025-04-24T12:58:04.382" v="332"/>
          <ac:grpSpMkLst>
            <pc:docMk/>
            <pc:sldMk cId="2736284394" sldId="2147476410"/>
            <ac:grpSpMk id="6" creationId="{6FB93613-298C-0EBA-02FA-87EB25579B57}"/>
          </ac:grpSpMkLst>
        </pc:grpChg>
        <pc:picChg chg="add mod">
          <ac:chgData name="TABOUREL Pauline" userId="ac192b1c-7a8b-460e-9a84-86a104261b72" providerId="ADAL" clId="{7E194FFF-2936-422E-B7EC-DFD01A6C298D}" dt="2025-04-24T12:37:33.151" v="93"/>
          <ac:picMkLst>
            <pc:docMk/>
            <pc:sldMk cId="2736284394" sldId="2147476410"/>
            <ac:picMk id="3" creationId="{05C527CB-2FE4-D9BF-A9C2-7BFF8A9C1D2A}"/>
          </ac:picMkLst>
        </pc:picChg>
        <pc:picChg chg="add mod">
          <ac:chgData name="TABOUREL Pauline" userId="ac192b1c-7a8b-460e-9a84-86a104261b72" providerId="ADAL" clId="{7E194FFF-2936-422E-B7EC-DFD01A6C298D}" dt="2025-04-24T12:37:35.471" v="94"/>
          <ac:picMkLst>
            <pc:docMk/>
            <pc:sldMk cId="2736284394" sldId="2147476410"/>
            <ac:picMk id="4" creationId="{B2315FB2-E252-29BB-612E-36A42198305C}"/>
          </ac:picMkLst>
        </pc:picChg>
      </pc:sldChg>
      <pc:sldChg chg="del">
        <pc:chgData name="TABOUREL Pauline" userId="ac192b1c-7a8b-460e-9a84-86a104261b72" providerId="ADAL" clId="{7E194FFF-2936-422E-B7EC-DFD01A6C298D}" dt="2025-04-24T13:18:07.948" v="516" actId="47"/>
        <pc:sldMkLst>
          <pc:docMk/>
          <pc:sldMk cId="4269747398" sldId="2147476411"/>
        </pc:sldMkLst>
      </pc:sldChg>
      <pc:sldChg chg="modSp add del mod">
        <pc:chgData name="TABOUREL Pauline" userId="ac192b1c-7a8b-460e-9a84-86a104261b72" providerId="ADAL" clId="{7E194FFF-2936-422E-B7EC-DFD01A6C298D}" dt="2025-04-24T12:39:51.395" v="132" actId="47"/>
        <pc:sldMkLst>
          <pc:docMk/>
          <pc:sldMk cId="4050020045" sldId="2147476412"/>
        </pc:sldMkLst>
      </pc:sldChg>
      <pc:sldChg chg="addSp delSp modSp add mod">
        <pc:chgData name="TABOUREL Pauline" userId="ac192b1c-7a8b-460e-9a84-86a104261b72" providerId="ADAL" clId="{7E194FFF-2936-422E-B7EC-DFD01A6C298D}" dt="2025-04-24T12:58:23.806" v="335" actId="1076"/>
        <pc:sldMkLst>
          <pc:docMk/>
          <pc:sldMk cId="1276390423" sldId="2147476413"/>
        </pc:sldMkLst>
        <pc:spChg chg="mod">
          <ac:chgData name="TABOUREL Pauline" userId="ac192b1c-7a8b-460e-9a84-86a104261b72" providerId="ADAL" clId="{7E194FFF-2936-422E-B7EC-DFD01A6C298D}" dt="2025-04-24T12:58:23.806" v="335" actId="1076"/>
          <ac:spMkLst>
            <pc:docMk/>
            <pc:sldMk cId="1276390423" sldId="2147476413"/>
            <ac:spMk id="2" creationId="{E94221A3-2D77-B2F7-1E24-4AB82C8849E2}"/>
          </ac:spMkLst>
        </pc:spChg>
        <pc:spChg chg="mod">
          <ac:chgData name="TABOUREL Pauline" userId="ac192b1c-7a8b-460e-9a84-86a104261b72" providerId="ADAL" clId="{7E194FFF-2936-422E-B7EC-DFD01A6C298D}" dt="2025-04-24T12:39:40.993" v="127"/>
          <ac:spMkLst>
            <pc:docMk/>
            <pc:sldMk cId="1276390423" sldId="2147476413"/>
            <ac:spMk id="6" creationId="{24FF6502-5957-5FF8-E31C-126CC3608392}"/>
          </ac:spMkLst>
        </pc:spChg>
        <pc:spChg chg="mod">
          <ac:chgData name="TABOUREL Pauline" userId="ac192b1c-7a8b-460e-9a84-86a104261b72" providerId="ADAL" clId="{7E194FFF-2936-422E-B7EC-DFD01A6C298D}" dt="2025-04-24T12:39:40.993" v="127"/>
          <ac:spMkLst>
            <pc:docMk/>
            <pc:sldMk cId="1276390423" sldId="2147476413"/>
            <ac:spMk id="39" creationId="{694ABA8F-432E-71B3-6DBC-4F71A004F85D}"/>
          </ac:spMkLst>
        </pc:spChg>
        <pc:spChg chg="mod">
          <ac:chgData name="TABOUREL Pauline" userId="ac192b1c-7a8b-460e-9a84-86a104261b72" providerId="ADAL" clId="{7E194FFF-2936-422E-B7EC-DFD01A6C298D}" dt="2025-04-24T12:39:40.993" v="127"/>
          <ac:spMkLst>
            <pc:docMk/>
            <pc:sldMk cId="1276390423" sldId="2147476413"/>
            <ac:spMk id="41" creationId="{5D840F6B-8883-061C-0D4F-943F7815F848}"/>
          </ac:spMkLst>
        </pc:spChg>
        <pc:spChg chg="mod">
          <ac:chgData name="TABOUREL Pauline" userId="ac192b1c-7a8b-460e-9a84-86a104261b72" providerId="ADAL" clId="{7E194FFF-2936-422E-B7EC-DFD01A6C298D}" dt="2025-04-24T12:39:40.993" v="127"/>
          <ac:spMkLst>
            <pc:docMk/>
            <pc:sldMk cId="1276390423" sldId="2147476413"/>
            <ac:spMk id="42" creationId="{7FB88C27-208B-C05D-352D-997783AE9755}"/>
          </ac:spMkLst>
        </pc:spChg>
        <pc:spChg chg="mod">
          <ac:chgData name="TABOUREL Pauline" userId="ac192b1c-7a8b-460e-9a84-86a104261b72" providerId="ADAL" clId="{7E194FFF-2936-422E-B7EC-DFD01A6C298D}" dt="2025-04-24T12:39:40.993" v="127"/>
          <ac:spMkLst>
            <pc:docMk/>
            <pc:sldMk cId="1276390423" sldId="2147476413"/>
            <ac:spMk id="43" creationId="{E29D4DCC-9ED9-CFC4-ADC5-A62A81D4C942}"/>
          </ac:spMkLst>
        </pc:spChg>
        <pc:spChg chg="mod">
          <ac:chgData name="TABOUREL Pauline" userId="ac192b1c-7a8b-460e-9a84-86a104261b72" providerId="ADAL" clId="{7E194FFF-2936-422E-B7EC-DFD01A6C298D}" dt="2025-04-24T12:39:40.993" v="127"/>
          <ac:spMkLst>
            <pc:docMk/>
            <pc:sldMk cId="1276390423" sldId="2147476413"/>
            <ac:spMk id="44" creationId="{C71831DF-03D4-55B8-D826-0EFF31C57EA8}"/>
          </ac:spMkLst>
        </pc:spChg>
        <pc:spChg chg="mod">
          <ac:chgData name="TABOUREL Pauline" userId="ac192b1c-7a8b-460e-9a84-86a104261b72" providerId="ADAL" clId="{7E194FFF-2936-422E-B7EC-DFD01A6C298D}" dt="2025-04-24T12:39:42.661" v="129"/>
          <ac:spMkLst>
            <pc:docMk/>
            <pc:sldMk cId="1276390423" sldId="2147476413"/>
            <ac:spMk id="46" creationId="{244A94B1-0BD2-BF00-F158-6B270B15AD78}"/>
          </ac:spMkLst>
        </pc:spChg>
        <pc:spChg chg="mod">
          <ac:chgData name="TABOUREL Pauline" userId="ac192b1c-7a8b-460e-9a84-86a104261b72" providerId="ADAL" clId="{7E194FFF-2936-422E-B7EC-DFD01A6C298D}" dt="2025-04-24T12:39:46.870" v="130"/>
          <ac:spMkLst>
            <pc:docMk/>
            <pc:sldMk cId="1276390423" sldId="2147476413"/>
            <ac:spMk id="49" creationId="{072F2B08-E934-E549-BEB5-728441E77D06}"/>
          </ac:spMkLst>
        </pc:spChg>
        <pc:spChg chg="mod">
          <ac:chgData name="TABOUREL Pauline" userId="ac192b1c-7a8b-460e-9a84-86a104261b72" providerId="ADAL" clId="{7E194FFF-2936-422E-B7EC-DFD01A6C298D}" dt="2025-04-24T12:39:48.910" v="131"/>
          <ac:spMkLst>
            <pc:docMk/>
            <pc:sldMk cId="1276390423" sldId="2147476413"/>
            <ac:spMk id="52" creationId="{DCE4DBE3-7EC6-FD37-D92B-D6AE42AF8732}"/>
          </ac:spMkLst>
        </pc:spChg>
        <pc:spChg chg="mod">
          <ac:chgData name="TABOUREL Pauline" userId="ac192b1c-7a8b-460e-9a84-86a104261b72" providerId="ADAL" clId="{7E194FFF-2936-422E-B7EC-DFD01A6C298D}" dt="2025-04-24T12:58:03.684" v="331"/>
          <ac:spMkLst>
            <pc:docMk/>
            <pc:sldMk cId="1276390423" sldId="2147476413"/>
            <ac:spMk id="55" creationId="{C6DE74AF-7ED0-EF56-D998-3250A0119D1D}"/>
          </ac:spMkLst>
        </pc:spChg>
        <pc:spChg chg="mod">
          <ac:chgData name="TABOUREL Pauline" userId="ac192b1c-7a8b-460e-9a84-86a104261b72" providerId="ADAL" clId="{7E194FFF-2936-422E-B7EC-DFD01A6C298D}" dt="2025-04-24T12:58:03.684" v="331"/>
          <ac:spMkLst>
            <pc:docMk/>
            <pc:sldMk cId="1276390423" sldId="2147476413"/>
            <ac:spMk id="56" creationId="{BE6E4DF8-AA1C-F735-FA21-AE3F936B6BEB}"/>
          </ac:spMkLst>
        </pc:spChg>
        <pc:spChg chg="mod">
          <ac:chgData name="TABOUREL Pauline" userId="ac192b1c-7a8b-460e-9a84-86a104261b72" providerId="ADAL" clId="{7E194FFF-2936-422E-B7EC-DFD01A6C298D}" dt="2025-04-24T12:58:03.684" v="331"/>
          <ac:spMkLst>
            <pc:docMk/>
            <pc:sldMk cId="1276390423" sldId="2147476413"/>
            <ac:spMk id="57" creationId="{7B26B56F-35E2-B83B-3169-F7187716C154}"/>
          </ac:spMkLst>
        </pc:spChg>
        <pc:spChg chg="mod">
          <ac:chgData name="TABOUREL Pauline" userId="ac192b1c-7a8b-460e-9a84-86a104261b72" providerId="ADAL" clId="{7E194FFF-2936-422E-B7EC-DFD01A6C298D}" dt="2025-04-24T12:58:03.684" v="331"/>
          <ac:spMkLst>
            <pc:docMk/>
            <pc:sldMk cId="1276390423" sldId="2147476413"/>
            <ac:spMk id="58" creationId="{0D6E6EFA-7611-0364-83EF-485FD6CD4ED4}"/>
          </ac:spMkLst>
        </pc:spChg>
        <pc:grpChg chg="add mod">
          <ac:chgData name="TABOUREL Pauline" userId="ac192b1c-7a8b-460e-9a84-86a104261b72" providerId="ADAL" clId="{7E194FFF-2936-422E-B7EC-DFD01A6C298D}" dt="2025-04-24T12:39:40.993" v="127"/>
          <ac:grpSpMkLst>
            <pc:docMk/>
            <pc:sldMk cId="1276390423" sldId="2147476413"/>
            <ac:grpSpMk id="5" creationId="{26E53BA8-B909-853E-208F-B17EB2C5B683}"/>
          </ac:grpSpMkLst>
        </pc:grpChg>
        <pc:grpChg chg="mod">
          <ac:chgData name="TABOUREL Pauline" userId="ac192b1c-7a8b-460e-9a84-86a104261b72" providerId="ADAL" clId="{7E194FFF-2936-422E-B7EC-DFD01A6C298D}" dt="2025-04-24T12:39:40.993" v="127"/>
          <ac:grpSpMkLst>
            <pc:docMk/>
            <pc:sldMk cId="1276390423" sldId="2147476413"/>
            <ac:grpSpMk id="37" creationId="{1BE81EDF-00E2-3B43-3B81-611F40B75C99}"/>
          </ac:grpSpMkLst>
        </pc:grpChg>
        <pc:grpChg chg="mod">
          <ac:chgData name="TABOUREL Pauline" userId="ac192b1c-7a8b-460e-9a84-86a104261b72" providerId="ADAL" clId="{7E194FFF-2936-422E-B7EC-DFD01A6C298D}" dt="2025-04-24T12:39:40.993" v="127"/>
          <ac:grpSpMkLst>
            <pc:docMk/>
            <pc:sldMk cId="1276390423" sldId="2147476413"/>
            <ac:grpSpMk id="40" creationId="{AD667A67-B236-0B1F-702A-3CF2C718AD10}"/>
          </ac:grpSpMkLst>
        </pc:grpChg>
        <pc:grpChg chg="add mod">
          <ac:chgData name="TABOUREL Pauline" userId="ac192b1c-7a8b-460e-9a84-86a104261b72" providerId="ADAL" clId="{7E194FFF-2936-422E-B7EC-DFD01A6C298D}" dt="2025-04-24T12:39:42.661" v="129"/>
          <ac:grpSpMkLst>
            <pc:docMk/>
            <pc:sldMk cId="1276390423" sldId="2147476413"/>
            <ac:grpSpMk id="45" creationId="{B90C17A6-8511-F849-5398-9F8D127DF6AC}"/>
          </ac:grpSpMkLst>
        </pc:grpChg>
        <pc:grpChg chg="add mod">
          <ac:chgData name="TABOUREL Pauline" userId="ac192b1c-7a8b-460e-9a84-86a104261b72" providerId="ADAL" clId="{7E194FFF-2936-422E-B7EC-DFD01A6C298D}" dt="2025-04-24T12:39:46.870" v="130"/>
          <ac:grpSpMkLst>
            <pc:docMk/>
            <pc:sldMk cId="1276390423" sldId="2147476413"/>
            <ac:grpSpMk id="48" creationId="{8C2F1A2F-2768-BE9A-810A-CE3B38E3830D}"/>
          </ac:grpSpMkLst>
        </pc:grpChg>
        <pc:grpChg chg="add mod">
          <ac:chgData name="TABOUREL Pauline" userId="ac192b1c-7a8b-460e-9a84-86a104261b72" providerId="ADAL" clId="{7E194FFF-2936-422E-B7EC-DFD01A6C298D}" dt="2025-04-24T12:39:48.910" v="131"/>
          <ac:grpSpMkLst>
            <pc:docMk/>
            <pc:sldMk cId="1276390423" sldId="2147476413"/>
            <ac:grpSpMk id="51" creationId="{59C0F5FE-B796-C8C4-E549-02905C317296}"/>
          </ac:grpSpMkLst>
        </pc:grpChg>
        <pc:grpChg chg="add mod">
          <ac:chgData name="TABOUREL Pauline" userId="ac192b1c-7a8b-460e-9a84-86a104261b72" providerId="ADAL" clId="{7E194FFF-2936-422E-B7EC-DFD01A6C298D}" dt="2025-04-24T12:58:03.684" v="331"/>
          <ac:grpSpMkLst>
            <pc:docMk/>
            <pc:sldMk cId="1276390423" sldId="2147476413"/>
            <ac:grpSpMk id="54" creationId="{A043F4AB-57D6-BF61-9C1A-897E816FFB10}"/>
          </ac:grpSpMkLst>
        </pc:grpChg>
        <pc:picChg chg="mod">
          <ac:chgData name="TABOUREL Pauline" userId="ac192b1c-7a8b-460e-9a84-86a104261b72" providerId="ADAL" clId="{7E194FFF-2936-422E-B7EC-DFD01A6C298D}" dt="2025-04-24T12:39:40.993" v="127"/>
          <ac:picMkLst>
            <pc:docMk/>
            <pc:sldMk cId="1276390423" sldId="2147476413"/>
            <ac:picMk id="38" creationId="{61AF5265-4808-CE55-5D9D-89F888BAEF06}"/>
          </ac:picMkLst>
        </pc:picChg>
        <pc:picChg chg="mod">
          <ac:chgData name="TABOUREL Pauline" userId="ac192b1c-7a8b-460e-9a84-86a104261b72" providerId="ADAL" clId="{7E194FFF-2936-422E-B7EC-DFD01A6C298D}" dt="2025-04-24T12:39:42.661" v="129"/>
          <ac:picMkLst>
            <pc:docMk/>
            <pc:sldMk cId="1276390423" sldId="2147476413"/>
            <ac:picMk id="47" creationId="{188B6886-2A04-5D5F-4360-6316D1EB00AE}"/>
          </ac:picMkLst>
        </pc:picChg>
        <pc:picChg chg="mod">
          <ac:chgData name="TABOUREL Pauline" userId="ac192b1c-7a8b-460e-9a84-86a104261b72" providerId="ADAL" clId="{7E194FFF-2936-422E-B7EC-DFD01A6C298D}" dt="2025-04-24T12:39:46.870" v="130"/>
          <ac:picMkLst>
            <pc:docMk/>
            <pc:sldMk cId="1276390423" sldId="2147476413"/>
            <ac:picMk id="50" creationId="{0488382A-8B4B-6E21-FFFA-DDF48E78CB0F}"/>
          </ac:picMkLst>
        </pc:picChg>
        <pc:picChg chg="mod">
          <ac:chgData name="TABOUREL Pauline" userId="ac192b1c-7a8b-460e-9a84-86a104261b72" providerId="ADAL" clId="{7E194FFF-2936-422E-B7EC-DFD01A6C298D}" dt="2025-04-24T12:39:48.910" v="131"/>
          <ac:picMkLst>
            <pc:docMk/>
            <pc:sldMk cId="1276390423" sldId="2147476413"/>
            <ac:picMk id="53" creationId="{9D1AB57D-666A-E682-E36C-045497EF3FC5}"/>
          </ac:picMkLst>
        </pc:picChg>
      </pc:sldChg>
      <pc:sldChg chg="addSp delSp modSp add mod">
        <pc:chgData name="TABOUREL Pauline" userId="ac192b1c-7a8b-460e-9a84-86a104261b72" providerId="ADAL" clId="{7E194FFF-2936-422E-B7EC-DFD01A6C298D}" dt="2025-04-24T12:58:27.928" v="336" actId="1076"/>
        <pc:sldMkLst>
          <pc:docMk/>
          <pc:sldMk cId="983943625" sldId="2147476414"/>
        </pc:sldMkLst>
        <pc:spChg chg="mod">
          <ac:chgData name="TABOUREL Pauline" userId="ac192b1c-7a8b-460e-9a84-86a104261b72" providerId="ADAL" clId="{7E194FFF-2936-422E-B7EC-DFD01A6C298D}" dt="2025-04-24T12:58:27.928" v="336" actId="1076"/>
          <ac:spMkLst>
            <pc:docMk/>
            <pc:sldMk cId="983943625" sldId="2147476414"/>
            <ac:spMk id="2" creationId="{03BA57AC-0151-6884-1923-FB8FBEE90F06}"/>
          </ac:spMkLst>
        </pc:spChg>
        <pc:spChg chg="mod">
          <ac:chgData name="TABOUREL Pauline" userId="ac192b1c-7a8b-460e-9a84-86a104261b72" providerId="ADAL" clId="{7E194FFF-2936-422E-B7EC-DFD01A6C298D}" dt="2025-04-24T12:58:02.720" v="330"/>
          <ac:spMkLst>
            <pc:docMk/>
            <pc:sldMk cId="983943625" sldId="2147476414"/>
            <ac:spMk id="8" creationId="{11CAA271-F5B2-478B-0D29-9D01EE8592C7}"/>
          </ac:spMkLst>
        </pc:spChg>
        <pc:spChg chg="mod">
          <ac:chgData name="TABOUREL Pauline" userId="ac192b1c-7a8b-460e-9a84-86a104261b72" providerId="ADAL" clId="{7E194FFF-2936-422E-B7EC-DFD01A6C298D}" dt="2025-04-24T12:58:02.720" v="330"/>
          <ac:spMkLst>
            <pc:docMk/>
            <pc:sldMk cId="983943625" sldId="2147476414"/>
            <ac:spMk id="9" creationId="{5A7C39B1-2EB2-8D33-D493-CCC3499F8B4B}"/>
          </ac:spMkLst>
        </pc:spChg>
        <pc:spChg chg="mod">
          <ac:chgData name="TABOUREL Pauline" userId="ac192b1c-7a8b-460e-9a84-86a104261b72" providerId="ADAL" clId="{7E194FFF-2936-422E-B7EC-DFD01A6C298D}" dt="2025-04-24T12:58:02.720" v="330"/>
          <ac:spMkLst>
            <pc:docMk/>
            <pc:sldMk cId="983943625" sldId="2147476414"/>
            <ac:spMk id="10" creationId="{15D9FAE3-D9E0-F54E-1C71-DF35773CCD8E}"/>
          </ac:spMkLst>
        </pc:spChg>
        <pc:spChg chg="mod">
          <ac:chgData name="TABOUREL Pauline" userId="ac192b1c-7a8b-460e-9a84-86a104261b72" providerId="ADAL" clId="{7E194FFF-2936-422E-B7EC-DFD01A6C298D}" dt="2025-04-24T12:58:02.720" v="330"/>
          <ac:spMkLst>
            <pc:docMk/>
            <pc:sldMk cId="983943625" sldId="2147476414"/>
            <ac:spMk id="11" creationId="{8ABE9861-0476-DD7E-DD10-92BFA7D258A3}"/>
          </ac:spMkLst>
        </pc:spChg>
        <pc:grpChg chg="add mod">
          <ac:chgData name="TABOUREL Pauline" userId="ac192b1c-7a8b-460e-9a84-86a104261b72" providerId="ADAL" clId="{7E194FFF-2936-422E-B7EC-DFD01A6C298D}" dt="2025-04-24T12:58:02.720" v="330"/>
          <ac:grpSpMkLst>
            <pc:docMk/>
            <pc:sldMk cId="983943625" sldId="2147476414"/>
            <ac:grpSpMk id="7" creationId="{5679D0E4-9311-947D-E868-EFD83BC32016}"/>
          </ac:grpSpMkLst>
        </pc:grpChg>
        <pc:picChg chg="add mod">
          <ac:chgData name="TABOUREL Pauline" userId="ac192b1c-7a8b-460e-9a84-86a104261b72" providerId="ADAL" clId="{7E194FFF-2936-422E-B7EC-DFD01A6C298D}" dt="2025-04-24T12:40:21.269" v="145" actId="1076"/>
          <ac:picMkLst>
            <pc:docMk/>
            <pc:sldMk cId="983943625" sldId="2147476414"/>
            <ac:picMk id="1026" creationId="{E1B7CD72-9781-8BAB-3A50-A04B20710CCE}"/>
          </ac:picMkLst>
        </pc:picChg>
      </pc:sldChg>
      <pc:sldChg chg="add del">
        <pc:chgData name="TABOUREL Pauline" userId="ac192b1c-7a8b-460e-9a84-86a104261b72" providerId="ADAL" clId="{7E194FFF-2936-422E-B7EC-DFD01A6C298D}" dt="2025-04-24T14:52:34.045" v="684" actId="47"/>
        <pc:sldMkLst>
          <pc:docMk/>
          <pc:sldMk cId="1996456587" sldId="2147479994"/>
        </pc:sldMkLst>
      </pc:sldChg>
      <pc:sldChg chg="addSp delSp modSp add mod">
        <pc:chgData name="TABOUREL Pauline" userId="ac192b1c-7a8b-460e-9a84-86a104261b72" providerId="ADAL" clId="{7E194FFF-2936-422E-B7EC-DFD01A6C298D}" dt="2025-04-24T12:58:35.319" v="338" actId="1076"/>
        <pc:sldMkLst>
          <pc:docMk/>
          <pc:sldMk cId="697894246" sldId="2147480057"/>
        </pc:sldMkLst>
        <pc:spChg chg="mod">
          <ac:chgData name="TABOUREL Pauline" userId="ac192b1c-7a8b-460e-9a84-86a104261b72" providerId="ADAL" clId="{7E194FFF-2936-422E-B7EC-DFD01A6C298D}" dt="2025-04-24T12:57:27.078" v="325" actId="207"/>
          <ac:spMkLst>
            <pc:docMk/>
            <pc:sldMk cId="697894246" sldId="2147480057"/>
            <ac:spMk id="34" creationId="{664B4CE6-4A83-6B07-E3BE-28B15C1C12EE}"/>
          </ac:spMkLst>
        </pc:spChg>
        <pc:spChg chg="mod">
          <ac:chgData name="TABOUREL Pauline" userId="ac192b1c-7a8b-460e-9a84-86a104261b72" providerId="ADAL" clId="{7E194FFF-2936-422E-B7EC-DFD01A6C298D}" dt="2025-04-24T12:57:27.078" v="325" actId="207"/>
          <ac:spMkLst>
            <pc:docMk/>
            <pc:sldMk cId="697894246" sldId="2147480057"/>
            <ac:spMk id="35" creationId="{1585DB13-B42D-C7FD-AE98-2856F52DD76B}"/>
          </ac:spMkLst>
        </pc:spChg>
        <pc:spChg chg="mod">
          <ac:chgData name="TABOUREL Pauline" userId="ac192b1c-7a8b-460e-9a84-86a104261b72" providerId="ADAL" clId="{7E194FFF-2936-422E-B7EC-DFD01A6C298D}" dt="2025-04-24T12:57:27.078" v="325" actId="207"/>
          <ac:spMkLst>
            <pc:docMk/>
            <pc:sldMk cId="697894246" sldId="2147480057"/>
            <ac:spMk id="36" creationId="{9E8A85A4-AEE7-D99B-86E6-38247BD3FCF7}"/>
          </ac:spMkLst>
        </pc:spChg>
        <pc:spChg chg="mod">
          <ac:chgData name="TABOUREL Pauline" userId="ac192b1c-7a8b-460e-9a84-86a104261b72" providerId="ADAL" clId="{7E194FFF-2936-422E-B7EC-DFD01A6C298D}" dt="2025-04-24T12:57:27.078" v="325" actId="207"/>
          <ac:spMkLst>
            <pc:docMk/>
            <pc:sldMk cId="697894246" sldId="2147480057"/>
            <ac:spMk id="37" creationId="{F90F9548-F104-552C-4C2F-1D4C2E3741F5}"/>
          </ac:spMkLst>
        </pc:spChg>
        <pc:spChg chg="mod">
          <ac:chgData name="TABOUREL Pauline" userId="ac192b1c-7a8b-460e-9a84-86a104261b72" providerId="ADAL" clId="{7E194FFF-2936-422E-B7EC-DFD01A6C298D}" dt="2025-04-24T12:58:35.319" v="338" actId="1076"/>
          <ac:spMkLst>
            <pc:docMk/>
            <pc:sldMk cId="697894246" sldId="2147480057"/>
            <ac:spMk id="41" creationId="{E56DC68F-204E-87C8-28CC-36E7D1C2F6D7}"/>
          </ac:spMkLst>
        </pc:spChg>
        <pc:grpChg chg="mod">
          <ac:chgData name="TABOUREL Pauline" userId="ac192b1c-7a8b-460e-9a84-86a104261b72" providerId="ADAL" clId="{7E194FFF-2936-422E-B7EC-DFD01A6C298D}" dt="2025-04-24T12:57:27.078" v="325" actId="207"/>
          <ac:grpSpMkLst>
            <pc:docMk/>
            <pc:sldMk cId="697894246" sldId="2147480057"/>
            <ac:grpSpMk id="33" creationId="{A3FBABBB-7741-545B-CE3F-6E8135F6073A}"/>
          </ac:grpSpMkLst>
        </pc:grpChg>
        <pc:picChg chg="add mod">
          <ac:chgData name="TABOUREL Pauline" userId="ac192b1c-7a8b-460e-9a84-86a104261b72" providerId="ADAL" clId="{7E194FFF-2936-422E-B7EC-DFD01A6C298D}" dt="2025-04-24T12:50:18.603" v="217"/>
          <ac:picMkLst>
            <pc:docMk/>
            <pc:sldMk cId="697894246" sldId="2147480057"/>
            <ac:picMk id="3" creationId="{E4DF177D-0D51-AFA9-C849-C3370E65A783}"/>
          </ac:picMkLst>
        </pc:picChg>
        <pc:picChg chg="add mod">
          <ac:chgData name="TABOUREL Pauline" userId="ac192b1c-7a8b-460e-9a84-86a104261b72" providerId="ADAL" clId="{7E194FFF-2936-422E-B7EC-DFD01A6C298D}" dt="2025-04-24T12:50:22.363" v="219"/>
          <ac:picMkLst>
            <pc:docMk/>
            <pc:sldMk cId="697894246" sldId="2147480057"/>
            <ac:picMk id="4" creationId="{DCD3B4D1-2759-17D7-6315-80C8B42C3DE8}"/>
          </ac:picMkLst>
        </pc:picChg>
        <pc:picChg chg="add mod">
          <ac:chgData name="TABOUREL Pauline" userId="ac192b1c-7a8b-460e-9a84-86a104261b72" providerId="ADAL" clId="{7E194FFF-2936-422E-B7EC-DFD01A6C298D}" dt="2025-04-24T12:50:24.316" v="220"/>
          <ac:picMkLst>
            <pc:docMk/>
            <pc:sldMk cId="697894246" sldId="2147480057"/>
            <ac:picMk id="5" creationId="{A75A09A1-1D4F-0E9B-3082-392E07232A5D}"/>
          </ac:picMkLst>
        </pc:picChg>
      </pc:sldChg>
      <pc:sldChg chg="addSp delSp modSp add mod">
        <pc:chgData name="TABOUREL Pauline" userId="ac192b1c-7a8b-460e-9a84-86a104261b72" providerId="ADAL" clId="{7E194FFF-2936-422E-B7EC-DFD01A6C298D}" dt="2025-04-24T12:58:38.541" v="339" actId="1076"/>
        <pc:sldMkLst>
          <pc:docMk/>
          <pc:sldMk cId="3579372719" sldId="2147480059"/>
        </pc:sldMkLst>
        <pc:spChg chg="mod">
          <ac:chgData name="TABOUREL Pauline" userId="ac192b1c-7a8b-460e-9a84-86a104261b72" providerId="ADAL" clId="{7E194FFF-2936-422E-B7EC-DFD01A6C298D}" dt="2025-04-24T12:57:31.383" v="326" actId="207"/>
          <ac:spMkLst>
            <pc:docMk/>
            <pc:sldMk cId="3579372719" sldId="2147480059"/>
            <ac:spMk id="34" creationId="{664B4CE6-4A83-6B07-E3BE-28B15C1C12EE}"/>
          </ac:spMkLst>
        </pc:spChg>
        <pc:spChg chg="mod">
          <ac:chgData name="TABOUREL Pauline" userId="ac192b1c-7a8b-460e-9a84-86a104261b72" providerId="ADAL" clId="{7E194FFF-2936-422E-B7EC-DFD01A6C298D}" dt="2025-04-24T12:57:31.383" v="326" actId="207"/>
          <ac:spMkLst>
            <pc:docMk/>
            <pc:sldMk cId="3579372719" sldId="2147480059"/>
            <ac:spMk id="35" creationId="{1585DB13-B42D-C7FD-AE98-2856F52DD76B}"/>
          </ac:spMkLst>
        </pc:spChg>
        <pc:spChg chg="mod">
          <ac:chgData name="TABOUREL Pauline" userId="ac192b1c-7a8b-460e-9a84-86a104261b72" providerId="ADAL" clId="{7E194FFF-2936-422E-B7EC-DFD01A6C298D}" dt="2025-04-24T12:57:31.383" v="326" actId="207"/>
          <ac:spMkLst>
            <pc:docMk/>
            <pc:sldMk cId="3579372719" sldId="2147480059"/>
            <ac:spMk id="36" creationId="{9E8A85A4-AEE7-D99B-86E6-38247BD3FCF7}"/>
          </ac:spMkLst>
        </pc:spChg>
        <pc:spChg chg="mod">
          <ac:chgData name="TABOUREL Pauline" userId="ac192b1c-7a8b-460e-9a84-86a104261b72" providerId="ADAL" clId="{7E194FFF-2936-422E-B7EC-DFD01A6C298D}" dt="2025-04-24T12:57:31.383" v="326" actId="207"/>
          <ac:spMkLst>
            <pc:docMk/>
            <pc:sldMk cId="3579372719" sldId="2147480059"/>
            <ac:spMk id="37" creationId="{F90F9548-F104-552C-4C2F-1D4C2E3741F5}"/>
          </ac:spMkLst>
        </pc:spChg>
        <pc:spChg chg="mod">
          <ac:chgData name="TABOUREL Pauline" userId="ac192b1c-7a8b-460e-9a84-86a104261b72" providerId="ADAL" clId="{7E194FFF-2936-422E-B7EC-DFD01A6C298D}" dt="2025-04-24T12:58:38.541" v="339" actId="1076"/>
          <ac:spMkLst>
            <pc:docMk/>
            <pc:sldMk cId="3579372719" sldId="2147480059"/>
            <ac:spMk id="41" creationId="{E56DC68F-204E-87C8-28CC-36E7D1C2F6D7}"/>
          </ac:spMkLst>
        </pc:spChg>
        <pc:grpChg chg="mod">
          <ac:chgData name="TABOUREL Pauline" userId="ac192b1c-7a8b-460e-9a84-86a104261b72" providerId="ADAL" clId="{7E194FFF-2936-422E-B7EC-DFD01A6C298D}" dt="2025-04-24T12:57:31.383" v="326" actId="207"/>
          <ac:grpSpMkLst>
            <pc:docMk/>
            <pc:sldMk cId="3579372719" sldId="2147480059"/>
            <ac:grpSpMk id="33" creationId="{A3FBABBB-7741-545B-CE3F-6E8135F6073A}"/>
          </ac:grpSpMkLst>
        </pc:grpChg>
        <pc:picChg chg="add mod">
          <ac:chgData name="TABOUREL Pauline" userId="ac192b1c-7a8b-460e-9a84-86a104261b72" providerId="ADAL" clId="{7E194FFF-2936-422E-B7EC-DFD01A6C298D}" dt="2025-04-24T12:49:39.936" v="207"/>
          <ac:picMkLst>
            <pc:docMk/>
            <pc:sldMk cId="3579372719" sldId="2147480059"/>
            <ac:picMk id="3" creationId="{BEA4853A-095E-5DFE-A374-B51446CAD800}"/>
          </ac:picMkLst>
        </pc:picChg>
        <pc:picChg chg="add mod">
          <ac:chgData name="TABOUREL Pauline" userId="ac192b1c-7a8b-460e-9a84-86a104261b72" providerId="ADAL" clId="{7E194FFF-2936-422E-B7EC-DFD01A6C298D}" dt="2025-04-24T12:49:55.195" v="211"/>
          <ac:picMkLst>
            <pc:docMk/>
            <pc:sldMk cId="3579372719" sldId="2147480059"/>
            <ac:picMk id="4" creationId="{9A596C9B-1CE7-54D6-04F0-B4D9B7E737BC}"/>
          </ac:picMkLst>
        </pc:picChg>
        <pc:picChg chg="add mod">
          <ac:chgData name="TABOUREL Pauline" userId="ac192b1c-7a8b-460e-9a84-86a104261b72" providerId="ADAL" clId="{7E194FFF-2936-422E-B7EC-DFD01A6C298D}" dt="2025-04-24T12:49:57.752" v="212"/>
          <ac:picMkLst>
            <pc:docMk/>
            <pc:sldMk cId="3579372719" sldId="2147480059"/>
            <ac:picMk id="5" creationId="{94D65AF4-2C9B-359D-FBAF-F0F56CAF5656}"/>
          </ac:picMkLst>
        </pc:picChg>
      </pc:sldChg>
      <pc:sldChg chg="addSp delSp modSp add mod">
        <pc:chgData name="TABOUREL Pauline" userId="ac192b1c-7a8b-460e-9a84-86a104261b72" providerId="ADAL" clId="{7E194FFF-2936-422E-B7EC-DFD01A6C298D}" dt="2025-04-24T12:58:31.667" v="337" actId="1076"/>
        <pc:sldMkLst>
          <pc:docMk/>
          <pc:sldMk cId="1238349575" sldId="2147480060"/>
        </pc:sldMkLst>
        <pc:spChg chg="mod">
          <ac:chgData name="TABOUREL Pauline" userId="ac192b1c-7a8b-460e-9a84-86a104261b72" providerId="ADAL" clId="{7E194FFF-2936-422E-B7EC-DFD01A6C298D}" dt="2025-04-24T12:57:23.414" v="324" actId="207"/>
          <ac:spMkLst>
            <pc:docMk/>
            <pc:sldMk cId="1238349575" sldId="2147480060"/>
            <ac:spMk id="34" creationId="{664B4CE6-4A83-6B07-E3BE-28B15C1C12EE}"/>
          </ac:spMkLst>
        </pc:spChg>
        <pc:spChg chg="mod">
          <ac:chgData name="TABOUREL Pauline" userId="ac192b1c-7a8b-460e-9a84-86a104261b72" providerId="ADAL" clId="{7E194FFF-2936-422E-B7EC-DFD01A6C298D}" dt="2025-04-24T12:57:23.414" v="324" actId="207"/>
          <ac:spMkLst>
            <pc:docMk/>
            <pc:sldMk cId="1238349575" sldId="2147480060"/>
            <ac:spMk id="35" creationId="{1585DB13-B42D-C7FD-AE98-2856F52DD76B}"/>
          </ac:spMkLst>
        </pc:spChg>
        <pc:spChg chg="mod">
          <ac:chgData name="TABOUREL Pauline" userId="ac192b1c-7a8b-460e-9a84-86a104261b72" providerId="ADAL" clId="{7E194FFF-2936-422E-B7EC-DFD01A6C298D}" dt="2025-04-24T12:57:23.414" v="324" actId="207"/>
          <ac:spMkLst>
            <pc:docMk/>
            <pc:sldMk cId="1238349575" sldId="2147480060"/>
            <ac:spMk id="36" creationId="{9E8A85A4-AEE7-D99B-86E6-38247BD3FCF7}"/>
          </ac:spMkLst>
        </pc:spChg>
        <pc:spChg chg="mod">
          <ac:chgData name="TABOUREL Pauline" userId="ac192b1c-7a8b-460e-9a84-86a104261b72" providerId="ADAL" clId="{7E194FFF-2936-422E-B7EC-DFD01A6C298D}" dt="2025-04-24T12:57:23.414" v="324" actId="207"/>
          <ac:spMkLst>
            <pc:docMk/>
            <pc:sldMk cId="1238349575" sldId="2147480060"/>
            <ac:spMk id="37" creationId="{F90F9548-F104-552C-4C2F-1D4C2E3741F5}"/>
          </ac:spMkLst>
        </pc:spChg>
        <pc:spChg chg="mod">
          <ac:chgData name="TABOUREL Pauline" userId="ac192b1c-7a8b-460e-9a84-86a104261b72" providerId="ADAL" clId="{7E194FFF-2936-422E-B7EC-DFD01A6C298D}" dt="2025-04-24T12:58:31.667" v="337" actId="1076"/>
          <ac:spMkLst>
            <pc:docMk/>
            <pc:sldMk cId="1238349575" sldId="2147480060"/>
            <ac:spMk id="41" creationId="{E56DC68F-204E-87C8-28CC-36E7D1C2F6D7}"/>
          </ac:spMkLst>
        </pc:spChg>
        <pc:grpChg chg="mod">
          <ac:chgData name="TABOUREL Pauline" userId="ac192b1c-7a8b-460e-9a84-86a104261b72" providerId="ADAL" clId="{7E194FFF-2936-422E-B7EC-DFD01A6C298D}" dt="2025-04-24T12:57:23.414" v="324" actId="207"/>
          <ac:grpSpMkLst>
            <pc:docMk/>
            <pc:sldMk cId="1238349575" sldId="2147480060"/>
            <ac:grpSpMk id="33" creationId="{A3FBABBB-7741-545B-CE3F-6E8135F6073A}"/>
          </ac:grpSpMkLst>
        </pc:grpChg>
        <pc:picChg chg="add mod">
          <ac:chgData name="TABOUREL Pauline" userId="ac192b1c-7a8b-460e-9a84-86a104261b72" providerId="ADAL" clId="{7E194FFF-2936-422E-B7EC-DFD01A6C298D}" dt="2025-04-24T12:49:25.232" v="201"/>
          <ac:picMkLst>
            <pc:docMk/>
            <pc:sldMk cId="1238349575" sldId="2147480060"/>
            <ac:picMk id="11" creationId="{EE0A541D-D85C-F47F-9454-5DCFF7BC61C7}"/>
          </ac:picMkLst>
        </pc:picChg>
        <pc:picChg chg="add mod">
          <ac:chgData name="TABOUREL Pauline" userId="ac192b1c-7a8b-460e-9a84-86a104261b72" providerId="ADAL" clId="{7E194FFF-2936-422E-B7EC-DFD01A6C298D}" dt="2025-04-24T12:49:27.275" v="202"/>
          <ac:picMkLst>
            <pc:docMk/>
            <pc:sldMk cId="1238349575" sldId="2147480060"/>
            <ac:picMk id="13" creationId="{1EE88FFA-BD3B-51C7-4FAD-816568E86208}"/>
          </ac:picMkLst>
        </pc:picChg>
        <pc:picChg chg="add mod">
          <ac:chgData name="TABOUREL Pauline" userId="ac192b1c-7a8b-460e-9a84-86a104261b72" providerId="ADAL" clId="{7E194FFF-2936-422E-B7EC-DFD01A6C298D}" dt="2025-04-24T12:49:29.195" v="203"/>
          <ac:picMkLst>
            <pc:docMk/>
            <pc:sldMk cId="1238349575" sldId="2147480060"/>
            <ac:picMk id="17" creationId="{4FD7B1ED-2ECD-76CC-24F8-80A7E40117B3}"/>
          </ac:picMkLst>
        </pc:picChg>
      </pc:sldChg>
      <pc:sldChg chg="add del">
        <pc:chgData name="TABOUREL Pauline" userId="ac192b1c-7a8b-460e-9a84-86a104261b72" providerId="ADAL" clId="{7E194FFF-2936-422E-B7EC-DFD01A6C298D}" dt="2025-04-24T13:26:07.767" v="589" actId="47"/>
        <pc:sldMkLst>
          <pc:docMk/>
          <pc:sldMk cId="3726548372" sldId="2147480077"/>
        </pc:sldMkLst>
      </pc:sldChg>
      <pc:sldChg chg="add del">
        <pc:chgData name="TABOUREL Pauline" userId="ac192b1c-7a8b-460e-9a84-86a104261b72" providerId="ADAL" clId="{7E194FFF-2936-422E-B7EC-DFD01A6C298D}" dt="2025-04-24T15:52:51.218" v="2094" actId="47"/>
        <pc:sldMkLst>
          <pc:docMk/>
          <pc:sldMk cId="686675318" sldId="2147480078"/>
        </pc:sldMkLst>
      </pc:sldChg>
      <pc:sldChg chg="add del ord">
        <pc:chgData name="TABOUREL Pauline" userId="ac192b1c-7a8b-460e-9a84-86a104261b72" providerId="ADAL" clId="{7E194FFF-2936-422E-B7EC-DFD01A6C298D}" dt="2025-04-24T15:58:34.097" v="2201" actId="47"/>
        <pc:sldMkLst>
          <pc:docMk/>
          <pc:sldMk cId="2604250409" sldId="2147480079"/>
        </pc:sldMkLst>
      </pc:sldChg>
      <pc:sldChg chg="add del">
        <pc:chgData name="TABOUREL Pauline" userId="ac192b1c-7a8b-460e-9a84-86a104261b72" providerId="ADAL" clId="{7E194FFF-2936-422E-B7EC-DFD01A6C298D}" dt="2025-04-24T15:52:46.918" v="2093" actId="47"/>
        <pc:sldMkLst>
          <pc:docMk/>
          <pc:sldMk cId="667547586" sldId="2147480081"/>
        </pc:sldMkLst>
      </pc:sldChg>
      <pc:sldChg chg="add del">
        <pc:chgData name="TABOUREL Pauline" userId="ac192b1c-7a8b-460e-9a84-86a104261b72" providerId="ADAL" clId="{7E194FFF-2936-422E-B7EC-DFD01A6C298D}" dt="2025-04-24T15:52:51.935" v="2095" actId="47"/>
        <pc:sldMkLst>
          <pc:docMk/>
          <pc:sldMk cId="1700037481" sldId="2147480082"/>
        </pc:sldMkLst>
      </pc:sldChg>
      <pc:sldChg chg="addSp delSp modSp add mod">
        <pc:chgData name="TABOUREL Pauline" userId="ac192b1c-7a8b-460e-9a84-86a104261b72" providerId="ADAL" clId="{7E194FFF-2936-422E-B7EC-DFD01A6C298D}" dt="2025-04-24T12:58:41.367" v="340" actId="1076"/>
        <pc:sldMkLst>
          <pc:docMk/>
          <pc:sldMk cId="21074984" sldId="2147480083"/>
        </pc:sldMkLst>
        <pc:spChg chg="mod">
          <ac:chgData name="TABOUREL Pauline" userId="ac192b1c-7a8b-460e-9a84-86a104261b72" providerId="ADAL" clId="{7E194FFF-2936-422E-B7EC-DFD01A6C298D}" dt="2025-04-24T12:57:35.763" v="327" actId="207"/>
          <ac:spMkLst>
            <pc:docMk/>
            <pc:sldMk cId="21074984" sldId="2147480083"/>
            <ac:spMk id="6" creationId="{871C6C93-4E40-4FA1-A664-D91139D5D05D}"/>
          </ac:spMkLst>
        </pc:spChg>
        <pc:spChg chg="mod">
          <ac:chgData name="TABOUREL Pauline" userId="ac192b1c-7a8b-460e-9a84-86a104261b72" providerId="ADAL" clId="{7E194FFF-2936-422E-B7EC-DFD01A6C298D}" dt="2025-04-24T12:57:35.763" v="327" actId="207"/>
          <ac:spMkLst>
            <pc:docMk/>
            <pc:sldMk cId="21074984" sldId="2147480083"/>
            <ac:spMk id="7" creationId="{1DADDEBA-D801-4C83-A567-4B968DD97120}"/>
          </ac:spMkLst>
        </pc:spChg>
        <pc:spChg chg="mod">
          <ac:chgData name="TABOUREL Pauline" userId="ac192b1c-7a8b-460e-9a84-86a104261b72" providerId="ADAL" clId="{7E194FFF-2936-422E-B7EC-DFD01A6C298D}" dt="2025-04-24T12:57:35.763" v="327" actId="207"/>
          <ac:spMkLst>
            <pc:docMk/>
            <pc:sldMk cId="21074984" sldId="2147480083"/>
            <ac:spMk id="8" creationId="{AE122B81-5433-45C7-B2D2-F481DBF25A8A}"/>
          </ac:spMkLst>
        </pc:spChg>
        <pc:spChg chg="mod">
          <ac:chgData name="TABOUREL Pauline" userId="ac192b1c-7a8b-460e-9a84-86a104261b72" providerId="ADAL" clId="{7E194FFF-2936-422E-B7EC-DFD01A6C298D}" dt="2025-04-24T12:57:35.763" v="327" actId="207"/>
          <ac:spMkLst>
            <pc:docMk/>
            <pc:sldMk cId="21074984" sldId="2147480083"/>
            <ac:spMk id="9" creationId="{960DDF64-A7D2-40CD-974B-78368565537A}"/>
          </ac:spMkLst>
        </pc:spChg>
        <pc:spChg chg="mod">
          <ac:chgData name="TABOUREL Pauline" userId="ac192b1c-7a8b-460e-9a84-86a104261b72" providerId="ADAL" clId="{7E194FFF-2936-422E-B7EC-DFD01A6C298D}" dt="2025-04-24T12:58:41.367" v="340" actId="1076"/>
          <ac:spMkLst>
            <pc:docMk/>
            <pc:sldMk cId="21074984" sldId="2147480083"/>
            <ac:spMk id="12" creationId="{415B0DFF-4C72-4D76-ACBD-D2DA89F40F20}"/>
          </ac:spMkLst>
        </pc:spChg>
        <pc:grpChg chg="mod">
          <ac:chgData name="TABOUREL Pauline" userId="ac192b1c-7a8b-460e-9a84-86a104261b72" providerId="ADAL" clId="{7E194FFF-2936-422E-B7EC-DFD01A6C298D}" dt="2025-04-24T12:57:35.763" v="327" actId="207"/>
          <ac:grpSpMkLst>
            <pc:docMk/>
            <pc:sldMk cId="21074984" sldId="2147480083"/>
            <ac:grpSpMk id="5" creationId="{A0DBFAB7-41D6-4521-991E-3B9B3216AE30}"/>
          </ac:grpSpMkLst>
        </pc:grpChg>
        <pc:picChg chg="add mod">
          <ac:chgData name="TABOUREL Pauline" userId="ac192b1c-7a8b-460e-9a84-86a104261b72" providerId="ADAL" clId="{7E194FFF-2936-422E-B7EC-DFD01A6C298D}" dt="2025-04-24T12:51:48.228" v="292"/>
          <ac:picMkLst>
            <pc:docMk/>
            <pc:sldMk cId="21074984" sldId="2147480083"/>
            <ac:picMk id="22" creationId="{85380EB5-9878-9ED6-F18B-A51B217BD029}"/>
          </ac:picMkLst>
        </pc:picChg>
        <pc:picChg chg="add mod">
          <ac:chgData name="TABOUREL Pauline" userId="ac192b1c-7a8b-460e-9a84-86a104261b72" providerId="ADAL" clId="{7E194FFF-2936-422E-B7EC-DFD01A6C298D}" dt="2025-04-24T12:52:12.364" v="300"/>
          <ac:picMkLst>
            <pc:docMk/>
            <pc:sldMk cId="21074984" sldId="2147480083"/>
            <ac:picMk id="23" creationId="{CA10DF53-8352-5EC3-DCFA-B91C556E170C}"/>
          </ac:picMkLst>
        </pc:picChg>
      </pc:sldChg>
      <pc:sldChg chg="addSp delSp modSp add del mod">
        <pc:chgData name="TABOUREL Pauline" userId="ac192b1c-7a8b-460e-9a84-86a104261b72" providerId="ADAL" clId="{7E194FFF-2936-422E-B7EC-DFD01A6C298D}" dt="2025-04-24T12:51:53.924" v="297" actId="47"/>
        <pc:sldMkLst>
          <pc:docMk/>
          <pc:sldMk cId="239839431" sldId="2147480084"/>
        </pc:sldMkLst>
      </pc:sldChg>
      <pc:sldChg chg="addSp delSp modSp add mod">
        <pc:chgData name="TABOUREL Pauline" userId="ac192b1c-7a8b-460e-9a84-86a104261b72" providerId="ADAL" clId="{7E194FFF-2936-422E-B7EC-DFD01A6C298D}" dt="2025-04-24T12:57:40.261" v="328" actId="207"/>
        <pc:sldMkLst>
          <pc:docMk/>
          <pc:sldMk cId="84574259" sldId="2147480085"/>
        </pc:sldMkLst>
        <pc:spChg chg="mod">
          <ac:chgData name="TABOUREL Pauline" userId="ac192b1c-7a8b-460e-9a84-86a104261b72" providerId="ADAL" clId="{7E194FFF-2936-422E-B7EC-DFD01A6C298D}" dt="2025-04-24T12:57:40.261" v="328" actId="207"/>
          <ac:spMkLst>
            <pc:docMk/>
            <pc:sldMk cId="84574259" sldId="2147480085"/>
            <ac:spMk id="6" creationId="{805B7BFD-BDF2-895B-0F71-1BD3EA442EB8}"/>
          </ac:spMkLst>
        </pc:spChg>
        <pc:spChg chg="mod">
          <ac:chgData name="TABOUREL Pauline" userId="ac192b1c-7a8b-460e-9a84-86a104261b72" providerId="ADAL" clId="{7E194FFF-2936-422E-B7EC-DFD01A6C298D}" dt="2025-04-24T12:57:40.261" v="328" actId="207"/>
          <ac:spMkLst>
            <pc:docMk/>
            <pc:sldMk cId="84574259" sldId="2147480085"/>
            <ac:spMk id="7" creationId="{114F4F1E-B4FD-AAD7-915C-9BC6CC9A5792}"/>
          </ac:spMkLst>
        </pc:spChg>
        <pc:spChg chg="mod">
          <ac:chgData name="TABOUREL Pauline" userId="ac192b1c-7a8b-460e-9a84-86a104261b72" providerId="ADAL" clId="{7E194FFF-2936-422E-B7EC-DFD01A6C298D}" dt="2025-04-24T12:57:40.261" v="328" actId="207"/>
          <ac:spMkLst>
            <pc:docMk/>
            <pc:sldMk cId="84574259" sldId="2147480085"/>
            <ac:spMk id="8" creationId="{624E27E5-1A83-33E5-9500-4D3F0311A6B7}"/>
          </ac:spMkLst>
        </pc:spChg>
        <pc:spChg chg="mod">
          <ac:chgData name="TABOUREL Pauline" userId="ac192b1c-7a8b-460e-9a84-86a104261b72" providerId="ADAL" clId="{7E194FFF-2936-422E-B7EC-DFD01A6C298D}" dt="2025-04-24T12:57:40.261" v="328" actId="207"/>
          <ac:spMkLst>
            <pc:docMk/>
            <pc:sldMk cId="84574259" sldId="2147480085"/>
            <ac:spMk id="9" creationId="{363F6845-E143-7840-AA2E-BA1BCD6BE6A8}"/>
          </ac:spMkLst>
        </pc:spChg>
        <pc:spChg chg="mod">
          <ac:chgData name="TABOUREL Pauline" userId="ac192b1c-7a8b-460e-9a84-86a104261b72" providerId="ADAL" clId="{7E194FFF-2936-422E-B7EC-DFD01A6C298D}" dt="2025-04-24T12:51:21.511" v="283" actId="20577"/>
          <ac:spMkLst>
            <pc:docMk/>
            <pc:sldMk cId="84574259" sldId="2147480085"/>
            <ac:spMk id="12" creationId="{C931DAAA-C167-83B1-D9A4-7C173BF6718A}"/>
          </ac:spMkLst>
        </pc:spChg>
        <pc:spChg chg="add mod">
          <ac:chgData name="TABOUREL Pauline" userId="ac192b1c-7a8b-460e-9a84-86a104261b72" providerId="ADAL" clId="{7E194FFF-2936-422E-B7EC-DFD01A6C298D}" dt="2025-04-24T12:51:43.674" v="291" actId="14100"/>
          <ac:spMkLst>
            <pc:docMk/>
            <pc:sldMk cId="84574259" sldId="2147480085"/>
            <ac:spMk id="15" creationId="{FCEB109D-FDB7-B578-CDE7-5413007023A3}"/>
          </ac:spMkLst>
        </pc:spChg>
        <pc:grpChg chg="mod">
          <ac:chgData name="TABOUREL Pauline" userId="ac192b1c-7a8b-460e-9a84-86a104261b72" providerId="ADAL" clId="{7E194FFF-2936-422E-B7EC-DFD01A6C298D}" dt="2025-04-24T12:57:40.261" v="328" actId="207"/>
          <ac:grpSpMkLst>
            <pc:docMk/>
            <pc:sldMk cId="84574259" sldId="2147480085"/>
            <ac:grpSpMk id="5" creationId="{AFAF2DF3-FDCE-5CB2-5BAC-D7E62A77C9DB}"/>
          </ac:grpSpMkLst>
        </pc:grpChg>
        <pc:picChg chg="add mod">
          <ac:chgData name="TABOUREL Pauline" userId="ac192b1c-7a8b-460e-9a84-86a104261b72" providerId="ADAL" clId="{7E194FFF-2936-422E-B7EC-DFD01A6C298D}" dt="2025-04-24T12:51:58.146" v="299"/>
          <ac:picMkLst>
            <pc:docMk/>
            <pc:sldMk cId="84574259" sldId="2147480085"/>
            <ac:picMk id="16" creationId="{3979B2FD-59DC-5D16-7FDE-F3396E38BBD2}"/>
          </ac:picMkLst>
        </pc:picChg>
        <pc:picChg chg="add mod">
          <ac:chgData name="TABOUREL Pauline" userId="ac192b1c-7a8b-460e-9a84-86a104261b72" providerId="ADAL" clId="{7E194FFF-2936-422E-B7EC-DFD01A6C298D}" dt="2025-04-24T12:52:12.819" v="301"/>
          <ac:picMkLst>
            <pc:docMk/>
            <pc:sldMk cId="84574259" sldId="2147480085"/>
            <ac:picMk id="17" creationId="{D4DA5EE5-2BF4-7EE9-DCF9-CD9ACCABD634}"/>
          </ac:picMkLst>
        </pc:picChg>
        <pc:picChg chg="add">
          <ac:chgData name="TABOUREL Pauline" userId="ac192b1c-7a8b-460e-9a84-86a104261b72" providerId="ADAL" clId="{7E194FFF-2936-422E-B7EC-DFD01A6C298D}" dt="2025-04-24T12:51:28.385" v="287"/>
          <ac:picMkLst>
            <pc:docMk/>
            <pc:sldMk cId="84574259" sldId="2147480085"/>
            <ac:picMk id="2050" creationId="{F185E0F8-0988-3148-C0DC-33660B67581D}"/>
          </ac:picMkLst>
        </pc:picChg>
      </pc:sldChg>
      <pc:sldChg chg="add del">
        <pc:chgData name="TABOUREL Pauline" userId="ac192b1c-7a8b-460e-9a84-86a104261b72" providerId="ADAL" clId="{7E194FFF-2936-422E-B7EC-DFD01A6C298D}" dt="2025-04-24T15:52:33.660" v="2087" actId="47"/>
        <pc:sldMkLst>
          <pc:docMk/>
          <pc:sldMk cId="3446853982" sldId="2147480088"/>
        </pc:sldMkLst>
      </pc:sldChg>
      <pc:sldChg chg="addSp delSp modSp add mod">
        <pc:chgData name="TABOUREL Pauline" userId="ac192b1c-7a8b-460e-9a84-86a104261b72" providerId="ADAL" clId="{7E194FFF-2936-422E-B7EC-DFD01A6C298D}" dt="2025-04-24T15:20:41.572" v="1367"/>
        <pc:sldMkLst>
          <pc:docMk/>
          <pc:sldMk cId="4112743599" sldId="2147480089"/>
        </pc:sldMkLst>
        <pc:spChg chg="mod">
          <ac:chgData name="TABOUREL Pauline" userId="ac192b1c-7a8b-460e-9a84-86a104261b72" providerId="ADAL" clId="{7E194FFF-2936-422E-B7EC-DFD01A6C298D}" dt="2025-04-24T15:20:36.986" v="1366" actId="403"/>
          <ac:spMkLst>
            <pc:docMk/>
            <pc:sldMk cId="4112743599" sldId="2147480089"/>
            <ac:spMk id="2" creationId="{B08DD07D-C97B-004B-B32C-552A36FB226D}"/>
          </ac:spMkLst>
        </pc:spChg>
        <pc:spChg chg="mod">
          <ac:chgData name="TABOUREL Pauline" userId="ac192b1c-7a8b-460e-9a84-86a104261b72" providerId="ADAL" clId="{7E194FFF-2936-422E-B7EC-DFD01A6C298D}" dt="2025-04-24T15:19:11.936" v="1359" actId="207"/>
          <ac:spMkLst>
            <pc:docMk/>
            <pc:sldMk cId="4112743599" sldId="2147480089"/>
            <ac:spMk id="98" creationId="{8D6E0968-529B-3B80-62AD-0DCF9D24AA68}"/>
          </ac:spMkLst>
        </pc:spChg>
        <pc:spChg chg="mod">
          <ac:chgData name="TABOUREL Pauline" userId="ac192b1c-7a8b-460e-9a84-86a104261b72" providerId="ADAL" clId="{7E194FFF-2936-422E-B7EC-DFD01A6C298D}" dt="2025-04-24T15:19:11.936" v="1359" actId="207"/>
          <ac:spMkLst>
            <pc:docMk/>
            <pc:sldMk cId="4112743599" sldId="2147480089"/>
            <ac:spMk id="99" creationId="{582110DC-74DA-136E-B40C-C9ABF7770C8E}"/>
          </ac:spMkLst>
        </pc:spChg>
        <pc:spChg chg="mod">
          <ac:chgData name="TABOUREL Pauline" userId="ac192b1c-7a8b-460e-9a84-86a104261b72" providerId="ADAL" clId="{7E194FFF-2936-422E-B7EC-DFD01A6C298D}" dt="2025-04-24T15:19:11.936" v="1359" actId="207"/>
          <ac:spMkLst>
            <pc:docMk/>
            <pc:sldMk cId="4112743599" sldId="2147480089"/>
            <ac:spMk id="100" creationId="{66BE0023-373E-F811-31D8-505C868A542A}"/>
          </ac:spMkLst>
        </pc:spChg>
        <pc:spChg chg="mod">
          <ac:chgData name="TABOUREL Pauline" userId="ac192b1c-7a8b-460e-9a84-86a104261b72" providerId="ADAL" clId="{7E194FFF-2936-422E-B7EC-DFD01A6C298D}" dt="2025-04-24T15:19:11.936" v="1359" actId="207"/>
          <ac:spMkLst>
            <pc:docMk/>
            <pc:sldMk cId="4112743599" sldId="2147480089"/>
            <ac:spMk id="102" creationId="{7D6AD73C-03B9-A709-A911-F0FDE0FFB29D}"/>
          </ac:spMkLst>
        </pc:spChg>
        <pc:grpChg chg="mod">
          <ac:chgData name="TABOUREL Pauline" userId="ac192b1c-7a8b-460e-9a84-86a104261b72" providerId="ADAL" clId="{7E194FFF-2936-422E-B7EC-DFD01A6C298D}" dt="2025-04-24T15:19:11.936" v="1359" actId="207"/>
          <ac:grpSpMkLst>
            <pc:docMk/>
            <pc:sldMk cId="4112743599" sldId="2147480089"/>
            <ac:grpSpMk id="4" creationId="{5E57779E-DA43-DE79-3A0B-FB7DA54422AD}"/>
          </ac:grpSpMkLst>
        </pc:grpChg>
        <pc:picChg chg="add mod">
          <ac:chgData name="TABOUREL Pauline" userId="ac192b1c-7a8b-460e-9a84-86a104261b72" providerId="ADAL" clId="{7E194FFF-2936-422E-B7EC-DFD01A6C298D}" dt="2025-04-24T15:19:57.317" v="1364"/>
          <ac:picMkLst>
            <pc:docMk/>
            <pc:sldMk cId="4112743599" sldId="2147480089"/>
            <ac:picMk id="8" creationId="{EF2D7409-D2CB-02A7-3E5F-37291149C249}"/>
          </ac:picMkLst>
        </pc:picChg>
        <pc:picChg chg="add mod">
          <ac:chgData name="TABOUREL Pauline" userId="ac192b1c-7a8b-460e-9a84-86a104261b72" providerId="ADAL" clId="{7E194FFF-2936-422E-B7EC-DFD01A6C298D}" dt="2025-04-24T15:19:58.924" v="1365"/>
          <ac:picMkLst>
            <pc:docMk/>
            <pc:sldMk cId="4112743599" sldId="2147480089"/>
            <ac:picMk id="9" creationId="{C80672C4-1B45-3A44-576E-9E5D9174C4E7}"/>
          </ac:picMkLst>
        </pc:picChg>
        <pc:picChg chg="add mod">
          <ac:chgData name="TABOUREL Pauline" userId="ac192b1c-7a8b-460e-9a84-86a104261b72" providerId="ADAL" clId="{7E194FFF-2936-422E-B7EC-DFD01A6C298D}" dt="2025-04-24T15:20:41.572" v="1367"/>
          <ac:picMkLst>
            <pc:docMk/>
            <pc:sldMk cId="4112743599" sldId="2147480089"/>
            <ac:picMk id="10" creationId="{4FCE071E-5AFB-BEB7-46AB-8AE7CA43CF9E}"/>
          </ac:picMkLst>
        </pc:picChg>
      </pc:sldChg>
      <pc:sldChg chg="add del">
        <pc:chgData name="TABOUREL Pauline" userId="ac192b1c-7a8b-460e-9a84-86a104261b72" providerId="ADAL" clId="{7E194FFF-2936-422E-B7EC-DFD01A6C298D}" dt="2025-04-24T15:27:53.255" v="1631" actId="47"/>
        <pc:sldMkLst>
          <pc:docMk/>
          <pc:sldMk cId="2520444117" sldId="2147480090"/>
        </pc:sldMkLst>
      </pc:sldChg>
      <pc:sldChg chg="add del">
        <pc:chgData name="TABOUREL Pauline" userId="ac192b1c-7a8b-460e-9a84-86a104261b72" providerId="ADAL" clId="{7E194FFF-2936-422E-B7EC-DFD01A6C298D}" dt="2025-04-24T13:26:31.273" v="593" actId="47"/>
        <pc:sldMkLst>
          <pc:docMk/>
          <pc:sldMk cId="3290969128" sldId="2147480091"/>
        </pc:sldMkLst>
      </pc:sldChg>
      <pc:sldChg chg="add del">
        <pc:chgData name="TABOUREL Pauline" userId="ac192b1c-7a8b-460e-9a84-86a104261b72" providerId="ADAL" clId="{7E194FFF-2936-422E-B7EC-DFD01A6C298D}" dt="2025-04-24T13:27:39.852" v="598" actId="47"/>
        <pc:sldMkLst>
          <pc:docMk/>
          <pc:sldMk cId="1255134826" sldId="2147480094"/>
        </pc:sldMkLst>
      </pc:sldChg>
      <pc:sldChg chg="add del">
        <pc:chgData name="TABOUREL Pauline" userId="ac192b1c-7a8b-460e-9a84-86a104261b72" providerId="ADAL" clId="{7E194FFF-2936-422E-B7EC-DFD01A6C298D}" dt="2025-04-24T15:27:57.065" v="1634" actId="47"/>
        <pc:sldMkLst>
          <pc:docMk/>
          <pc:sldMk cId="1867011274" sldId="2147480105"/>
        </pc:sldMkLst>
      </pc:sldChg>
      <pc:sldChg chg="addSp delSp modSp add mod ord">
        <pc:chgData name="TABOUREL Pauline" userId="ac192b1c-7a8b-460e-9a84-86a104261b72" providerId="ADAL" clId="{7E194FFF-2936-422E-B7EC-DFD01A6C298D}" dt="2025-04-24T15:27:38.737" v="1629" actId="20577"/>
        <pc:sldMkLst>
          <pc:docMk/>
          <pc:sldMk cId="686690601" sldId="2147480107"/>
        </pc:sldMkLst>
        <pc:spChg chg="mod">
          <ac:chgData name="TABOUREL Pauline" userId="ac192b1c-7a8b-460e-9a84-86a104261b72" providerId="ADAL" clId="{7E194FFF-2936-422E-B7EC-DFD01A6C298D}" dt="2025-04-24T15:27:33.348" v="1623" actId="20577"/>
          <ac:spMkLst>
            <pc:docMk/>
            <pc:sldMk cId="686690601" sldId="2147480107"/>
            <ac:spMk id="2" creationId="{F9E5F592-DEB5-F231-6903-C24D3282264C}"/>
          </ac:spMkLst>
        </pc:spChg>
        <pc:spChg chg="mod">
          <ac:chgData name="TABOUREL Pauline" userId="ac192b1c-7a8b-460e-9a84-86a104261b72" providerId="ADAL" clId="{7E194FFF-2936-422E-B7EC-DFD01A6C298D}" dt="2025-04-24T15:24:28.119" v="1526"/>
          <ac:spMkLst>
            <pc:docMk/>
            <pc:sldMk cId="686690601" sldId="2147480107"/>
            <ac:spMk id="5" creationId="{1597E6D6-19C4-9321-1FDF-774752ABDB92}"/>
          </ac:spMkLst>
        </pc:spChg>
        <pc:spChg chg="mod">
          <ac:chgData name="TABOUREL Pauline" userId="ac192b1c-7a8b-460e-9a84-86a104261b72" providerId="ADAL" clId="{7E194FFF-2936-422E-B7EC-DFD01A6C298D}" dt="2025-04-24T15:24:28.119" v="1526"/>
          <ac:spMkLst>
            <pc:docMk/>
            <pc:sldMk cId="686690601" sldId="2147480107"/>
            <ac:spMk id="6" creationId="{D25FDCCA-0922-3EDA-38E8-73C40762A5D6}"/>
          </ac:spMkLst>
        </pc:spChg>
        <pc:spChg chg="mod">
          <ac:chgData name="TABOUREL Pauline" userId="ac192b1c-7a8b-460e-9a84-86a104261b72" providerId="ADAL" clId="{7E194FFF-2936-422E-B7EC-DFD01A6C298D}" dt="2025-04-24T15:24:28.119" v="1526"/>
          <ac:spMkLst>
            <pc:docMk/>
            <pc:sldMk cId="686690601" sldId="2147480107"/>
            <ac:spMk id="7" creationId="{4572DA3C-BBB4-B528-64DC-5E52A8AF6ADF}"/>
          </ac:spMkLst>
        </pc:spChg>
        <pc:spChg chg="mod">
          <ac:chgData name="TABOUREL Pauline" userId="ac192b1c-7a8b-460e-9a84-86a104261b72" providerId="ADAL" clId="{7E194FFF-2936-422E-B7EC-DFD01A6C298D}" dt="2025-04-24T15:27:38.737" v="1629" actId="20577"/>
          <ac:spMkLst>
            <pc:docMk/>
            <pc:sldMk cId="686690601" sldId="2147480107"/>
            <ac:spMk id="8" creationId="{6EF086D7-BA73-7A43-3840-93D1D82281F7}"/>
          </ac:spMkLst>
        </pc:spChg>
        <pc:spChg chg="mod">
          <ac:chgData name="TABOUREL Pauline" userId="ac192b1c-7a8b-460e-9a84-86a104261b72" providerId="ADAL" clId="{7E194FFF-2936-422E-B7EC-DFD01A6C298D}" dt="2025-04-24T15:24:28.119" v="1526"/>
          <ac:spMkLst>
            <pc:docMk/>
            <pc:sldMk cId="686690601" sldId="2147480107"/>
            <ac:spMk id="9" creationId="{9037CFD3-EA9A-97E3-7B0C-F96A06B4E219}"/>
          </ac:spMkLst>
        </pc:spChg>
        <pc:spChg chg="mod">
          <ac:chgData name="TABOUREL Pauline" userId="ac192b1c-7a8b-460e-9a84-86a104261b72" providerId="ADAL" clId="{7E194FFF-2936-422E-B7EC-DFD01A6C298D}" dt="2025-04-24T15:24:10.356" v="1523" actId="207"/>
          <ac:spMkLst>
            <pc:docMk/>
            <pc:sldMk cId="686690601" sldId="2147480107"/>
            <ac:spMk id="19" creationId="{9FD697F8-44D6-BAE1-FDD6-E88D10773F1D}"/>
          </ac:spMkLst>
        </pc:spChg>
        <pc:grpChg chg="add mod">
          <ac:chgData name="TABOUREL Pauline" userId="ac192b1c-7a8b-460e-9a84-86a104261b72" providerId="ADAL" clId="{7E194FFF-2936-422E-B7EC-DFD01A6C298D}" dt="2025-04-24T15:24:28.119" v="1526"/>
          <ac:grpSpMkLst>
            <pc:docMk/>
            <pc:sldMk cId="686690601" sldId="2147480107"/>
            <ac:grpSpMk id="3" creationId="{D82B45CD-65C7-9DAA-7717-203CF0D137ED}"/>
          </ac:grpSpMkLst>
        </pc:grpChg>
        <pc:picChg chg="add mod">
          <ac:chgData name="TABOUREL Pauline" userId="ac192b1c-7a8b-460e-9a84-86a104261b72" providerId="ADAL" clId="{7E194FFF-2936-422E-B7EC-DFD01A6C298D}" dt="2025-04-24T15:24:37.244" v="1527"/>
          <ac:picMkLst>
            <pc:docMk/>
            <pc:sldMk cId="686690601" sldId="2147480107"/>
            <ac:picMk id="11" creationId="{6BCF784C-9BC6-A09C-BC18-0A67D5C5C256}"/>
          </ac:picMkLst>
        </pc:picChg>
        <pc:picChg chg="add mod">
          <ac:chgData name="TABOUREL Pauline" userId="ac192b1c-7a8b-460e-9a84-86a104261b72" providerId="ADAL" clId="{7E194FFF-2936-422E-B7EC-DFD01A6C298D}" dt="2025-04-24T15:26:00.234" v="1534"/>
          <ac:picMkLst>
            <pc:docMk/>
            <pc:sldMk cId="686690601" sldId="2147480107"/>
            <ac:picMk id="12" creationId="{0288D9C8-869D-A3F1-53E9-F43BDF9BD079}"/>
          </ac:picMkLst>
        </pc:picChg>
        <pc:picChg chg="add mod">
          <ac:chgData name="TABOUREL Pauline" userId="ac192b1c-7a8b-460e-9a84-86a104261b72" providerId="ADAL" clId="{7E194FFF-2936-422E-B7EC-DFD01A6C298D}" dt="2025-04-24T15:26:02.226" v="1536"/>
          <ac:picMkLst>
            <pc:docMk/>
            <pc:sldMk cId="686690601" sldId="2147480107"/>
            <ac:picMk id="13" creationId="{9A39E47D-714B-0F75-A2E4-0E841EC36DED}"/>
          </ac:picMkLst>
        </pc:picChg>
      </pc:sldChg>
      <pc:sldChg chg="add del ord">
        <pc:chgData name="TABOUREL Pauline" userId="ac192b1c-7a8b-460e-9a84-86a104261b72" providerId="ADAL" clId="{7E194FFF-2936-422E-B7EC-DFD01A6C298D}" dt="2025-04-24T15:43:53.978" v="1746" actId="47"/>
        <pc:sldMkLst>
          <pc:docMk/>
          <pc:sldMk cId="80147275" sldId="2147480121"/>
        </pc:sldMkLst>
      </pc:sldChg>
      <pc:sldChg chg="add del ord">
        <pc:chgData name="TABOUREL Pauline" userId="ac192b1c-7a8b-460e-9a84-86a104261b72" providerId="ADAL" clId="{7E194FFF-2936-422E-B7EC-DFD01A6C298D}" dt="2025-04-24T15:44:31.753" v="1796" actId="47"/>
        <pc:sldMkLst>
          <pc:docMk/>
          <pc:sldMk cId="2914181147" sldId="2147480123"/>
        </pc:sldMkLst>
      </pc:sldChg>
      <pc:sldChg chg="add del">
        <pc:chgData name="TABOUREL Pauline" userId="ac192b1c-7a8b-460e-9a84-86a104261b72" providerId="ADAL" clId="{7E194FFF-2936-422E-B7EC-DFD01A6C298D}" dt="2025-04-24T13:02:55.412" v="396" actId="47"/>
        <pc:sldMkLst>
          <pc:docMk/>
          <pc:sldMk cId="2231663998" sldId="2147480939"/>
        </pc:sldMkLst>
      </pc:sldChg>
      <pc:sldChg chg="addSp delSp modSp add mod delAnim">
        <pc:chgData name="TABOUREL Pauline" userId="ac192b1c-7a8b-460e-9a84-86a104261b72" providerId="ADAL" clId="{7E194FFF-2936-422E-B7EC-DFD01A6C298D}" dt="2025-04-24T14:53:00.249" v="688"/>
        <pc:sldMkLst>
          <pc:docMk/>
          <pc:sldMk cId="549317699" sldId="2147480940"/>
        </pc:sldMkLst>
        <pc:spChg chg="mod">
          <ac:chgData name="TABOUREL Pauline" userId="ac192b1c-7a8b-460e-9a84-86a104261b72" providerId="ADAL" clId="{7E194FFF-2936-422E-B7EC-DFD01A6C298D}" dt="2025-04-24T13:02:37.106" v="386" actId="20577"/>
          <ac:spMkLst>
            <pc:docMk/>
            <pc:sldMk cId="549317699" sldId="2147480940"/>
            <ac:spMk id="2" creationId="{324D454B-1752-DCA8-1370-C3A308E17D31}"/>
          </ac:spMkLst>
        </pc:spChg>
        <pc:spChg chg="add mod">
          <ac:chgData name="TABOUREL Pauline" userId="ac192b1c-7a8b-460e-9a84-86a104261b72" providerId="ADAL" clId="{7E194FFF-2936-422E-B7EC-DFD01A6C298D}" dt="2025-04-24T13:02:48.742" v="393"/>
          <ac:spMkLst>
            <pc:docMk/>
            <pc:sldMk cId="549317699" sldId="2147480940"/>
            <ac:spMk id="11" creationId="{15FF6618-60F1-E4A7-3FA2-D503E4AA04B1}"/>
          </ac:spMkLst>
        </pc:spChg>
        <pc:spChg chg="mod">
          <ac:chgData name="TABOUREL Pauline" userId="ac192b1c-7a8b-460e-9a84-86a104261b72" providerId="ADAL" clId="{7E194FFF-2936-422E-B7EC-DFD01A6C298D}" dt="2025-04-24T13:02:50.853" v="394"/>
          <ac:spMkLst>
            <pc:docMk/>
            <pc:sldMk cId="549317699" sldId="2147480940"/>
            <ac:spMk id="14" creationId="{1ECDFAAB-212D-5074-15D4-6872DC696477}"/>
          </ac:spMkLst>
        </pc:spChg>
        <pc:spChg chg="mod">
          <ac:chgData name="TABOUREL Pauline" userId="ac192b1c-7a8b-460e-9a84-86a104261b72" providerId="ADAL" clId="{7E194FFF-2936-422E-B7EC-DFD01A6C298D}" dt="2025-04-24T13:02:50.853" v="394"/>
          <ac:spMkLst>
            <pc:docMk/>
            <pc:sldMk cId="549317699" sldId="2147480940"/>
            <ac:spMk id="15" creationId="{CE395E93-4628-0788-F136-B0353B844F56}"/>
          </ac:spMkLst>
        </pc:spChg>
        <pc:spChg chg="mod">
          <ac:chgData name="TABOUREL Pauline" userId="ac192b1c-7a8b-460e-9a84-86a104261b72" providerId="ADAL" clId="{7E194FFF-2936-422E-B7EC-DFD01A6C298D}" dt="2025-04-24T13:02:50.853" v="394"/>
          <ac:spMkLst>
            <pc:docMk/>
            <pc:sldMk cId="549317699" sldId="2147480940"/>
            <ac:spMk id="16" creationId="{3217503D-6D59-7D65-84EF-30FE85D21F16}"/>
          </ac:spMkLst>
        </pc:spChg>
        <pc:spChg chg="mod">
          <ac:chgData name="TABOUREL Pauline" userId="ac192b1c-7a8b-460e-9a84-86a104261b72" providerId="ADAL" clId="{7E194FFF-2936-422E-B7EC-DFD01A6C298D}" dt="2025-04-24T13:02:50.853" v="394"/>
          <ac:spMkLst>
            <pc:docMk/>
            <pc:sldMk cId="549317699" sldId="2147480940"/>
            <ac:spMk id="17" creationId="{CB61728D-9BD2-B931-C234-21D694DE02B0}"/>
          </ac:spMkLst>
        </pc:spChg>
        <pc:spChg chg="mod">
          <ac:chgData name="TABOUREL Pauline" userId="ac192b1c-7a8b-460e-9a84-86a104261b72" providerId="ADAL" clId="{7E194FFF-2936-422E-B7EC-DFD01A6C298D}" dt="2025-04-24T13:02:52.648" v="395"/>
          <ac:spMkLst>
            <pc:docMk/>
            <pc:sldMk cId="549317699" sldId="2147480940"/>
            <ac:spMk id="23" creationId="{92F51752-4C0D-0171-AE45-53B23FE28B69}"/>
          </ac:spMkLst>
        </pc:spChg>
        <pc:spChg chg="mod">
          <ac:chgData name="TABOUREL Pauline" userId="ac192b1c-7a8b-460e-9a84-86a104261b72" providerId="ADAL" clId="{7E194FFF-2936-422E-B7EC-DFD01A6C298D}" dt="2025-04-24T13:02:52.648" v="395"/>
          <ac:spMkLst>
            <pc:docMk/>
            <pc:sldMk cId="549317699" sldId="2147480940"/>
            <ac:spMk id="26" creationId="{9DC7E119-073A-FE21-0BBF-1F2E4050C634}"/>
          </ac:spMkLst>
        </pc:spChg>
        <pc:spChg chg="mod">
          <ac:chgData name="TABOUREL Pauline" userId="ac192b1c-7a8b-460e-9a84-86a104261b72" providerId="ADAL" clId="{7E194FFF-2936-422E-B7EC-DFD01A6C298D}" dt="2025-04-24T13:02:52.648" v="395"/>
          <ac:spMkLst>
            <pc:docMk/>
            <pc:sldMk cId="549317699" sldId="2147480940"/>
            <ac:spMk id="30" creationId="{15C15E2A-0892-B6AA-6BDC-87249EF463F8}"/>
          </ac:spMkLst>
        </pc:spChg>
        <pc:spChg chg="mod">
          <ac:chgData name="TABOUREL Pauline" userId="ac192b1c-7a8b-460e-9a84-86a104261b72" providerId="ADAL" clId="{7E194FFF-2936-422E-B7EC-DFD01A6C298D}" dt="2025-04-24T13:02:52.648" v="395"/>
          <ac:spMkLst>
            <pc:docMk/>
            <pc:sldMk cId="549317699" sldId="2147480940"/>
            <ac:spMk id="32" creationId="{22302091-0FD6-9662-DB6F-01DC96E56FD0}"/>
          </ac:spMkLst>
        </pc:spChg>
        <pc:grpChg chg="add mod">
          <ac:chgData name="TABOUREL Pauline" userId="ac192b1c-7a8b-460e-9a84-86a104261b72" providerId="ADAL" clId="{7E194FFF-2936-422E-B7EC-DFD01A6C298D}" dt="2025-04-24T13:02:50.853" v="394"/>
          <ac:grpSpMkLst>
            <pc:docMk/>
            <pc:sldMk cId="549317699" sldId="2147480940"/>
            <ac:grpSpMk id="12" creationId="{A5D911AE-5155-DE2D-E7EB-C10173B7EB1E}"/>
          </ac:grpSpMkLst>
        </pc:grpChg>
        <pc:grpChg chg="mod">
          <ac:chgData name="TABOUREL Pauline" userId="ac192b1c-7a8b-460e-9a84-86a104261b72" providerId="ADAL" clId="{7E194FFF-2936-422E-B7EC-DFD01A6C298D}" dt="2025-04-24T13:02:52.648" v="395"/>
          <ac:grpSpMkLst>
            <pc:docMk/>
            <pc:sldMk cId="549317699" sldId="2147480940"/>
            <ac:grpSpMk id="19" creationId="{982633A1-B2CF-B05E-F21F-9076595E14BB}"/>
          </ac:grpSpMkLst>
        </pc:grpChg>
        <pc:picChg chg="mod">
          <ac:chgData name="TABOUREL Pauline" userId="ac192b1c-7a8b-460e-9a84-86a104261b72" providerId="ADAL" clId="{7E194FFF-2936-422E-B7EC-DFD01A6C298D}" dt="2025-04-24T13:02:52.648" v="395"/>
          <ac:picMkLst>
            <pc:docMk/>
            <pc:sldMk cId="549317699" sldId="2147480940"/>
            <ac:picMk id="20" creationId="{A81C9D8A-EBAE-28B9-FDBE-7F1619BD5315}"/>
          </ac:picMkLst>
        </pc:picChg>
        <pc:picChg chg="mod">
          <ac:chgData name="TABOUREL Pauline" userId="ac192b1c-7a8b-460e-9a84-86a104261b72" providerId="ADAL" clId="{7E194FFF-2936-422E-B7EC-DFD01A6C298D}" dt="2025-04-24T13:02:52.648" v="395"/>
          <ac:picMkLst>
            <pc:docMk/>
            <pc:sldMk cId="549317699" sldId="2147480940"/>
            <ac:picMk id="27" creationId="{5D600453-0785-FF85-4B50-0D418ECD617E}"/>
          </ac:picMkLst>
        </pc:picChg>
        <pc:picChg chg="mod">
          <ac:chgData name="TABOUREL Pauline" userId="ac192b1c-7a8b-460e-9a84-86a104261b72" providerId="ADAL" clId="{7E194FFF-2936-422E-B7EC-DFD01A6C298D}" dt="2025-04-24T13:02:52.648" v="395"/>
          <ac:picMkLst>
            <pc:docMk/>
            <pc:sldMk cId="549317699" sldId="2147480940"/>
            <ac:picMk id="28" creationId="{5254B093-18B4-7619-62C5-920877B2EE83}"/>
          </ac:picMkLst>
        </pc:picChg>
        <pc:picChg chg="mod">
          <ac:chgData name="TABOUREL Pauline" userId="ac192b1c-7a8b-460e-9a84-86a104261b72" providerId="ADAL" clId="{7E194FFF-2936-422E-B7EC-DFD01A6C298D}" dt="2025-04-24T13:02:52.648" v="395"/>
          <ac:picMkLst>
            <pc:docMk/>
            <pc:sldMk cId="549317699" sldId="2147480940"/>
            <ac:picMk id="29" creationId="{8106F69F-832F-9EF9-125F-1A43CBE6B14A}"/>
          </ac:picMkLst>
        </pc:picChg>
        <pc:picChg chg="mod">
          <ac:chgData name="TABOUREL Pauline" userId="ac192b1c-7a8b-460e-9a84-86a104261b72" providerId="ADAL" clId="{7E194FFF-2936-422E-B7EC-DFD01A6C298D}" dt="2025-04-24T13:02:52.648" v="395"/>
          <ac:picMkLst>
            <pc:docMk/>
            <pc:sldMk cId="549317699" sldId="2147480940"/>
            <ac:picMk id="31" creationId="{88D569E7-E2AA-A70B-F6F3-8BC01613BD04}"/>
          </ac:picMkLst>
        </pc:picChg>
        <pc:picChg chg="add mod">
          <ac:chgData name="TABOUREL Pauline" userId="ac192b1c-7a8b-460e-9a84-86a104261b72" providerId="ADAL" clId="{7E194FFF-2936-422E-B7EC-DFD01A6C298D}" dt="2025-04-24T14:53:00.249" v="688"/>
          <ac:picMkLst>
            <pc:docMk/>
            <pc:sldMk cId="549317699" sldId="2147480940"/>
            <ac:picMk id="33" creationId="{DDBAEE3C-347F-AA2A-7EFD-DF937BD64451}"/>
          </ac:picMkLst>
        </pc:picChg>
      </pc:sldChg>
      <pc:sldChg chg="add del">
        <pc:chgData name="TABOUREL Pauline" userId="ac192b1c-7a8b-460e-9a84-86a104261b72" providerId="ADAL" clId="{7E194FFF-2936-422E-B7EC-DFD01A6C298D}" dt="2025-04-24T13:02:30" v="375" actId="47"/>
        <pc:sldMkLst>
          <pc:docMk/>
          <pc:sldMk cId="2485224676" sldId="2147480940"/>
        </pc:sldMkLst>
      </pc:sldChg>
      <pc:sldChg chg="add del">
        <pc:chgData name="TABOUREL Pauline" userId="ac192b1c-7a8b-460e-9a84-86a104261b72" providerId="ADAL" clId="{7E194FFF-2936-422E-B7EC-DFD01A6C298D}" dt="2025-04-24T13:02:29.521" v="374" actId="47"/>
        <pc:sldMkLst>
          <pc:docMk/>
          <pc:sldMk cId="1911304870" sldId="2147480941"/>
        </pc:sldMkLst>
      </pc:sldChg>
      <pc:sldChg chg="add del">
        <pc:chgData name="TABOUREL Pauline" userId="ac192b1c-7a8b-460e-9a84-86a104261b72" providerId="ADAL" clId="{7E194FFF-2936-422E-B7EC-DFD01A6C298D}" dt="2025-04-24T14:54:08.559" v="762" actId="47"/>
        <pc:sldMkLst>
          <pc:docMk/>
          <pc:sldMk cId="1536691448" sldId="2147480942"/>
        </pc:sldMkLst>
      </pc:sldChg>
      <pc:sldChg chg="add del">
        <pc:chgData name="TABOUREL Pauline" userId="ac192b1c-7a8b-460e-9a84-86a104261b72" providerId="ADAL" clId="{7E194FFF-2936-422E-B7EC-DFD01A6C298D}" dt="2025-04-24T13:04:33.182" v="457" actId="47"/>
        <pc:sldMkLst>
          <pc:docMk/>
          <pc:sldMk cId="2178548594" sldId="2147480955"/>
        </pc:sldMkLst>
      </pc:sldChg>
      <pc:sldChg chg="addSp delSp modSp add mod">
        <pc:chgData name="TABOUREL Pauline" userId="ac192b1c-7a8b-460e-9a84-86a104261b72" providerId="ADAL" clId="{7E194FFF-2936-422E-B7EC-DFD01A6C298D}" dt="2025-04-24T14:53:01.804" v="689"/>
        <pc:sldMkLst>
          <pc:docMk/>
          <pc:sldMk cId="3490137877" sldId="2147480956"/>
        </pc:sldMkLst>
        <pc:spChg chg="mod">
          <ac:chgData name="TABOUREL Pauline" userId="ac192b1c-7a8b-460e-9a84-86a104261b72" providerId="ADAL" clId="{7E194FFF-2936-422E-B7EC-DFD01A6C298D}" dt="2025-04-24T13:03:34.328" v="441" actId="14100"/>
          <ac:spMkLst>
            <pc:docMk/>
            <pc:sldMk cId="3490137877" sldId="2147480956"/>
            <ac:spMk id="2" creationId="{38B241E9-53FB-6236-182F-462EF55A8B22}"/>
          </ac:spMkLst>
        </pc:spChg>
        <pc:spChg chg="mod">
          <ac:chgData name="TABOUREL Pauline" userId="ac192b1c-7a8b-460e-9a84-86a104261b72" providerId="ADAL" clId="{7E194FFF-2936-422E-B7EC-DFD01A6C298D}" dt="2025-04-24T13:04:57.156" v="460" actId="14100"/>
          <ac:spMkLst>
            <pc:docMk/>
            <pc:sldMk cId="3490137877" sldId="2147480956"/>
            <ac:spMk id="4" creationId="{87938EF9-B879-647B-8AAA-EED89508FF7A}"/>
          </ac:spMkLst>
        </pc:spChg>
        <pc:spChg chg="mod">
          <ac:chgData name="TABOUREL Pauline" userId="ac192b1c-7a8b-460e-9a84-86a104261b72" providerId="ADAL" clId="{7E194FFF-2936-422E-B7EC-DFD01A6C298D}" dt="2025-04-24T13:03:38.537" v="442"/>
          <ac:spMkLst>
            <pc:docMk/>
            <pc:sldMk cId="3490137877" sldId="2147480956"/>
            <ac:spMk id="36" creationId="{C4221FB6-66F3-3509-DF1C-1E1C6504F523}"/>
          </ac:spMkLst>
        </pc:spChg>
        <pc:spChg chg="mod">
          <ac:chgData name="TABOUREL Pauline" userId="ac192b1c-7a8b-460e-9a84-86a104261b72" providerId="ADAL" clId="{7E194FFF-2936-422E-B7EC-DFD01A6C298D}" dt="2025-04-24T13:03:38.537" v="442"/>
          <ac:spMkLst>
            <pc:docMk/>
            <pc:sldMk cId="3490137877" sldId="2147480956"/>
            <ac:spMk id="37" creationId="{5FEA920D-7E0D-AE4B-1986-972F45BAC78A}"/>
          </ac:spMkLst>
        </pc:spChg>
        <pc:spChg chg="mod">
          <ac:chgData name="TABOUREL Pauline" userId="ac192b1c-7a8b-460e-9a84-86a104261b72" providerId="ADAL" clId="{7E194FFF-2936-422E-B7EC-DFD01A6C298D}" dt="2025-04-24T13:03:38.537" v="442"/>
          <ac:spMkLst>
            <pc:docMk/>
            <pc:sldMk cId="3490137877" sldId="2147480956"/>
            <ac:spMk id="38" creationId="{85BBF78F-0593-2933-298B-E49D9D42C963}"/>
          </ac:spMkLst>
        </pc:spChg>
        <pc:spChg chg="mod">
          <ac:chgData name="TABOUREL Pauline" userId="ac192b1c-7a8b-460e-9a84-86a104261b72" providerId="ADAL" clId="{7E194FFF-2936-422E-B7EC-DFD01A6C298D}" dt="2025-04-24T13:03:38.537" v="442"/>
          <ac:spMkLst>
            <pc:docMk/>
            <pc:sldMk cId="3490137877" sldId="2147480956"/>
            <ac:spMk id="39" creationId="{299D6BBB-0E16-B885-237F-61BF19F254D6}"/>
          </ac:spMkLst>
        </pc:spChg>
        <pc:spChg chg="mod">
          <ac:chgData name="TABOUREL Pauline" userId="ac192b1c-7a8b-460e-9a84-86a104261b72" providerId="ADAL" clId="{7E194FFF-2936-422E-B7EC-DFD01A6C298D}" dt="2025-04-24T13:03:38.537" v="442"/>
          <ac:spMkLst>
            <pc:docMk/>
            <pc:sldMk cId="3490137877" sldId="2147480956"/>
            <ac:spMk id="40" creationId="{27163FA4-D0A5-4D4E-0A10-710013567149}"/>
          </ac:spMkLst>
        </pc:spChg>
        <pc:spChg chg="mod">
          <ac:chgData name="TABOUREL Pauline" userId="ac192b1c-7a8b-460e-9a84-86a104261b72" providerId="ADAL" clId="{7E194FFF-2936-422E-B7EC-DFD01A6C298D}" dt="2025-04-24T13:03:38.537" v="442"/>
          <ac:spMkLst>
            <pc:docMk/>
            <pc:sldMk cId="3490137877" sldId="2147480956"/>
            <ac:spMk id="42" creationId="{A54B42D7-F3AB-2D9A-BF24-D6CB46C4B3A6}"/>
          </ac:spMkLst>
        </pc:spChg>
        <pc:spChg chg="mod">
          <ac:chgData name="TABOUREL Pauline" userId="ac192b1c-7a8b-460e-9a84-86a104261b72" providerId="ADAL" clId="{7E194FFF-2936-422E-B7EC-DFD01A6C298D}" dt="2025-04-24T13:03:38.537" v="442"/>
          <ac:spMkLst>
            <pc:docMk/>
            <pc:sldMk cId="3490137877" sldId="2147480956"/>
            <ac:spMk id="43" creationId="{518AA752-5EDC-3D87-49B1-7CFCED439B77}"/>
          </ac:spMkLst>
        </pc:spChg>
        <pc:spChg chg="mod">
          <ac:chgData name="TABOUREL Pauline" userId="ac192b1c-7a8b-460e-9a84-86a104261b72" providerId="ADAL" clId="{7E194FFF-2936-422E-B7EC-DFD01A6C298D}" dt="2025-04-24T13:03:38.537" v="442"/>
          <ac:spMkLst>
            <pc:docMk/>
            <pc:sldMk cId="3490137877" sldId="2147480956"/>
            <ac:spMk id="44" creationId="{A212B867-2A04-4A0B-792C-FCB0FA3E6942}"/>
          </ac:spMkLst>
        </pc:spChg>
        <pc:spChg chg="mod">
          <ac:chgData name="TABOUREL Pauline" userId="ac192b1c-7a8b-460e-9a84-86a104261b72" providerId="ADAL" clId="{7E194FFF-2936-422E-B7EC-DFD01A6C298D}" dt="2025-04-24T13:03:38.537" v="442"/>
          <ac:spMkLst>
            <pc:docMk/>
            <pc:sldMk cId="3490137877" sldId="2147480956"/>
            <ac:spMk id="45" creationId="{B132A2AD-8208-C81E-310D-20ED2D5057D8}"/>
          </ac:spMkLst>
        </pc:spChg>
        <pc:spChg chg="mod">
          <ac:chgData name="TABOUREL Pauline" userId="ac192b1c-7a8b-460e-9a84-86a104261b72" providerId="ADAL" clId="{7E194FFF-2936-422E-B7EC-DFD01A6C298D}" dt="2025-04-24T13:03:38.537" v="442"/>
          <ac:spMkLst>
            <pc:docMk/>
            <pc:sldMk cId="3490137877" sldId="2147480956"/>
            <ac:spMk id="49" creationId="{9C57F4FA-9B3C-F7FE-8224-46A628B86424}"/>
          </ac:spMkLst>
        </pc:spChg>
        <pc:spChg chg="add mod">
          <ac:chgData name="TABOUREL Pauline" userId="ac192b1c-7a8b-460e-9a84-86a104261b72" providerId="ADAL" clId="{7E194FFF-2936-422E-B7EC-DFD01A6C298D}" dt="2025-04-24T13:04:20.421" v="451" actId="14100"/>
          <ac:spMkLst>
            <pc:docMk/>
            <pc:sldMk cId="3490137877" sldId="2147480956"/>
            <ac:spMk id="50" creationId="{6C8ACF31-F04B-DE4C-8519-1A633D4FC417}"/>
          </ac:spMkLst>
        </pc:spChg>
        <pc:spChg chg="add mod">
          <ac:chgData name="TABOUREL Pauline" userId="ac192b1c-7a8b-460e-9a84-86a104261b72" providerId="ADAL" clId="{7E194FFF-2936-422E-B7EC-DFD01A6C298D}" dt="2025-04-24T13:04:30.270" v="456" actId="1076"/>
          <ac:spMkLst>
            <pc:docMk/>
            <pc:sldMk cId="3490137877" sldId="2147480956"/>
            <ac:spMk id="52" creationId="{D688D88B-F9A6-43B8-9A9A-CE3D7B3BE5D1}"/>
          </ac:spMkLst>
        </pc:spChg>
        <pc:spChg chg="add mod">
          <ac:chgData name="TABOUREL Pauline" userId="ac192b1c-7a8b-460e-9a84-86a104261b72" providerId="ADAL" clId="{7E194FFF-2936-422E-B7EC-DFD01A6C298D}" dt="2025-04-24T13:04:23.683" v="453" actId="1076"/>
          <ac:spMkLst>
            <pc:docMk/>
            <pc:sldMk cId="3490137877" sldId="2147480956"/>
            <ac:spMk id="54" creationId="{B85879F9-ED9C-CEC7-CF18-E279ED5433DC}"/>
          </ac:spMkLst>
        </pc:spChg>
        <pc:picChg chg="add mod">
          <ac:chgData name="TABOUREL Pauline" userId="ac192b1c-7a8b-460e-9a84-86a104261b72" providerId="ADAL" clId="{7E194FFF-2936-422E-B7EC-DFD01A6C298D}" dt="2025-04-24T13:04:27.310" v="455" actId="1076"/>
          <ac:picMkLst>
            <pc:docMk/>
            <pc:sldMk cId="3490137877" sldId="2147480956"/>
            <ac:picMk id="55" creationId="{69F21C98-868E-36F0-B015-99085981B315}"/>
          </ac:picMkLst>
        </pc:picChg>
        <pc:picChg chg="add mod">
          <ac:chgData name="TABOUREL Pauline" userId="ac192b1c-7a8b-460e-9a84-86a104261b72" providerId="ADAL" clId="{7E194FFF-2936-422E-B7EC-DFD01A6C298D}" dt="2025-04-24T14:53:01.804" v="689"/>
          <ac:picMkLst>
            <pc:docMk/>
            <pc:sldMk cId="3490137877" sldId="2147480956"/>
            <ac:picMk id="58" creationId="{25CE9B3F-7E24-E30C-2982-1CC60775F531}"/>
          </ac:picMkLst>
        </pc:picChg>
      </pc:sldChg>
      <pc:sldChg chg="addSp delSp modSp add mod">
        <pc:chgData name="TABOUREL Pauline" userId="ac192b1c-7a8b-460e-9a84-86a104261b72" providerId="ADAL" clId="{7E194FFF-2936-422E-B7EC-DFD01A6C298D}" dt="2025-04-24T14:53:02.896" v="690"/>
        <pc:sldMkLst>
          <pc:docMk/>
          <pc:sldMk cId="532070963" sldId="2147480957"/>
        </pc:sldMkLst>
        <pc:spChg chg="mod">
          <ac:chgData name="TABOUREL Pauline" userId="ac192b1c-7a8b-460e-9a84-86a104261b72" providerId="ADAL" clId="{7E194FFF-2936-422E-B7EC-DFD01A6C298D}" dt="2025-04-24T13:05:21.247" v="475" actId="20577"/>
          <ac:spMkLst>
            <pc:docMk/>
            <pc:sldMk cId="532070963" sldId="2147480957"/>
            <ac:spMk id="2" creationId="{173AB25F-4CFB-5947-52FF-B226EC9268A0}"/>
          </ac:spMkLst>
        </pc:spChg>
        <pc:spChg chg="add mod">
          <ac:chgData name="TABOUREL Pauline" userId="ac192b1c-7a8b-460e-9a84-86a104261b72" providerId="ADAL" clId="{7E194FFF-2936-422E-B7EC-DFD01A6C298D}" dt="2025-04-24T13:06:02.536" v="493" actId="1076"/>
          <ac:spMkLst>
            <pc:docMk/>
            <pc:sldMk cId="532070963" sldId="2147480957"/>
            <ac:spMk id="11" creationId="{DA5E8E9A-A769-A3FE-C025-6C99DBF97728}"/>
          </ac:spMkLst>
        </pc:spChg>
        <pc:spChg chg="add mod">
          <ac:chgData name="TABOUREL Pauline" userId="ac192b1c-7a8b-460e-9a84-86a104261b72" providerId="ADAL" clId="{7E194FFF-2936-422E-B7EC-DFD01A6C298D}" dt="2025-04-24T13:06:00.160" v="492" actId="1076"/>
          <ac:spMkLst>
            <pc:docMk/>
            <pc:sldMk cId="532070963" sldId="2147480957"/>
            <ac:spMk id="12" creationId="{13728326-618A-A4DA-D32A-7F551A78F522}"/>
          </ac:spMkLst>
        </pc:spChg>
        <pc:spChg chg="add mod">
          <ac:chgData name="TABOUREL Pauline" userId="ac192b1c-7a8b-460e-9a84-86a104261b72" providerId="ADAL" clId="{7E194FFF-2936-422E-B7EC-DFD01A6C298D}" dt="2025-04-24T13:05:36.791" v="484"/>
          <ac:spMkLst>
            <pc:docMk/>
            <pc:sldMk cId="532070963" sldId="2147480957"/>
            <ac:spMk id="14" creationId="{A627B076-3E9D-0BED-6AB3-69584447298A}"/>
          </ac:spMkLst>
        </pc:spChg>
        <pc:spChg chg="add mod">
          <ac:chgData name="TABOUREL Pauline" userId="ac192b1c-7a8b-460e-9a84-86a104261b72" providerId="ADAL" clId="{7E194FFF-2936-422E-B7EC-DFD01A6C298D}" dt="2025-04-24T13:05:52.757" v="489" actId="1076"/>
          <ac:spMkLst>
            <pc:docMk/>
            <pc:sldMk cId="532070963" sldId="2147480957"/>
            <ac:spMk id="15" creationId="{07CC607D-D8ED-0B47-04D9-6B131F6CCD24}"/>
          </ac:spMkLst>
        </pc:spChg>
        <pc:spChg chg="add mod">
          <ac:chgData name="TABOUREL Pauline" userId="ac192b1c-7a8b-460e-9a84-86a104261b72" providerId="ADAL" clId="{7E194FFF-2936-422E-B7EC-DFD01A6C298D}" dt="2025-04-24T13:05:54.250" v="490" actId="1076"/>
          <ac:spMkLst>
            <pc:docMk/>
            <pc:sldMk cId="532070963" sldId="2147480957"/>
            <ac:spMk id="16" creationId="{329B09E4-6521-5452-7A73-123D1DC9B4C0}"/>
          </ac:spMkLst>
        </pc:spChg>
        <pc:picChg chg="add mod">
          <ac:chgData name="TABOUREL Pauline" userId="ac192b1c-7a8b-460e-9a84-86a104261b72" providerId="ADAL" clId="{7E194FFF-2936-422E-B7EC-DFD01A6C298D}" dt="2025-04-24T14:53:02.896" v="690"/>
          <ac:picMkLst>
            <pc:docMk/>
            <pc:sldMk cId="532070963" sldId="2147480957"/>
            <ac:picMk id="17" creationId="{68F62F89-9CB4-A54A-7D5B-28D1559E469B}"/>
          </ac:picMkLst>
        </pc:picChg>
      </pc:sldChg>
      <pc:sldChg chg="add del">
        <pc:chgData name="TABOUREL Pauline" userId="ac192b1c-7a8b-460e-9a84-86a104261b72" providerId="ADAL" clId="{7E194FFF-2936-422E-B7EC-DFD01A6C298D}" dt="2025-04-24T13:05:48.775" v="488" actId="47"/>
        <pc:sldMkLst>
          <pc:docMk/>
          <pc:sldMk cId="1911401895" sldId="2147480958"/>
        </pc:sldMkLst>
      </pc:sldChg>
      <pc:sldChg chg="addSp delSp modSp add mod">
        <pc:chgData name="TABOUREL Pauline" userId="ac192b1c-7a8b-460e-9a84-86a104261b72" providerId="ADAL" clId="{7E194FFF-2936-422E-B7EC-DFD01A6C298D}" dt="2025-04-24T15:50:32.817" v="2021"/>
        <pc:sldMkLst>
          <pc:docMk/>
          <pc:sldMk cId="3989952124" sldId="2147480958"/>
        </pc:sldMkLst>
        <pc:picChg chg="add mod">
          <ac:chgData name="TABOUREL Pauline" userId="ac192b1c-7a8b-460e-9a84-86a104261b72" providerId="ADAL" clId="{7E194FFF-2936-422E-B7EC-DFD01A6C298D}" dt="2025-04-24T15:50:32.817" v="2021"/>
          <ac:picMkLst>
            <pc:docMk/>
            <pc:sldMk cId="3989952124" sldId="2147480958"/>
            <ac:picMk id="7" creationId="{5A681303-1826-CFA3-1E7D-830370CE4B2A}"/>
          </ac:picMkLst>
        </pc:picChg>
      </pc:sldChg>
      <pc:sldChg chg="add del">
        <pc:chgData name="TABOUREL Pauline" userId="ac192b1c-7a8b-460e-9a84-86a104261b72" providerId="ADAL" clId="{7E194FFF-2936-422E-B7EC-DFD01A6C298D}" dt="2025-04-24T15:04:24.730" v="968" actId="47"/>
        <pc:sldMkLst>
          <pc:docMk/>
          <pc:sldMk cId="1183888299" sldId="2147480959"/>
        </pc:sldMkLst>
      </pc:sldChg>
      <pc:sldChg chg="add del">
        <pc:chgData name="TABOUREL Pauline" userId="ac192b1c-7a8b-460e-9a84-86a104261b72" providerId="ADAL" clId="{7E194FFF-2936-422E-B7EC-DFD01A6C298D}" dt="2025-04-24T13:18:18.453" v="518" actId="47"/>
        <pc:sldMkLst>
          <pc:docMk/>
          <pc:sldMk cId="1457073243" sldId="2147480960"/>
        </pc:sldMkLst>
      </pc:sldChg>
      <pc:sldChg chg="add del">
        <pc:chgData name="TABOUREL Pauline" userId="ac192b1c-7a8b-460e-9a84-86a104261b72" providerId="ADAL" clId="{7E194FFF-2936-422E-B7EC-DFD01A6C298D}" dt="2025-04-24T15:24:56.843" v="1530" actId="47"/>
        <pc:sldMkLst>
          <pc:docMk/>
          <pc:sldMk cId="3230282309" sldId="2147480960"/>
        </pc:sldMkLst>
      </pc:sldChg>
      <pc:sldChg chg="delSp modSp add del mod">
        <pc:chgData name="TABOUREL Pauline" userId="ac192b1c-7a8b-460e-9a84-86a104261b72" providerId="ADAL" clId="{7E194FFF-2936-422E-B7EC-DFD01A6C298D}" dt="2025-04-24T15:27:51.512" v="1630" actId="47"/>
        <pc:sldMkLst>
          <pc:docMk/>
          <pc:sldMk cId="2374920842" sldId="2147480961"/>
        </pc:sldMkLst>
      </pc:sldChg>
      <pc:sldChg chg="add del ord">
        <pc:chgData name="TABOUREL Pauline" userId="ac192b1c-7a8b-460e-9a84-86a104261b72" providerId="ADAL" clId="{7E194FFF-2936-422E-B7EC-DFD01A6C298D}" dt="2025-04-24T15:58:17.592" v="2192" actId="47"/>
        <pc:sldMkLst>
          <pc:docMk/>
          <pc:sldMk cId="2723737658" sldId="2147480962"/>
        </pc:sldMkLst>
      </pc:sldChg>
      <pc:sldChg chg="add del">
        <pc:chgData name="TABOUREL Pauline" userId="ac192b1c-7a8b-460e-9a84-86a104261b72" providerId="ADAL" clId="{7E194FFF-2936-422E-B7EC-DFD01A6C298D}" dt="2025-04-24T15:50:55.234" v="2025" actId="47"/>
        <pc:sldMkLst>
          <pc:docMk/>
          <pc:sldMk cId="1991666170" sldId="2147480963"/>
        </pc:sldMkLst>
      </pc:sldChg>
      <pc:sldChg chg="addSp delSp modSp add mod">
        <pc:chgData name="TABOUREL Pauline" userId="ac192b1c-7a8b-460e-9a84-86a104261b72" providerId="ADAL" clId="{7E194FFF-2936-422E-B7EC-DFD01A6C298D}" dt="2025-04-24T15:17:25.993" v="1334" actId="1076"/>
        <pc:sldMkLst>
          <pc:docMk/>
          <pc:sldMk cId="1153117007" sldId="2147480964"/>
        </pc:sldMkLst>
        <pc:spChg chg="mod">
          <ac:chgData name="TABOUREL Pauline" userId="ac192b1c-7a8b-460e-9a84-86a104261b72" providerId="ADAL" clId="{7E194FFF-2936-422E-B7EC-DFD01A6C298D}" dt="2025-04-24T15:16:23.875" v="1316" actId="1076"/>
          <ac:spMkLst>
            <pc:docMk/>
            <pc:sldMk cId="1153117007" sldId="2147480964"/>
            <ac:spMk id="47" creationId="{B9B3BEE1-3FE4-42A5-AC0F-9D99FB6D56D9}"/>
          </ac:spMkLst>
        </pc:spChg>
        <pc:spChg chg="mod">
          <ac:chgData name="TABOUREL Pauline" userId="ac192b1c-7a8b-460e-9a84-86a104261b72" providerId="ADAL" clId="{7E194FFF-2936-422E-B7EC-DFD01A6C298D}" dt="2025-04-24T15:16:07.932" v="1310" actId="14100"/>
          <ac:spMkLst>
            <pc:docMk/>
            <pc:sldMk cId="1153117007" sldId="2147480964"/>
            <ac:spMk id="50" creationId="{4A525C98-DDAA-497C-A17B-C5AA635FC9B4}"/>
          </ac:spMkLst>
        </pc:spChg>
        <pc:spChg chg="mod">
          <ac:chgData name="TABOUREL Pauline" userId="ac192b1c-7a8b-460e-9a84-86a104261b72" providerId="ADAL" clId="{7E194FFF-2936-422E-B7EC-DFD01A6C298D}" dt="2025-04-24T15:17:22.670" v="1333" actId="1076"/>
          <ac:spMkLst>
            <pc:docMk/>
            <pc:sldMk cId="1153117007" sldId="2147480964"/>
            <ac:spMk id="63" creationId="{8E3B2C2F-0420-412B-B90F-473D20ECCA7B}"/>
          </ac:spMkLst>
        </pc:spChg>
        <pc:grpChg chg="mod">
          <ac:chgData name="TABOUREL Pauline" userId="ac192b1c-7a8b-460e-9a84-86a104261b72" providerId="ADAL" clId="{7E194FFF-2936-422E-B7EC-DFD01A6C298D}" dt="2025-04-24T15:15:45.879" v="1303" actId="1076"/>
          <ac:grpSpMkLst>
            <pc:docMk/>
            <pc:sldMk cId="1153117007" sldId="2147480964"/>
            <ac:grpSpMk id="58" creationId="{9533875B-1724-4B49-9921-D7EBA9D8EF42}"/>
          </ac:grpSpMkLst>
        </pc:grpChg>
        <pc:picChg chg="add mod">
          <ac:chgData name="TABOUREL Pauline" userId="ac192b1c-7a8b-460e-9a84-86a104261b72" providerId="ADAL" clId="{7E194FFF-2936-422E-B7EC-DFD01A6C298D}" dt="2025-04-24T15:16:46.003" v="1321"/>
          <ac:picMkLst>
            <pc:docMk/>
            <pc:sldMk cId="1153117007" sldId="2147480964"/>
            <ac:picMk id="2" creationId="{154513F3-3C91-AF6A-DCA9-531A8309451F}"/>
          </ac:picMkLst>
        </pc:picChg>
        <pc:picChg chg="add mod">
          <ac:chgData name="TABOUREL Pauline" userId="ac192b1c-7a8b-460e-9a84-86a104261b72" providerId="ADAL" clId="{7E194FFF-2936-422E-B7EC-DFD01A6C298D}" dt="2025-04-24T15:16:49.556" v="1323"/>
          <ac:picMkLst>
            <pc:docMk/>
            <pc:sldMk cId="1153117007" sldId="2147480964"/>
            <ac:picMk id="3" creationId="{9F05B047-4FB7-C665-9E10-822A17C5DAC2}"/>
          </ac:picMkLst>
        </pc:picChg>
        <pc:picChg chg="add mod">
          <ac:chgData name="TABOUREL Pauline" userId="ac192b1c-7a8b-460e-9a84-86a104261b72" providerId="ADAL" clId="{7E194FFF-2936-422E-B7EC-DFD01A6C298D}" dt="2025-04-24T15:16:52.802" v="1325"/>
          <ac:picMkLst>
            <pc:docMk/>
            <pc:sldMk cId="1153117007" sldId="2147480964"/>
            <ac:picMk id="4" creationId="{8049AE05-3845-BAE6-9889-2BD756DCFF85}"/>
          </ac:picMkLst>
        </pc:picChg>
        <pc:picChg chg="mod">
          <ac:chgData name="TABOUREL Pauline" userId="ac192b1c-7a8b-460e-9a84-86a104261b72" providerId="ADAL" clId="{7E194FFF-2936-422E-B7EC-DFD01A6C298D}" dt="2025-04-24T15:16:18.518" v="1314" actId="1076"/>
          <ac:picMkLst>
            <pc:docMk/>
            <pc:sldMk cId="1153117007" sldId="2147480964"/>
            <ac:picMk id="65" creationId="{2E44507C-113E-47D8-A620-12360CD3AB72}"/>
          </ac:picMkLst>
        </pc:picChg>
        <pc:picChg chg="mod">
          <ac:chgData name="TABOUREL Pauline" userId="ac192b1c-7a8b-460e-9a84-86a104261b72" providerId="ADAL" clId="{7E194FFF-2936-422E-B7EC-DFD01A6C298D}" dt="2025-04-24T15:16:13.735" v="1312" actId="1076"/>
          <ac:picMkLst>
            <pc:docMk/>
            <pc:sldMk cId="1153117007" sldId="2147480964"/>
            <ac:picMk id="66" creationId="{B9E66C93-8B33-4975-A459-F4F8B8A4852A}"/>
          </ac:picMkLst>
        </pc:picChg>
        <pc:picChg chg="mod">
          <ac:chgData name="TABOUREL Pauline" userId="ac192b1c-7a8b-460e-9a84-86a104261b72" providerId="ADAL" clId="{7E194FFF-2936-422E-B7EC-DFD01A6C298D}" dt="2025-04-24T15:16:16.466" v="1313" actId="1076"/>
          <ac:picMkLst>
            <pc:docMk/>
            <pc:sldMk cId="1153117007" sldId="2147480964"/>
            <ac:picMk id="67" creationId="{402B45AA-7EB6-43A7-8B7B-60B2FB7CE3C9}"/>
          </ac:picMkLst>
        </pc:picChg>
        <pc:cxnChg chg="mod">
          <ac:chgData name="TABOUREL Pauline" userId="ac192b1c-7a8b-460e-9a84-86a104261b72" providerId="ADAL" clId="{7E194FFF-2936-422E-B7EC-DFD01A6C298D}" dt="2025-04-24T15:17:25.993" v="1334" actId="1076"/>
          <ac:cxnSpMkLst>
            <pc:docMk/>
            <pc:sldMk cId="1153117007" sldId="2147480964"/>
            <ac:cxnSpMk id="45" creationId="{29E7170F-8417-4A97-BDBB-96026EC8A041}"/>
          </ac:cxnSpMkLst>
        </pc:cxnChg>
      </pc:sldChg>
      <pc:sldChg chg="addSp delSp modSp add del mod setBg">
        <pc:chgData name="TABOUREL Pauline" userId="ac192b1c-7a8b-460e-9a84-86a104261b72" providerId="ADAL" clId="{7E194FFF-2936-422E-B7EC-DFD01A6C298D}" dt="2025-04-24T15:07:46.247" v="1012" actId="47"/>
        <pc:sldMkLst>
          <pc:docMk/>
          <pc:sldMk cId="790431036" sldId="2147481021"/>
        </pc:sldMkLst>
      </pc:sldChg>
      <pc:sldChg chg="add del">
        <pc:chgData name="TABOUREL Pauline" userId="ac192b1c-7a8b-460e-9a84-86a104261b72" providerId="ADAL" clId="{7E194FFF-2936-422E-B7EC-DFD01A6C298D}" dt="2025-04-24T15:22:46.180" v="1428" actId="47"/>
        <pc:sldMkLst>
          <pc:docMk/>
          <pc:sldMk cId="177456927" sldId="2147481035"/>
        </pc:sldMkLst>
      </pc:sldChg>
      <pc:sldChg chg="add del">
        <pc:chgData name="TABOUREL Pauline" userId="ac192b1c-7a8b-460e-9a84-86a104261b72" providerId="ADAL" clId="{7E194FFF-2936-422E-B7EC-DFD01A6C298D}" dt="2025-04-24T15:22:31.517" v="1427" actId="47"/>
        <pc:sldMkLst>
          <pc:docMk/>
          <pc:sldMk cId="1385039515" sldId="2147482017"/>
        </pc:sldMkLst>
      </pc:sldChg>
      <pc:sldChg chg="add del setBg">
        <pc:chgData name="TABOUREL Pauline" userId="ac192b1c-7a8b-460e-9a84-86a104261b72" providerId="ADAL" clId="{7E194FFF-2936-422E-B7EC-DFD01A6C298D}" dt="2025-04-24T15:21:19.771" v="1415" actId="47"/>
        <pc:sldMkLst>
          <pc:docMk/>
          <pc:sldMk cId="2303037371" sldId="2147482027"/>
        </pc:sldMkLst>
      </pc:sldChg>
      <pc:sldChg chg="addSp delSp modSp add mod modCm">
        <pc:chgData name="TABOUREL Pauline" userId="ac192b1c-7a8b-460e-9a84-86a104261b72" providerId="ADAL" clId="{7E194FFF-2936-422E-B7EC-DFD01A6C298D}" dt="2025-04-24T14:52:40.544" v="685" actId="478"/>
        <pc:sldMkLst>
          <pc:docMk/>
          <pc:sldMk cId="162906175" sldId="2147482028"/>
        </pc:sldMkLst>
        <pc:spChg chg="mod">
          <ac:chgData name="TABOUREL Pauline" userId="ac192b1c-7a8b-460e-9a84-86a104261b72" providerId="ADAL" clId="{7E194FFF-2936-422E-B7EC-DFD01A6C298D}" dt="2025-04-24T14:48:37.994" v="674" actId="20577"/>
          <ac:spMkLst>
            <pc:docMk/>
            <pc:sldMk cId="162906175" sldId="2147482028"/>
            <ac:spMk id="12" creationId="{6757BE74-74C3-77E2-A2E2-2E4AA1C3695B}"/>
          </ac:spMkLst>
        </pc:spChg>
        <pc:spChg chg="add mod">
          <ac:chgData name="TABOUREL Pauline" userId="ac192b1c-7a8b-460e-9a84-86a104261b72" providerId="ADAL" clId="{7E194FFF-2936-422E-B7EC-DFD01A6C298D}" dt="2025-04-24T14:52:13.578" v="680"/>
          <ac:spMkLst>
            <pc:docMk/>
            <pc:sldMk cId="162906175" sldId="2147482028"/>
            <ac:spMk id="21" creationId="{303D66A9-FA62-0FB9-5BA8-DCBEEBE0D2BF}"/>
          </ac:spMkLst>
        </pc:spChg>
        <pc:spChg chg="add mod">
          <ac:chgData name="TABOUREL Pauline" userId="ac192b1c-7a8b-460e-9a84-86a104261b72" providerId="ADAL" clId="{7E194FFF-2936-422E-B7EC-DFD01A6C298D}" dt="2025-04-24T14:52:19.786" v="681"/>
          <ac:spMkLst>
            <pc:docMk/>
            <pc:sldMk cId="162906175" sldId="2147482028"/>
            <ac:spMk id="22" creationId="{ED569660-6875-1D7F-FA3B-4814364314BC}"/>
          </ac:spMkLst>
        </pc:spChg>
        <pc:spChg chg="add mod">
          <ac:chgData name="TABOUREL Pauline" userId="ac192b1c-7a8b-460e-9a84-86a104261b72" providerId="ADAL" clId="{7E194FFF-2936-422E-B7EC-DFD01A6C298D}" dt="2025-04-24T14:52:24.182" v="682"/>
          <ac:spMkLst>
            <pc:docMk/>
            <pc:sldMk cId="162906175" sldId="2147482028"/>
            <ac:spMk id="23" creationId="{A4DDBB55-253E-CEE8-019B-5AF95889A0B0}"/>
          </ac:spMkLst>
        </pc:spChg>
        <pc:spChg chg="add mod">
          <ac:chgData name="TABOUREL Pauline" userId="ac192b1c-7a8b-460e-9a84-86a104261b72" providerId="ADAL" clId="{7E194FFF-2936-422E-B7EC-DFD01A6C298D}" dt="2025-04-24T14:52:28.434" v="683"/>
          <ac:spMkLst>
            <pc:docMk/>
            <pc:sldMk cId="162906175" sldId="2147482028"/>
            <ac:spMk id="24" creationId="{E8B15FE7-90B9-6BAB-86EF-C29D4EDB5580}"/>
          </ac:spMkLst>
        </pc:spChg>
        <pc:picChg chg="add mod">
          <ac:chgData name="TABOUREL Pauline" userId="ac192b1c-7a8b-460e-9a84-86a104261b72" providerId="ADAL" clId="{7E194FFF-2936-422E-B7EC-DFD01A6C298D}" dt="2025-04-24T14:52:01.448" v="677"/>
          <ac:picMkLst>
            <pc:docMk/>
            <pc:sldMk cId="162906175" sldId="2147482028"/>
            <ac:picMk id="2" creationId="{3832E142-7F53-3104-55FA-6DD6A8B6805C}"/>
          </ac:picMkLst>
        </pc:picChg>
        <pc:picChg chg="add mod">
          <ac:chgData name="TABOUREL Pauline" userId="ac192b1c-7a8b-460e-9a84-86a104261b72" providerId="ADAL" clId="{7E194FFF-2936-422E-B7EC-DFD01A6C298D}" dt="2025-04-24T14:52:01.448" v="677"/>
          <ac:picMkLst>
            <pc:docMk/>
            <pc:sldMk cId="162906175" sldId="2147482028"/>
            <ac:picMk id="3" creationId="{7D5CE22D-55C0-6631-000E-46C73B2E5700}"/>
          </ac:picMkLst>
        </pc:picChg>
        <pc:picChg chg="add mod">
          <ac:chgData name="TABOUREL Pauline" userId="ac192b1c-7a8b-460e-9a84-86a104261b72" providerId="ADAL" clId="{7E194FFF-2936-422E-B7EC-DFD01A6C298D}" dt="2025-04-24T14:52:01.448" v="677"/>
          <ac:picMkLst>
            <pc:docMk/>
            <pc:sldMk cId="162906175" sldId="2147482028"/>
            <ac:picMk id="4" creationId="{DA330025-85E5-1766-08DA-EC4B9722A482}"/>
          </ac:picMkLst>
        </pc:picChg>
        <pc:picChg chg="add mod">
          <ac:chgData name="TABOUREL Pauline" userId="ac192b1c-7a8b-460e-9a84-86a104261b72" providerId="ADAL" clId="{7E194FFF-2936-422E-B7EC-DFD01A6C298D}" dt="2025-04-24T14:52:01.448" v="677"/>
          <ac:picMkLst>
            <pc:docMk/>
            <pc:sldMk cId="162906175" sldId="2147482028"/>
            <ac:picMk id="11" creationId="{6A947A50-5104-EB33-AC87-79DB07A03187}"/>
          </ac:picMkLst>
        </pc:picChg>
        <pc:picChg chg="add mod">
          <ac:chgData name="TABOUREL Pauline" userId="ac192b1c-7a8b-460e-9a84-86a104261b72" providerId="ADAL" clId="{7E194FFF-2936-422E-B7EC-DFD01A6C298D}" dt="2025-04-24T14:52:01.448" v="677"/>
          <ac:picMkLst>
            <pc:docMk/>
            <pc:sldMk cId="162906175" sldId="2147482028"/>
            <ac:picMk id="13" creationId="{822AA31E-8489-B165-1B7A-619E0C73E910}"/>
          </ac:picMkLst>
        </pc:picChg>
        <pc:picChg chg="add mod">
          <ac:chgData name="TABOUREL Pauline" userId="ac192b1c-7a8b-460e-9a84-86a104261b72" providerId="ADAL" clId="{7E194FFF-2936-422E-B7EC-DFD01A6C298D}" dt="2025-04-24T14:52:01.448" v="677"/>
          <ac:picMkLst>
            <pc:docMk/>
            <pc:sldMk cId="162906175" sldId="2147482028"/>
            <ac:picMk id="18" creationId="{12746943-7BF1-660D-A403-5B8C880DB5D1}"/>
          </ac:picMkLst>
        </pc:picChg>
        <pc:picChg chg="add mod">
          <ac:chgData name="TABOUREL Pauline" userId="ac192b1c-7a8b-460e-9a84-86a104261b72" providerId="ADAL" clId="{7E194FFF-2936-422E-B7EC-DFD01A6C298D}" dt="2025-04-24T14:52:05.872" v="678"/>
          <ac:picMkLst>
            <pc:docMk/>
            <pc:sldMk cId="162906175" sldId="2147482028"/>
            <ac:picMk id="19" creationId="{347914C3-1353-9F8D-7F30-149EB5E432A9}"/>
          </ac:picMkLst>
        </pc:picChg>
        <pc:picChg chg="add mod">
          <ac:chgData name="TABOUREL Pauline" userId="ac192b1c-7a8b-460e-9a84-86a104261b72" providerId="ADAL" clId="{7E194FFF-2936-422E-B7EC-DFD01A6C298D}" dt="2025-04-24T14:52:08.983" v="679"/>
          <ac:picMkLst>
            <pc:docMk/>
            <pc:sldMk cId="162906175" sldId="2147482028"/>
            <ac:picMk id="20" creationId="{53A90194-F5F3-38A8-8E16-451568A86B83}"/>
          </ac:picMkLst>
        </pc:picChg>
        <pc:extLst>
          <p:ext xmlns:p="http://schemas.openxmlformats.org/presentationml/2006/main" uri="{D6D511B9-2390-475A-947B-AFAB55BFBCF1}">
            <pc226:cmChg xmlns:pc226="http://schemas.microsoft.com/office/powerpoint/2022/06/main/command" chg="mod">
              <pc226:chgData name="TABOUREL Pauline" userId="ac192b1c-7a8b-460e-9a84-86a104261b72" providerId="ADAL" clId="{7E194FFF-2936-422E-B7EC-DFD01A6C298D}" dt="2025-04-24T14:48:37.994" v="674" actId="20577"/>
              <pc2:cmMkLst xmlns:pc2="http://schemas.microsoft.com/office/powerpoint/2019/9/main/command">
                <pc:docMk/>
                <pc:sldMk cId="162906175" sldId="2147482028"/>
                <pc2:cmMk id="{922528D4-B145-49E8-965C-A8DAFC66A27D}"/>
              </pc2:cmMkLst>
            </pc226:cmChg>
          </p:ext>
        </pc:extLst>
      </pc:sldChg>
      <pc:sldChg chg="addSp delSp modSp add mod">
        <pc:chgData name="TABOUREL Pauline" userId="ac192b1c-7a8b-460e-9a84-86a104261b72" providerId="ADAL" clId="{7E194FFF-2936-422E-B7EC-DFD01A6C298D}" dt="2025-04-24T15:00:50.181" v="953" actId="14100"/>
        <pc:sldMkLst>
          <pc:docMk/>
          <pc:sldMk cId="403870656" sldId="2147482029"/>
        </pc:sldMkLst>
        <pc:spChg chg="mod">
          <ac:chgData name="TABOUREL Pauline" userId="ac192b1c-7a8b-460e-9a84-86a104261b72" providerId="ADAL" clId="{7E194FFF-2936-422E-B7EC-DFD01A6C298D}" dt="2025-04-24T14:53:36.053" v="747" actId="20577"/>
          <ac:spMkLst>
            <pc:docMk/>
            <pc:sldMk cId="403870656" sldId="2147482029"/>
            <ac:spMk id="2" creationId="{4503948F-B788-59D0-41B6-23079BEC0191}"/>
          </ac:spMkLst>
        </pc:spChg>
        <pc:spChg chg="add mod">
          <ac:chgData name="TABOUREL Pauline" userId="ac192b1c-7a8b-460e-9a84-86a104261b72" providerId="ADAL" clId="{7E194FFF-2936-422E-B7EC-DFD01A6C298D}" dt="2025-04-24T14:53:55.520" v="758"/>
          <ac:spMkLst>
            <pc:docMk/>
            <pc:sldMk cId="403870656" sldId="2147482029"/>
            <ac:spMk id="4" creationId="{0DE9DB3D-BFFF-B5B2-632A-68AA773AE7F5}"/>
          </ac:spMkLst>
        </pc:spChg>
        <pc:spChg chg="add mod">
          <ac:chgData name="TABOUREL Pauline" userId="ac192b1c-7a8b-460e-9a84-86a104261b72" providerId="ADAL" clId="{7E194FFF-2936-422E-B7EC-DFD01A6C298D}" dt="2025-04-24T14:53:59.770" v="759"/>
          <ac:spMkLst>
            <pc:docMk/>
            <pc:sldMk cId="403870656" sldId="2147482029"/>
            <ac:spMk id="5" creationId="{3665FB92-FAE7-9442-6CC3-211362C5B67B}"/>
          </ac:spMkLst>
        </pc:spChg>
        <pc:spChg chg="add mod">
          <ac:chgData name="TABOUREL Pauline" userId="ac192b1c-7a8b-460e-9a84-86a104261b72" providerId="ADAL" clId="{7E194FFF-2936-422E-B7EC-DFD01A6C298D}" dt="2025-04-24T14:53:59.770" v="759"/>
          <ac:spMkLst>
            <pc:docMk/>
            <pc:sldMk cId="403870656" sldId="2147482029"/>
            <ac:spMk id="117" creationId="{27D133AF-A362-FB23-954D-E158AC6A6CDD}"/>
          </ac:spMkLst>
        </pc:spChg>
        <pc:spChg chg="add mod">
          <ac:chgData name="TABOUREL Pauline" userId="ac192b1c-7a8b-460e-9a84-86a104261b72" providerId="ADAL" clId="{7E194FFF-2936-422E-B7EC-DFD01A6C298D}" dt="2025-04-24T14:53:59.770" v="759"/>
          <ac:spMkLst>
            <pc:docMk/>
            <pc:sldMk cId="403870656" sldId="2147482029"/>
            <ac:spMk id="118" creationId="{D3FDCC7F-44F0-95D3-A6B5-73080A7CD066}"/>
          </ac:spMkLst>
        </pc:spChg>
        <pc:spChg chg="add mod">
          <ac:chgData name="TABOUREL Pauline" userId="ac192b1c-7a8b-460e-9a84-86a104261b72" providerId="ADAL" clId="{7E194FFF-2936-422E-B7EC-DFD01A6C298D}" dt="2025-04-24T14:53:59.770" v="759"/>
          <ac:spMkLst>
            <pc:docMk/>
            <pc:sldMk cId="403870656" sldId="2147482029"/>
            <ac:spMk id="119" creationId="{F44970DA-2D0A-81D7-D433-7F7D8B65AA54}"/>
          </ac:spMkLst>
        </pc:spChg>
        <pc:spChg chg="add mod">
          <ac:chgData name="TABOUREL Pauline" userId="ac192b1c-7a8b-460e-9a84-86a104261b72" providerId="ADAL" clId="{7E194FFF-2936-422E-B7EC-DFD01A6C298D}" dt="2025-04-24T14:53:59.770" v="759"/>
          <ac:spMkLst>
            <pc:docMk/>
            <pc:sldMk cId="403870656" sldId="2147482029"/>
            <ac:spMk id="120" creationId="{BD526E6A-5002-DE48-A8E7-FDF6B3A4BFD5}"/>
          </ac:spMkLst>
        </pc:spChg>
        <pc:spChg chg="add mod">
          <ac:chgData name="TABOUREL Pauline" userId="ac192b1c-7a8b-460e-9a84-86a104261b72" providerId="ADAL" clId="{7E194FFF-2936-422E-B7EC-DFD01A6C298D}" dt="2025-04-24T14:53:59.770" v="759"/>
          <ac:spMkLst>
            <pc:docMk/>
            <pc:sldMk cId="403870656" sldId="2147482029"/>
            <ac:spMk id="121" creationId="{519469F7-8258-68DA-8AC3-D7D2411716CA}"/>
          </ac:spMkLst>
        </pc:spChg>
        <pc:spChg chg="add mod">
          <ac:chgData name="TABOUREL Pauline" userId="ac192b1c-7a8b-460e-9a84-86a104261b72" providerId="ADAL" clId="{7E194FFF-2936-422E-B7EC-DFD01A6C298D}" dt="2025-04-24T14:53:59.770" v="759"/>
          <ac:spMkLst>
            <pc:docMk/>
            <pc:sldMk cId="403870656" sldId="2147482029"/>
            <ac:spMk id="122" creationId="{40A9A21D-7A76-AC73-2AAE-67A927E2B44D}"/>
          </ac:spMkLst>
        </pc:spChg>
        <pc:spChg chg="add mod">
          <ac:chgData name="TABOUREL Pauline" userId="ac192b1c-7a8b-460e-9a84-86a104261b72" providerId="ADAL" clId="{7E194FFF-2936-422E-B7EC-DFD01A6C298D}" dt="2025-04-24T15:00:32.406" v="948" actId="1076"/>
          <ac:spMkLst>
            <pc:docMk/>
            <pc:sldMk cId="403870656" sldId="2147482029"/>
            <ac:spMk id="123" creationId="{F46F9562-637F-1BEF-7ABD-468FB9D607A3}"/>
          </ac:spMkLst>
        </pc:spChg>
        <pc:spChg chg="add mod">
          <ac:chgData name="TABOUREL Pauline" userId="ac192b1c-7a8b-460e-9a84-86a104261b72" providerId="ADAL" clId="{7E194FFF-2936-422E-B7EC-DFD01A6C298D}" dt="2025-04-24T14:54:06.712" v="761"/>
          <ac:spMkLst>
            <pc:docMk/>
            <pc:sldMk cId="403870656" sldId="2147482029"/>
            <ac:spMk id="125" creationId="{C0E1EF7C-FF4A-6BB3-F963-C13DFC54AFBB}"/>
          </ac:spMkLst>
        </pc:spChg>
        <pc:spChg chg="add mod">
          <ac:chgData name="TABOUREL Pauline" userId="ac192b1c-7a8b-460e-9a84-86a104261b72" providerId="ADAL" clId="{7E194FFF-2936-422E-B7EC-DFD01A6C298D}" dt="2025-04-24T15:00:37.997" v="951" actId="1076"/>
          <ac:spMkLst>
            <pc:docMk/>
            <pc:sldMk cId="403870656" sldId="2147482029"/>
            <ac:spMk id="133" creationId="{F91B680A-DC00-EE54-DA18-7D1657798214}"/>
          </ac:spMkLst>
        </pc:spChg>
        <pc:picChg chg="mod">
          <ac:chgData name="TABOUREL Pauline" userId="ac192b1c-7a8b-460e-9a84-86a104261b72" providerId="ADAL" clId="{7E194FFF-2936-422E-B7EC-DFD01A6C298D}" dt="2025-04-24T14:53:39" v="748" actId="1076"/>
          <ac:picMkLst>
            <pc:docMk/>
            <pc:sldMk cId="403870656" sldId="2147482029"/>
            <ac:picMk id="3" creationId="{2310D215-7B47-866F-3207-FBAC36423BA8}"/>
          </ac:picMkLst>
        </pc:picChg>
        <pc:picChg chg="add mod">
          <ac:chgData name="TABOUREL Pauline" userId="ac192b1c-7a8b-460e-9a84-86a104261b72" providerId="ADAL" clId="{7E194FFF-2936-422E-B7EC-DFD01A6C298D}" dt="2025-04-24T14:54:12.231" v="763"/>
          <ac:picMkLst>
            <pc:docMk/>
            <pc:sldMk cId="403870656" sldId="2147482029"/>
            <ac:picMk id="126" creationId="{0096C68E-0CA1-83EE-B237-5FB46BB51223}"/>
          </ac:picMkLst>
        </pc:picChg>
        <pc:picChg chg="add mod">
          <ac:chgData name="TABOUREL Pauline" userId="ac192b1c-7a8b-460e-9a84-86a104261b72" providerId="ADAL" clId="{7E194FFF-2936-422E-B7EC-DFD01A6C298D}" dt="2025-04-24T14:54:13.808" v="764"/>
          <ac:picMkLst>
            <pc:docMk/>
            <pc:sldMk cId="403870656" sldId="2147482029"/>
            <ac:picMk id="127" creationId="{6D684277-3AC2-C4FA-57FB-87C38F06C287}"/>
          </ac:picMkLst>
        </pc:picChg>
        <pc:picChg chg="add mod">
          <ac:chgData name="TABOUREL Pauline" userId="ac192b1c-7a8b-460e-9a84-86a104261b72" providerId="ADAL" clId="{7E194FFF-2936-422E-B7EC-DFD01A6C298D}" dt="2025-04-24T15:00:50.181" v="953" actId="14100"/>
          <ac:picMkLst>
            <pc:docMk/>
            <pc:sldMk cId="403870656" sldId="2147482029"/>
            <ac:picMk id="129" creationId="{1196C429-75E4-91F8-616F-CD3186DC1B9D}"/>
          </ac:picMkLst>
        </pc:picChg>
        <pc:picChg chg="add mod">
          <ac:chgData name="TABOUREL Pauline" userId="ac192b1c-7a8b-460e-9a84-86a104261b72" providerId="ADAL" clId="{7E194FFF-2936-422E-B7EC-DFD01A6C298D}" dt="2025-04-24T15:00:39.460" v="952" actId="1076"/>
          <ac:picMkLst>
            <pc:docMk/>
            <pc:sldMk cId="403870656" sldId="2147482029"/>
            <ac:picMk id="131" creationId="{B7BBEA82-5D11-53F1-52E9-DDC32C6E4BE5}"/>
          </ac:picMkLst>
        </pc:picChg>
      </pc:sldChg>
      <pc:sldChg chg="addSp delSp modSp add mod addAnim delAnim modAnim">
        <pc:chgData name="TABOUREL Pauline" userId="ac192b1c-7a8b-460e-9a84-86a104261b72" providerId="ADAL" clId="{7E194FFF-2936-422E-B7EC-DFD01A6C298D}" dt="2025-04-24T15:07:44.529" v="1011" actId="478"/>
        <pc:sldMkLst>
          <pc:docMk/>
          <pc:sldMk cId="641530478" sldId="2147482030"/>
        </pc:sldMkLst>
        <pc:spChg chg="mod">
          <ac:chgData name="TABOUREL Pauline" userId="ac192b1c-7a8b-460e-9a84-86a104261b72" providerId="ADAL" clId="{7E194FFF-2936-422E-B7EC-DFD01A6C298D}" dt="2025-04-24T15:07:26.709" v="1005" actId="20577"/>
          <ac:spMkLst>
            <pc:docMk/>
            <pc:sldMk cId="641530478" sldId="2147482030"/>
            <ac:spMk id="2" creationId="{6C60136F-ACC0-F28B-2E05-D310D0923A8B}"/>
          </ac:spMkLst>
        </pc:spChg>
        <pc:picChg chg="add del mod">
          <ac:chgData name="TABOUREL Pauline" userId="ac192b1c-7a8b-460e-9a84-86a104261b72" providerId="ADAL" clId="{7E194FFF-2936-422E-B7EC-DFD01A6C298D}" dt="2025-04-24T15:07:44.529" v="1011" actId="478"/>
          <ac:picMkLst>
            <pc:docMk/>
            <pc:sldMk cId="641530478" sldId="2147482030"/>
            <ac:picMk id="3" creationId="{39195879-AFBB-C0B8-9CCE-35922C61C080}"/>
          </ac:picMkLst>
        </pc:picChg>
      </pc:sldChg>
      <pc:sldChg chg="addSp delSp modSp add mod delAnim">
        <pc:chgData name="TABOUREL Pauline" userId="ac192b1c-7a8b-460e-9a84-86a104261b72" providerId="ADAL" clId="{7E194FFF-2936-422E-B7EC-DFD01A6C298D}" dt="2025-04-24T15:14:42.472" v="1297" actId="14100"/>
        <pc:sldMkLst>
          <pc:docMk/>
          <pc:sldMk cId="1278388038" sldId="2147482031"/>
        </pc:sldMkLst>
        <pc:spChg chg="mod">
          <ac:chgData name="TABOUREL Pauline" userId="ac192b1c-7a8b-460e-9a84-86a104261b72" providerId="ADAL" clId="{7E194FFF-2936-422E-B7EC-DFD01A6C298D}" dt="2025-04-24T15:13:04.489" v="1266" actId="20577"/>
          <ac:spMkLst>
            <pc:docMk/>
            <pc:sldMk cId="1278388038" sldId="2147482031"/>
            <ac:spMk id="2" creationId="{38068C44-BAD0-C929-F1FA-3A7E3DEA517F}"/>
          </ac:spMkLst>
        </pc:spChg>
        <pc:spChg chg="add mod">
          <ac:chgData name="TABOUREL Pauline" userId="ac192b1c-7a8b-460e-9a84-86a104261b72" providerId="ADAL" clId="{7E194FFF-2936-422E-B7EC-DFD01A6C298D}" dt="2025-04-24T15:14:37.913" v="1295" actId="1076"/>
          <ac:spMkLst>
            <pc:docMk/>
            <pc:sldMk cId="1278388038" sldId="2147482031"/>
            <ac:spMk id="8" creationId="{4EC0D89B-16F8-D2C9-D6C8-7F8FBF65B7B1}"/>
          </ac:spMkLst>
        </pc:spChg>
        <pc:spChg chg="add mod">
          <ac:chgData name="TABOUREL Pauline" userId="ac192b1c-7a8b-460e-9a84-86a104261b72" providerId="ADAL" clId="{7E194FFF-2936-422E-B7EC-DFD01A6C298D}" dt="2025-04-24T15:14:31.590" v="1292" actId="1076"/>
          <ac:spMkLst>
            <pc:docMk/>
            <pc:sldMk cId="1278388038" sldId="2147482031"/>
            <ac:spMk id="11" creationId="{2637BE47-1BB3-A969-49EA-357291798718}"/>
          </ac:spMkLst>
        </pc:spChg>
        <pc:spChg chg="add mod">
          <ac:chgData name="TABOUREL Pauline" userId="ac192b1c-7a8b-460e-9a84-86a104261b72" providerId="ADAL" clId="{7E194FFF-2936-422E-B7EC-DFD01A6C298D}" dt="2025-04-24T15:14:42.472" v="1297" actId="14100"/>
          <ac:spMkLst>
            <pc:docMk/>
            <pc:sldMk cId="1278388038" sldId="2147482031"/>
            <ac:spMk id="13" creationId="{3B99CA6F-6CE7-F359-74A1-0BDBA70CE2FB}"/>
          </ac:spMkLst>
        </pc:spChg>
        <pc:picChg chg="add mod">
          <ac:chgData name="TABOUREL Pauline" userId="ac192b1c-7a8b-460e-9a84-86a104261b72" providerId="ADAL" clId="{7E194FFF-2936-422E-B7EC-DFD01A6C298D}" dt="2025-04-24T15:14:22.407" v="1288" actId="1076"/>
          <ac:picMkLst>
            <pc:docMk/>
            <pc:sldMk cId="1278388038" sldId="2147482031"/>
            <ac:picMk id="6" creationId="{852548FE-A14B-EC3B-F49B-F28EFD7706CB}"/>
          </ac:picMkLst>
        </pc:picChg>
        <pc:picChg chg="add mod">
          <ac:chgData name="TABOUREL Pauline" userId="ac192b1c-7a8b-460e-9a84-86a104261b72" providerId="ADAL" clId="{7E194FFF-2936-422E-B7EC-DFD01A6C298D}" dt="2025-04-24T15:14:39.627" v="1296" actId="1076"/>
          <ac:picMkLst>
            <pc:docMk/>
            <pc:sldMk cId="1278388038" sldId="2147482031"/>
            <ac:picMk id="7" creationId="{C481C629-EA80-35B4-B332-64139D90513C}"/>
          </ac:picMkLst>
        </pc:picChg>
        <pc:picChg chg="add mod">
          <ac:chgData name="TABOUREL Pauline" userId="ac192b1c-7a8b-460e-9a84-86a104261b72" providerId="ADAL" clId="{7E194FFF-2936-422E-B7EC-DFD01A6C298D}" dt="2025-04-24T15:14:33.458" v="1293" actId="1076"/>
          <ac:picMkLst>
            <pc:docMk/>
            <pc:sldMk cId="1278388038" sldId="2147482031"/>
            <ac:picMk id="9" creationId="{95FF41ED-0DF8-97BA-51DE-AF23443367E3}"/>
          </ac:picMkLst>
        </pc:picChg>
        <pc:picChg chg="add mod">
          <ac:chgData name="TABOUREL Pauline" userId="ac192b1c-7a8b-460e-9a84-86a104261b72" providerId="ADAL" clId="{7E194FFF-2936-422E-B7EC-DFD01A6C298D}" dt="2025-04-24T15:14:26.245" v="1290" actId="1076"/>
          <ac:picMkLst>
            <pc:docMk/>
            <pc:sldMk cId="1278388038" sldId="2147482031"/>
            <ac:picMk id="12" creationId="{670E30DB-4A64-02C6-1B84-35DC740CDF8A}"/>
          </ac:picMkLst>
        </pc:picChg>
      </pc:sldChg>
      <pc:sldChg chg="addSp delSp modSp add mod">
        <pc:chgData name="TABOUREL Pauline" userId="ac192b1c-7a8b-460e-9a84-86a104261b72" providerId="ADAL" clId="{7E194FFF-2936-422E-B7EC-DFD01A6C298D}" dt="2025-04-24T15:11:35.514" v="1133"/>
        <pc:sldMkLst>
          <pc:docMk/>
          <pc:sldMk cId="2434484633" sldId="2147482032"/>
        </pc:sldMkLst>
        <pc:spChg chg="mod">
          <ac:chgData name="TABOUREL Pauline" userId="ac192b1c-7a8b-460e-9a84-86a104261b72" providerId="ADAL" clId="{7E194FFF-2936-422E-B7EC-DFD01A6C298D}" dt="2025-04-24T15:09:55.921" v="1098" actId="313"/>
          <ac:spMkLst>
            <pc:docMk/>
            <pc:sldMk cId="2434484633" sldId="2147482032"/>
            <ac:spMk id="2" creationId="{0CDD088F-05FF-8451-5911-13295EC38B3C}"/>
          </ac:spMkLst>
        </pc:spChg>
        <pc:spChg chg="add mod">
          <ac:chgData name="TABOUREL Pauline" userId="ac192b1c-7a8b-460e-9a84-86a104261b72" providerId="ADAL" clId="{7E194FFF-2936-422E-B7EC-DFD01A6C298D}" dt="2025-04-24T15:11:01.883" v="1129" actId="1076"/>
          <ac:spMkLst>
            <pc:docMk/>
            <pc:sldMk cId="2434484633" sldId="2147482032"/>
            <ac:spMk id="12" creationId="{36DD7651-9EDA-F453-4765-175DF998C457}"/>
          </ac:spMkLst>
        </pc:spChg>
        <pc:spChg chg="add mod">
          <ac:chgData name="TABOUREL Pauline" userId="ac192b1c-7a8b-460e-9a84-86a104261b72" providerId="ADAL" clId="{7E194FFF-2936-422E-B7EC-DFD01A6C298D}" dt="2025-04-24T15:10:52.587" v="1127" actId="20577"/>
          <ac:spMkLst>
            <pc:docMk/>
            <pc:sldMk cId="2434484633" sldId="2147482032"/>
            <ac:spMk id="16" creationId="{4D519121-8D1D-FBA9-A6EE-FF37B7224090}"/>
          </ac:spMkLst>
        </pc:spChg>
        <pc:spChg chg="add mod">
          <ac:chgData name="TABOUREL Pauline" userId="ac192b1c-7a8b-460e-9a84-86a104261b72" providerId="ADAL" clId="{7E194FFF-2936-422E-B7EC-DFD01A6C298D}" dt="2025-04-24T15:10:27.787" v="1108"/>
          <ac:spMkLst>
            <pc:docMk/>
            <pc:sldMk cId="2434484633" sldId="2147482032"/>
            <ac:spMk id="18" creationId="{17C32368-08FE-B98E-9CBF-A95514AAFBB2}"/>
          </ac:spMkLst>
        </pc:spChg>
        <pc:picChg chg="add mod">
          <ac:chgData name="TABOUREL Pauline" userId="ac192b1c-7a8b-460e-9a84-86a104261b72" providerId="ADAL" clId="{7E194FFF-2936-422E-B7EC-DFD01A6C298D}" dt="2025-04-24T15:10:09.249" v="1102"/>
          <ac:picMkLst>
            <pc:docMk/>
            <pc:sldMk cId="2434484633" sldId="2147482032"/>
            <ac:picMk id="3" creationId="{EA705E2D-46BB-B915-271A-DEBB59D6AD18}"/>
          </ac:picMkLst>
        </pc:picChg>
        <pc:picChg chg="add mod">
          <ac:chgData name="TABOUREL Pauline" userId="ac192b1c-7a8b-460e-9a84-86a104261b72" providerId="ADAL" clId="{7E194FFF-2936-422E-B7EC-DFD01A6C298D}" dt="2025-04-24T15:10:09.249" v="1102"/>
          <ac:picMkLst>
            <pc:docMk/>
            <pc:sldMk cId="2434484633" sldId="2147482032"/>
            <ac:picMk id="7" creationId="{DEF82B43-03F4-EAB7-E7F4-819158F13D18}"/>
          </ac:picMkLst>
        </pc:picChg>
        <pc:picChg chg="add mod">
          <ac:chgData name="TABOUREL Pauline" userId="ac192b1c-7a8b-460e-9a84-86a104261b72" providerId="ADAL" clId="{7E194FFF-2936-422E-B7EC-DFD01A6C298D}" dt="2025-04-24T15:10:09.249" v="1102"/>
          <ac:picMkLst>
            <pc:docMk/>
            <pc:sldMk cId="2434484633" sldId="2147482032"/>
            <ac:picMk id="8" creationId="{023944FF-8478-3ADB-B69F-42F4CAD08A90}"/>
          </ac:picMkLst>
        </pc:picChg>
        <pc:picChg chg="add mod">
          <ac:chgData name="TABOUREL Pauline" userId="ac192b1c-7a8b-460e-9a84-86a104261b72" providerId="ADAL" clId="{7E194FFF-2936-422E-B7EC-DFD01A6C298D}" dt="2025-04-24T15:10:09.249" v="1102"/>
          <ac:picMkLst>
            <pc:docMk/>
            <pc:sldMk cId="2434484633" sldId="2147482032"/>
            <ac:picMk id="9" creationId="{D22AD9BB-7977-4718-B587-9BDB0E7E27EE}"/>
          </ac:picMkLst>
        </pc:picChg>
        <pc:picChg chg="add mod">
          <ac:chgData name="TABOUREL Pauline" userId="ac192b1c-7a8b-460e-9a84-86a104261b72" providerId="ADAL" clId="{7E194FFF-2936-422E-B7EC-DFD01A6C298D}" dt="2025-04-24T15:10:58.381" v="1128" actId="1076"/>
          <ac:picMkLst>
            <pc:docMk/>
            <pc:sldMk cId="2434484633" sldId="2147482032"/>
            <ac:picMk id="11" creationId="{F24222DA-9156-05FC-D178-A1AD9F7D9D02}"/>
          </ac:picMkLst>
        </pc:picChg>
        <pc:picChg chg="add mod">
          <ac:chgData name="TABOUREL Pauline" userId="ac192b1c-7a8b-460e-9a84-86a104261b72" providerId="ADAL" clId="{7E194FFF-2936-422E-B7EC-DFD01A6C298D}" dt="2025-04-24T15:10:14.795" v="1104"/>
          <ac:picMkLst>
            <pc:docMk/>
            <pc:sldMk cId="2434484633" sldId="2147482032"/>
            <ac:picMk id="13" creationId="{3EC8AC0F-5641-C998-1DE9-4334136CE070}"/>
          </ac:picMkLst>
        </pc:picChg>
        <pc:picChg chg="add mod">
          <ac:chgData name="TABOUREL Pauline" userId="ac192b1c-7a8b-460e-9a84-86a104261b72" providerId="ADAL" clId="{7E194FFF-2936-422E-B7EC-DFD01A6C298D}" dt="2025-04-24T15:10:16.701" v="1105"/>
          <ac:picMkLst>
            <pc:docMk/>
            <pc:sldMk cId="2434484633" sldId="2147482032"/>
            <ac:picMk id="14" creationId="{17E07467-A9B3-F54B-FF60-1C17EAAE0FBB}"/>
          </ac:picMkLst>
        </pc:picChg>
        <pc:picChg chg="add mod">
          <ac:chgData name="TABOUREL Pauline" userId="ac192b1c-7a8b-460e-9a84-86a104261b72" providerId="ADAL" clId="{7E194FFF-2936-422E-B7EC-DFD01A6C298D}" dt="2025-04-24T15:10:19.915" v="1106"/>
          <ac:picMkLst>
            <pc:docMk/>
            <pc:sldMk cId="2434484633" sldId="2147482032"/>
            <ac:picMk id="15" creationId="{1F6579E6-D759-C39D-3E03-CD44E7865B95}"/>
          </ac:picMkLst>
        </pc:picChg>
        <pc:picChg chg="add mod">
          <ac:chgData name="TABOUREL Pauline" userId="ac192b1c-7a8b-460e-9a84-86a104261b72" providerId="ADAL" clId="{7E194FFF-2936-422E-B7EC-DFD01A6C298D}" dt="2025-04-24T15:11:35.514" v="1133"/>
          <ac:picMkLst>
            <pc:docMk/>
            <pc:sldMk cId="2434484633" sldId="2147482032"/>
            <ac:picMk id="21" creationId="{3DFB4345-4148-0C70-EC72-1E887AE61826}"/>
          </ac:picMkLst>
        </pc:picChg>
      </pc:sldChg>
      <pc:sldChg chg="modSp add mod">
        <pc:chgData name="TABOUREL Pauline" userId="ac192b1c-7a8b-460e-9a84-86a104261b72" providerId="ADAL" clId="{7E194FFF-2936-422E-B7EC-DFD01A6C298D}" dt="2025-04-24T15:11:52.560" v="1203" actId="20577"/>
        <pc:sldMkLst>
          <pc:docMk/>
          <pc:sldMk cId="1312321545" sldId="2147482033"/>
        </pc:sldMkLst>
        <pc:spChg chg="mod">
          <ac:chgData name="TABOUREL Pauline" userId="ac192b1c-7a8b-460e-9a84-86a104261b72" providerId="ADAL" clId="{7E194FFF-2936-422E-B7EC-DFD01A6C298D}" dt="2025-04-24T15:11:52.560" v="1203" actId="20577"/>
          <ac:spMkLst>
            <pc:docMk/>
            <pc:sldMk cId="1312321545" sldId="2147482033"/>
            <ac:spMk id="9" creationId="{445464A7-DCBF-7158-56A9-E8A45E5A0AC6}"/>
          </ac:spMkLst>
        </pc:spChg>
      </pc:sldChg>
      <pc:sldChg chg="addSp delSp modSp add mod">
        <pc:chgData name="TABOUREL Pauline" userId="ac192b1c-7a8b-460e-9a84-86a104261b72" providerId="ADAL" clId="{7E194FFF-2936-422E-B7EC-DFD01A6C298D}" dt="2025-04-24T15:29:58.692" v="1639" actId="20577"/>
        <pc:sldMkLst>
          <pc:docMk/>
          <pc:sldMk cId="2182755386" sldId="2147482034"/>
        </pc:sldMkLst>
        <pc:spChg chg="mod">
          <ac:chgData name="TABOUREL Pauline" userId="ac192b1c-7a8b-460e-9a84-86a104261b72" providerId="ADAL" clId="{7E194FFF-2936-422E-B7EC-DFD01A6C298D}" dt="2025-04-24T15:29:58.692" v="1639" actId="20577"/>
          <ac:spMkLst>
            <pc:docMk/>
            <pc:sldMk cId="2182755386" sldId="2147482034"/>
            <ac:spMk id="4" creationId="{707300EB-2829-E329-F58F-6A2A7AC587C7}"/>
          </ac:spMkLst>
        </pc:spChg>
        <pc:spChg chg="mod">
          <ac:chgData name="TABOUREL Pauline" userId="ac192b1c-7a8b-460e-9a84-86a104261b72" providerId="ADAL" clId="{7E194FFF-2936-422E-B7EC-DFD01A6C298D}" dt="2025-04-24T15:18:06.151" v="1349" actId="20577"/>
          <ac:spMkLst>
            <pc:docMk/>
            <pc:sldMk cId="2182755386" sldId="2147482034"/>
            <ac:spMk id="5" creationId="{4D4C09C8-622D-DDCA-A6AB-AAAA16DDEE85}"/>
          </ac:spMkLst>
        </pc:spChg>
        <pc:picChg chg="add mod">
          <ac:chgData name="TABOUREL Pauline" userId="ac192b1c-7a8b-460e-9a84-86a104261b72" providerId="ADAL" clId="{7E194FFF-2936-422E-B7EC-DFD01A6C298D}" dt="2025-04-24T15:19:03.217" v="1358" actId="1076"/>
          <ac:picMkLst>
            <pc:docMk/>
            <pc:sldMk cId="2182755386" sldId="2147482034"/>
            <ac:picMk id="7" creationId="{CE726D77-E5E5-BEC8-E2BA-26BF54AAA67E}"/>
          </ac:picMkLst>
        </pc:picChg>
      </pc:sldChg>
      <pc:sldChg chg="addSp delSp modSp add mod delAnim modAnim">
        <pc:chgData name="TABOUREL Pauline" userId="ac192b1c-7a8b-460e-9a84-86a104261b72" providerId="ADAL" clId="{7E194FFF-2936-422E-B7EC-DFD01A6C298D}" dt="2025-04-24T15:22:16.610" v="1424" actId="1076"/>
        <pc:sldMkLst>
          <pc:docMk/>
          <pc:sldMk cId="2987966210" sldId="2147482035"/>
        </pc:sldMkLst>
        <pc:spChg chg="mod">
          <ac:chgData name="TABOUREL Pauline" userId="ac192b1c-7a8b-460e-9a84-86a104261b72" providerId="ADAL" clId="{7E194FFF-2936-422E-B7EC-DFD01A6C298D}" dt="2025-04-24T15:21:12.644" v="1412" actId="20577"/>
          <ac:spMkLst>
            <pc:docMk/>
            <pc:sldMk cId="2987966210" sldId="2147482035"/>
            <ac:spMk id="2" creationId="{B9DEF527-E4DF-FDE3-ADAE-32D18DF36B33}"/>
          </ac:spMkLst>
        </pc:spChg>
        <pc:spChg chg="mod">
          <ac:chgData name="TABOUREL Pauline" userId="ac192b1c-7a8b-460e-9a84-86a104261b72" providerId="ADAL" clId="{7E194FFF-2936-422E-B7EC-DFD01A6C298D}" dt="2025-04-24T15:21:31.313" v="1416"/>
          <ac:spMkLst>
            <pc:docMk/>
            <pc:sldMk cId="2987966210" sldId="2147482035"/>
            <ac:spMk id="8" creationId="{3F9D5036-36C4-EB99-6D56-BF5131209438}"/>
          </ac:spMkLst>
        </pc:spChg>
        <pc:spChg chg="mod">
          <ac:chgData name="TABOUREL Pauline" userId="ac192b1c-7a8b-460e-9a84-86a104261b72" providerId="ADAL" clId="{7E194FFF-2936-422E-B7EC-DFD01A6C298D}" dt="2025-04-24T15:21:31.313" v="1416"/>
          <ac:spMkLst>
            <pc:docMk/>
            <pc:sldMk cId="2987966210" sldId="2147482035"/>
            <ac:spMk id="9" creationId="{100763E8-6D27-6F8E-BC91-6A3810EED5E7}"/>
          </ac:spMkLst>
        </pc:spChg>
        <pc:spChg chg="mod">
          <ac:chgData name="TABOUREL Pauline" userId="ac192b1c-7a8b-460e-9a84-86a104261b72" providerId="ADAL" clId="{7E194FFF-2936-422E-B7EC-DFD01A6C298D}" dt="2025-04-24T15:21:31.313" v="1416"/>
          <ac:spMkLst>
            <pc:docMk/>
            <pc:sldMk cId="2987966210" sldId="2147482035"/>
            <ac:spMk id="11" creationId="{CC2B3685-2625-90FC-C191-E1DB02D0BD4A}"/>
          </ac:spMkLst>
        </pc:spChg>
        <pc:spChg chg="mod">
          <ac:chgData name="TABOUREL Pauline" userId="ac192b1c-7a8b-460e-9a84-86a104261b72" providerId="ADAL" clId="{7E194FFF-2936-422E-B7EC-DFD01A6C298D}" dt="2025-04-24T15:21:31.313" v="1416"/>
          <ac:spMkLst>
            <pc:docMk/>
            <pc:sldMk cId="2987966210" sldId="2147482035"/>
            <ac:spMk id="12" creationId="{4D386E93-5E84-C589-E514-0CB75CD6B8FE}"/>
          </ac:spMkLst>
        </pc:spChg>
        <pc:grpChg chg="add mod">
          <ac:chgData name="TABOUREL Pauline" userId="ac192b1c-7a8b-460e-9a84-86a104261b72" providerId="ADAL" clId="{7E194FFF-2936-422E-B7EC-DFD01A6C298D}" dt="2025-04-24T15:22:16.610" v="1424" actId="1076"/>
          <ac:grpSpMkLst>
            <pc:docMk/>
            <pc:sldMk cId="2987966210" sldId="2147482035"/>
            <ac:grpSpMk id="7" creationId="{C7A14A15-AD5C-BCD8-79E1-4B4E7CD7069F}"/>
          </ac:grpSpMkLst>
        </pc:grpChg>
        <pc:picChg chg="add mod">
          <ac:chgData name="TABOUREL Pauline" userId="ac192b1c-7a8b-460e-9a84-86a104261b72" providerId="ADAL" clId="{7E194FFF-2936-422E-B7EC-DFD01A6C298D}" dt="2025-04-24T15:21:17.634" v="1414" actId="14100"/>
          <ac:picMkLst>
            <pc:docMk/>
            <pc:sldMk cId="2987966210" sldId="2147482035"/>
            <ac:picMk id="6" creationId="{F524779F-D295-24E7-5C39-691D05F636B6}"/>
          </ac:picMkLst>
        </pc:picChg>
      </pc:sldChg>
      <pc:sldChg chg="addSp delSp modSp add mod delAnim modAnim">
        <pc:chgData name="TABOUREL Pauline" userId="ac192b1c-7a8b-460e-9a84-86a104261b72" providerId="ADAL" clId="{7E194FFF-2936-422E-B7EC-DFD01A6C298D}" dt="2025-04-24T15:23:52.979" v="1521" actId="1076"/>
        <pc:sldMkLst>
          <pc:docMk/>
          <pc:sldMk cId="2116417503" sldId="2147482036"/>
        </pc:sldMkLst>
        <pc:spChg chg="mod">
          <ac:chgData name="TABOUREL Pauline" userId="ac192b1c-7a8b-460e-9a84-86a104261b72" providerId="ADAL" clId="{7E194FFF-2936-422E-B7EC-DFD01A6C298D}" dt="2025-04-24T15:23:29.591" v="1514" actId="20577"/>
          <ac:spMkLst>
            <pc:docMk/>
            <pc:sldMk cId="2116417503" sldId="2147482036"/>
            <ac:spMk id="2" creationId="{1E6B8B40-7F92-6D39-3194-140FBEB07D4C}"/>
          </ac:spMkLst>
        </pc:spChg>
        <pc:spChg chg="mod">
          <ac:chgData name="TABOUREL Pauline" userId="ac192b1c-7a8b-460e-9a84-86a104261b72" providerId="ADAL" clId="{7E194FFF-2936-422E-B7EC-DFD01A6C298D}" dt="2025-04-24T15:23:40.511" v="1517"/>
          <ac:spMkLst>
            <pc:docMk/>
            <pc:sldMk cId="2116417503" sldId="2147482036"/>
            <ac:spMk id="15" creationId="{3361E7D7-ECE0-FD2F-C56A-ABB9A401EC4B}"/>
          </ac:spMkLst>
        </pc:spChg>
        <pc:spChg chg="mod">
          <ac:chgData name="TABOUREL Pauline" userId="ac192b1c-7a8b-460e-9a84-86a104261b72" providerId="ADAL" clId="{7E194FFF-2936-422E-B7EC-DFD01A6C298D}" dt="2025-04-24T15:23:40.511" v="1517"/>
          <ac:spMkLst>
            <pc:docMk/>
            <pc:sldMk cId="2116417503" sldId="2147482036"/>
            <ac:spMk id="16" creationId="{C4FEE4BC-AFCF-938F-757D-107C3EA57C79}"/>
          </ac:spMkLst>
        </pc:spChg>
        <pc:grpChg chg="add mod">
          <ac:chgData name="TABOUREL Pauline" userId="ac192b1c-7a8b-460e-9a84-86a104261b72" providerId="ADAL" clId="{7E194FFF-2936-422E-B7EC-DFD01A6C298D}" dt="2025-04-24T15:23:40.511" v="1517"/>
          <ac:grpSpMkLst>
            <pc:docMk/>
            <pc:sldMk cId="2116417503" sldId="2147482036"/>
            <ac:grpSpMk id="14" creationId="{83572DC0-8A3A-B816-4922-33BE651BE247}"/>
          </ac:grpSpMkLst>
        </pc:grpChg>
        <pc:picChg chg="add mod">
          <ac:chgData name="TABOUREL Pauline" userId="ac192b1c-7a8b-460e-9a84-86a104261b72" providerId="ADAL" clId="{7E194FFF-2936-422E-B7EC-DFD01A6C298D}" dt="2025-04-24T15:23:32.606" v="1515"/>
          <ac:picMkLst>
            <pc:docMk/>
            <pc:sldMk cId="2116417503" sldId="2147482036"/>
            <ac:picMk id="3" creationId="{A3A02AE8-5850-BF16-5211-7821D56A0ADD}"/>
          </ac:picMkLst>
        </pc:picChg>
        <pc:picChg chg="add mod">
          <ac:chgData name="TABOUREL Pauline" userId="ac192b1c-7a8b-460e-9a84-86a104261b72" providerId="ADAL" clId="{7E194FFF-2936-422E-B7EC-DFD01A6C298D}" dt="2025-04-24T15:23:52.979" v="1521" actId="1076"/>
          <ac:picMkLst>
            <pc:docMk/>
            <pc:sldMk cId="2116417503" sldId="2147482036"/>
            <ac:picMk id="18" creationId="{7D144D8D-A1FC-A2F8-AB34-3C8FD13A2E96}"/>
          </ac:picMkLst>
        </pc:picChg>
        <pc:picChg chg="add mod">
          <ac:chgData name="TABOUREL Pauline" userId="ac192b1c-7a8b-460e-9a84-86a104261b72" providerId="ADAL" clId="{7E194FFF-2936-422E-B7EC-DFD01A6C298D}" dt="2025-04-24T15:23:45.686" v="1519"/>
          <ac:picMkLst>
            <pc:docMk/>
            <pc:sldMk cId="2116417503" sldId="2147482036"/>
            <ac:picMk id="19" creationId="{E2E64D76-163E-0574-67A4-B055EC8C0103}"/>
          </ac:picMkLst>
        </pc:picChg>
      </pc:sldChg>
      <pc:sldChg chg="modSp add del mod">
        <pc:chgData name="TABOUREL Pauline" userId="ac192b1c-7a8b-460e-9a84-86a104261b72" providerId="ADAL" clId="{7E194FFF-2936-422E-B7EC-DFD01A6C298D}" dt="2025-04-24T15:50:22.139" v="2018" actId="47"/>
        <pc:sldMkLst>
          <pc:docMk/>
          <pc:sldMk cId="1631524605" sldId="2147482037"/>
        </pc:sldMkLst>
      </pc:sldChg>
      <pc:sldChg chg="addSp delSp modSp add del mod">
        <pc:chgData name="TABOUREL Pauline" userId="ac192b1c-7a8b-460e-9a84-86a104261b72" providerId="ADAL" clId="{7E194FFF-2936-422E-B7EC-DFD01A6C298D}" dt="2025-04-24T15:26:45.190" v="1584" actId="47"/>
        <pc:sldMkLst>
          <pc:docMk/>
          <pc:sldMk cId="1392959785" sldId="2147482038"/>
        </pc:sldMkLst>
      </pc:sldChg>
      <pc:sldChg chg="modSp add mod">
        <pc:chgData name="TABOUREL Pauline" userId="ac192b1c-7a8b-460e-9a84-86a104261b72" providerId="ADAL" clId="{7E194FFF-2936-422E-B7EC-DFD01A6C298D}" dt="2025-04-24T15:26:43.065" v="1583" actId="20577"/>
        <pc:sldMkLst>
          <pc:docMk/>
          <pc:sldMk cId="61190047" sldId="2147482039"/>
        </pc:sldMkLst>
        <pc:spChg chg="mod">
          <ac:chgData name="TABOUREL Pauline" userId="ac192b1c-7a8b-460e-9a84-86a104261b72" providerId="ADAL" clId="{7E194FFF-2936-422E-B7EC-DFD01A6C298D}" dt="2025-04-24T15:26:43.065" v="1583" actId="20577"/>
          <ac:spMkLst>
            <pc:docMk/>
            <pc:sldMk cId="61190047" sldId="2147482039"/>
            <ac:spMk id="2" creationId="{B2A4449B-911A-2109-70B6-5ECBF2B1203C}"/>
          </ac:spMkLst>
        </pc:spChg>
      </pc:sldChg>
      <pc:sldChg chg="addSp modSp add mod">
        <pc:chgData name="TABOUREL Pauline" userId="ac192b1c-7a8b-460e-9a84-86a104261b72" providerId="ADAL" clId="{7E194FFF-2936-422E-B7EC-DFD01A6C298D}" dt="2025-04-24T15:27:14.325" v="1607"/>
        <pc:sldMkLst>
          <pc:docMk/>
          <pc:sldMk cId="1848615369" sldId="2147482040"/>
        </pc:sldMkLst>
        <pc:spChg chg="mod">
          <ac:chgData name="TABOUREL Pauline" userId="ac192b1c-7a8b-460e-9a84-86a104261b72" providerId="ADAL" clId="{7E194FFF-2936-422E-B7EC-DFD01A6C298D}" dt="2025-04-24T15:27:01.137" v="1605" actId="20577"/>
          <ac:spMkLst>
            <pc:docMk/>
            <pc:sldMk cId="1848615369" sldId="2147482040"/>
            <ac:spMk id="2" creationId="{D6B911A3-6D50-B039-8E66-78A66B292C99}"/>
          </ac:spMkLst>
        </pc:spChg>
        <pc:spChg chg="add mod">
          <ac:chgData name="TABOUREL Pauline" userId="ac192b1c-7a8b-460e-9a84-86a104261b72" providerId="ADAL" clId="{7E194FFF-2936-422E-B7EC-DFD01A6C298D}" dt="2025-04-24T15:27:10.010" v="1606"/>
          <ac:spMkLst>
            <pc:docMk/>
            <pc:sldMk cId="1848615369" sldId="2147482040"/>
            <ac:spMk id="3" creationId="{683D3BE0-C60C-9C55-79CB-29D07D2C1E69}"/>
          </ac:spMkLst>
        </pc:spChg>
        <pc:spChg chg="add mod">
          <ac:chgData name="TABOUREL Pauline" userId="ac192b1c-7a8b-460e-9a84-86a104261b72" providerId="ADAL" clId="{7E194FFF-2936-422E-B7EC-DFD01A6C298D}" dt="2025-04-24T15:27:10.010" v="1606"/>
          <ac:spMkLst>
            <pc:docMk/>
            <pc:sldMk cId="1848615369" sldId="2147482040"/>
            <ac:spMk id="13" creationId="{255253EB-4966-7374-3F47-5363B667D9E4}"/>
          </ac:spMkLst>
        </pc:spChg>
        <pc:spChg chg="add mod">
          <ac:chgData name="TABOUREL Pauline" userId="ac192b1c-7a8b-460e-9a84-86a104261b72" providerId="ADAL" clId="{7E194FFF-2936-422E-B7EC-DFD01A6C298D}" dt="2025-04-24T15:27:10.010" v="1606"/>
          <ac:spMkLst>
            <pc:docMk/>
            <pc:sldMk cId="1848615369" sldId="2147482040"/>
            <ac:spMk id="14" creationId="{422CEE2F-52AB-7867-F5A8-EFE026213A7C}"/>
          </ac:spMkLst>
        </pc:spChg>
        <pc:spChg chg="add mod">
          <ac:chgData name="TABOUREL Pauline" userId="ac192b1c-7a8b-460e-9a84-86a104261b72" providerId="ADAL" clId="{7E194FFF-2936-422E-B7EC-DFD01A6C298D}" dt="2025-04-24T15:27:10.010" v="1606"/>
          <ac:spMkLst>
            <pc:docMk/>
            <pc:sldMk cId="1848615369" sldId="2147482040"/>
            <ac:spMk id="16" creationId="{B4702EA5-8343-F0AC-9AC5-2FA1D6F71A9F}"/>
          </ac:spMkLst>
        </pc:spChg>
        <pc:spChg chg="add mod">
          <ac:chgData name="TABOUREL Pauline" userId="ac192b1c-7a8b-460e-9a84-86a104261b72" providerId="ADAL" clId="{7E194FFF-2936-422E-B7EC-DFD01A6C298D}" dt="2025-04-24T15:27:10.010" v="1606"/>
          <ac:spMkLst>
            <pc:docMk/>
            <pc:sldMk cId="1848615369" sldId="2147482040"/>
            <ac:spMk id="19" creationId="{126955BE-707C-4DD5-CF33-01153AA46B88}"/>
          </ac:spMkLst>
        </pc:spChg>
        <pc:spChg chg="mod">
          <ac:chgData name="TABOUREL Pauline" userId="ac192b1c-7a8b-460e-9a84-86a104261b72" providerId="ADAL" clId="{7E194FFF-2936-422E-B7EC-DFD01A6C298D}" dt="2025-04-24T15:27:10.010" v="1606"/>
          <ac:spMkLst>
            <pc:docMk/>
            <pc:sldMk cId="1848615369" sldId="2147482040"/>
            <ac:spMk id="33" creationId="{42728ABC-7622-AC99-5980-94FFEFDC735B}"/>
          </ac:spMkLst>
        </pc:spChg>
        <pc:spChg chg="mod">
          <ac:chgData name="TABOUREL Pauline" userId="ac192b1c-7a8b-460e-9a84-86a104261b72" providerId="ADAL" clId="{7E194FFF-2936-422E-B7EC-DFD01A6C298D}" dt="2025-04-24T15:27:10.010" v="1606"/>
          <ac:spMkLst>
            <pc:docMk/>
            <pc:sldMk cId="1848615369" sldId="2147482040"/>
            <ac:spMk id="35" creationId="{A1405577-8A96-5116-81E7-22C0C8D8C61F}"/>
          </ac:spMkLst>
        </pc:spChg>
        <pc:spChg chg="mod">
          <ac:chgData name="TABOUREL Pauline" userId="ac192b1c-7a8b-460e-9a84-86a104261b72" providerId="ADAL" clId="{7E194FFF-2936-422E-B7EC-DFD01A6C298D}" dt="2025-04-24T15:27:10.010" v="1606"/>
          <ac:spMkLst>
            <pc:docMk/>
            <pc:sldMk cId="1848615369" sldId="2147482040"/>
            <ac:spMk id="56" creationId="{17E7EE58-BB57-1C3D-BA29-D038A0320C18}"/>
          </ac:spMkLst>
        </pc:spChg>
        <pc:spChg chg="mod">
          <ac:chgData name="TABOUREL Pauline" userId="ac192b1c-7a8b-460e-9a84-86a104261b72" providerId="ADAL" clId="{7E194FFF-2936-422E-B7EC-DFD01A6C298D}" dt="2025-04-24T15:27:10.010" v="1606"/>
          <ac:spMkLst>
            <pc:docMk/>
            <pc:sldMk cId="1848615369" sldId="2147482040"/>
            <ac:spMk id="61" creationId="{E1536C83-E82D-2B16-D4E4-94B1F7697211}"/>
          </ac:spMkLst>
        </pc:spChg>
        <pc:spChg chg="mod">
          <ac:chgData name="TABOUREL Pauline" userId="ac192b1c-7a8b-460e-9a84-86a104261b72" providerId="ADAL" clId="{7E194FFF-2936-422E-B7EC-DFD01A6C298D}" dt="2025-04-24T15:27:10.010" v="1606"/>
          <ac:spMkLst>
            <pc:docMk/>
            <pc:sldMk cId="1848615369" sldId="2147482040"/>
            <ac:spMk id="64" creationId="{3C1757D7-18D7-3BF0-3256-351FEE853339}"/>
          </ac:spMkLst>
        </pc:spChg>
        <pc:spChg chg="add mod">
          <ac:chgData name="TABOUREL Pauline" userId="ac192b1c-7a8b-460e-9a84-86a104261b72" providerId="ADAL" clId="{7E194FFF-2936-422E-B7EC-DFD01A6C298D}" dt="2025-04-24T15:27:14.325" v="1607"/>
          <ac:spMkLst>
            <pc:docMk/>
            <pc:sldMk cId="1848615369" sldId="2147482040"/>
            <ac:spMk id="70" creationId="{A1966F4D-8BE7-DDAF-E30E-DC9D241C7D1E}"/>
          </ac:spMkLst>
        </pc:spChg>
      </pc:sldChg>
      <pc:sldChg chg="addSp delSp modSp add mod">
        <pc:chgData name="TABOUREL Pauline" userId="ac192b1c-7a8b-460e-9a84-86a104261b72" providerId="ADAL" clId="{7E194FFF-2936-422E-B7EC-DFD01A6C298D}" dt="2025-04-24T15:42:17.440" v="1714" actId="1076"/>
        <pc:sldMkLst>
          <pc:docMk/>
          <pc:sldMk cId="515409963" sldId="2147482041"/>
        </pc:sldMkLst>
        <pc:spChg chg="mod">
          <ac:chgData name="TABOUREL Pauline" userId="ac192b1c-7a8b-460e-9a84-86a104261b72" providerId="ADAL" clId="{7E194FFF-2936-422E-B7EC-DFD01A6C298D}" dt="2025-04-24T15:32:06.003" v="1691" actId="207"/>
          <ac:spMkLst>
            <pc:docMk/>
            <pc:sldMk cId="515409963" sldId="2147482041"/>
            <ac:spMk id="4" creationId="{BBD30F75-B0E1-DD74-3AC2-EB46FC5F5B6E}"/>
          </ac:spMkLst>
        </pc:spChg>
        <pc:spChg chg="mod">
          <ac:chgData name="TABOUREL Pauline" userId="ac192b1c-7a8b-460e-9a84-86a104261b72" providerId="ADAL" clId="{7E194FFF-2936-422E-B7EC-DFD01A6C298D}" dt="2025-04-24T15:30:12.039" v="1684" actId="20577"/>
          <ac:spMkLst>
            <pc:docMk/>
            <pc:sldMk cId="515409963" sldId="2147482041"/>
            <ac:spMk id="5" creationId="{30C5D1A5-697C-BEA9-97EF-5640934355B4}"/>
          </ac:spMkLst>
        </pc:spChg>
        <pc:picChg chg="add mod">
          <ac:chgData name="TABOUREL Pauline" userId="ac192b1c-7a8b-460e-9a84-86a104261b72" providerId="ADAL" clId="{7E194FFF-2936-422E-B7EC-DFD01A6C298D}" dt="2025-04-24T15:42:17.440" v="1714" actId="1076"/>
          <ac:picMkLst>
            <pc:docMk/>
            <pc:sldMk cId="515409963" sldId="2147482041"/>
            <ac:picMk id="8" creationId="{2E5D914A-95C5-3903-416F-26A008DFAE66}"/>
          </ac:picMkLst>
        </pc:picChg>
      </pc:sldChg>
      <pc:sldChg chg="addSp modSp add mod">
        <pc:chgData name="TABOUREL Pauline" userId="ac192b1c-7a8b-460e-9a84-86a104261b72" providerId="ADAL" clId="{7E194FFF-2936-422E-B7EC-DFD01A6C298D}" dt="2025-04-24T15:45:07.789" v="1821" actId="20577"/>
        <pc:sldMkLst>
          <pc:docMk/>
          <pc:sldMk cId="2953763567" sldId="2147482042"/>
        </pc:sldMkLst>
        <pc:spChg chg="mod">
          <ac:chgData name="TABOUREL Pauline" userId="ac192b1c-7a8b-460e-9a84-86a104261b72" providerId="ADAL" clId="{7E194FFF-2936-422E-B7EC-DFD01A6C298D}" dt="2025-04-24T15:45:07.789" v="1821" actId="20577"/>
          <ac:spMkLst>
            <pc:docMk/>
            <pc:sldMk cId="2953763567" sldId="2147482042"/>
            <ac:spMk id="2" creationId="{D3F0411D-44F4-D3BC-C709-4E16AF8EEA43}"/>
          </ac:spMkLst>
        </pc:spChg>
        <pc:spChg chg="add mod">
          <ac:chgData name="TABOUREL Pauline" userId="ac192b1c-7a8b-460e-9a84-86a104261b72" providerId="ADAL" clId="{7E194FFF-2936-422E-B7EC-DFD01A6C298D}" dt="2025-04-24T15:42:25.870" v="1717"/>
          <ac:spMkLst>
            <pc:docMk/>
            <pc:sldMk cId="2953763567" sldId="2147482042"/>
            <ac:spMk id="3" creationId="{74836FCA-1E40-6F15-4D73-488F6CEC39EA}"/>
          </ac:spMkLst>
        </pc:spChg>
        <pc:spChg chg="mod">
          <ac:chgData name="TABOUREL Pauline" userId="ac192b1c-7a8b-460e-9a84-86a104261b72" providerId="ADAL" clId="{7E194FFF-2936-422E-B7EC-DFD01A6C298D}" dt="2025-04-24T15:42:31.946" v="1718" actId="207"/>
          <ac:spMkLst>
            <pc:docMk/>
            <pc:sldMk cId="2953763567" sldId="2147482042"/>
            <ac:spMk id="8" creationId="{C2C84BFC-C586-CCEE-E30B-26460F015E60}"/>
          </ac:spMkLst>
        </pc:spChg>
        <pc:spChg chg="mod">
          <ac:chgData name="TABOUREL Pauline" userId="ac192b1c-7a8b-460e-9a84-86a104261b72" providerId="ADAL" clId="{7E194FFF-2936-422E-B7EC-DFD01A6C298D}" dt="2025-04-24T15:42:31.946" v="1718" actId="207"/>
          <ac:spMkLst>
            <pc:docMk/>
            <pc:sldMk cId="2953763567" sldId="2147482042"/>
            <ac:spMk id="9" creationId="{C6B7579A-8531-F1B4-65B4-D4F2BF30DEB4}"/>
          </ac:spMkLst>
        </pc:spChg>
        <pc:spChg chg="mod">
          <ac:chgData name="TABOUREL Pauline" userId="ac192b1c-7a8b-460e-9a84-86a104261b72" providerId="ADAL" clId="{7E194FFF-2936-422E-B7EC-DFD01A6C298D}" dt="2025-04-24T15:42:31.946" v="1718" actId="207"/>
          <ac:spMkLst>
            <pc:docMk/>
            <pc:sldMk cId="2953763567" sldId="2147482042"/>
            <ac:spMk id="11" creationId="{8078D985-52F5-6763-B2F2-38E80E528F28}"/>
          </ac:spMkLst>
        </pc:spChg>
        <pc:spChg chg="mod">
          <ac:chgData name="TABOUREL Pauline" userId="ac192b1c-7a8b-460e-9a84-86a104261b72" providerId="ADAL" clId="{7E194FFF-2936-422E-B7EC-DFD01A6C298D}" dt="2025-04-24T15:42:31.946" v="1718" actId="207"/>
          <ac:spMkLst>
            <pc:docMk/>
            <pc:sldMk cId="2953763567" sldId="2147482042"/>
            <ac:spMk id="12" creationId="{58205FB1-C205-9B4D-2010-2D07F8EFBB82}"/>
          </ac:spMkLst>
        </pc:spChg>
        <pc:grpChg chg="mod">
          <ac:chgData name="TABOUREL Pauline" userId="ac192b1c-7a8b-460e-9a84-86a104261b72" providerId="ADAL" clId="{7E194FFF-2936-422E-B7EC-DFD01A6C298D}" dt="2025-04-24T15:42:31.946" v="1718" actId="207"/>
          <ac:grpSpMkLst>
            <pc:docMk/>
            <pc:sldMk cId="2953763567" sldId="2147482042"/>
            <ac:grpSpMk id="7" creationId="{BD2682B7-E01B-F51E-EAB3-10A2EC49689F}"/>
          </ac:grpSpMkLst>
        </pc:grpChg>
      </pc:sldChg>
      <pc:sldChg chg="add del">
        <pc:chgData name="TABOUREL Pauline" userId="ac192b1c-7a8b-460e-9a84-86a104261b72" providerId="ADAL" clId="{7E194FFF-2936-422E-B7EC-DFD01A6C298D}" dt="2025-04-24T15:43:35.918" v="1742" actId="47"/>
        <pc:sldMkLst>
          <pc:docMk/>
          <pc:sldMk cId="2203230807" sldId="2147482043"/>
        </pc:sldMkLst>
      </pc:sldChg>
      <pc:sldChg chg="addSp delSp modSp add mod">
        <pc:chgData name="TABOUREL Pauline" userId="ac192b1c-7a8b-460e-9a84-86a104261b72" providerId="ADAL" clId="{7E194FFF-2936-422E-B7EC-DFD01A6C298D}" dt="2025-04-24T15:46:03.314" v="1890" actId="20577"/>
        <pc:sldMkLst>
          <pc:docMk/>
          <pc:sldMk cId="3091401620" sldId="2147482044"/>
        </pc:sldMkLst>
        <pc:spChg chg="mod">
          <ac:chgData name="TABOUREL Pauline" userId="ac192b1c-7a8b-460e-9a84-86a104261b72" providerId="ADAL" clId="{7E194FFF-2936-422E-B7EC-DFD01A6C298D}" dt="2025-04-24T15:46:03.314" v="1890" actId="20577"/>
          <ac:spMkLst>
            <pc:docMk/>
            <pc:sldMk cId="3091401620" sldId="2147482044"/>
            <ac:spMk id="2" creationId="{22494BAA-0085-ACD4-8D35-E69ADC5F38A4}"/>
          </ac:spMkLst>
        </pc:spChg>
        <pc:spChg chg="add mod">
          <ac:chgData name="TABOUREL Pauline" userId="ac192b1c-7a8b-460e-9a84-86a104261b72" providerId="ADAL" clId="{7E194FFF-2936-422E-B7EC-DFD01A6C298D}" dt="2025-04-24T15:45:51.613" v="1882" actId="20577"/>
          <ac:spMkLst>
            <pc:docMk/>
            <pc:sldMk cId="3091401620" sldId="2147482044"/>
            <ac:spMk id="6" creationId="{59E4E977-5C81-AD85-39C1-48A4400B2569}"/>
          </ac:spMkLst>
        </pc:spChg>
      </pc:sldChg>
      <pc:sldChg chg="addSp delSp modSp add mod">
        <pc:chgData name="TABOUREL Pauline" userId="ac192b1c-7a8b-460e-9a84-86a104261b72" providerId="ADAL" clId="{7E194FFF-2936-422E-B7EC-DFD01A6C298D}" dt="2025-04-24T15:49:05.340" v="1973" actId="1076"/>
        <pc:sldMkLst>
          <pc:docMk/>
          <pc:sldMk cId="1547570085" sldId="2147482045"/>
        </pc:sldMkLst>
        <pc:spChg chg="mod">
          <ac:chgData name="TABOUREL Pauline" userId="ac192b1c-7a8b-460e-9a84-86a104261b72" providerId="ADAL" clId="{7E194FFF-2936-422E-B7EC-DFD01A6C298D}" dt="2025-04-24T15:44:06.722" v="1782" actId="20577"/>
          <ac:spMkLst>
            <pc:docMk/>
            <pc:sldMk cId="1547570085" sldId="2147482045"/>
            <ac:spMk id="2" creationId="{F5E7A4FA-CB71-B66E-A99E-ED4376F1B5CA}"/>
          </ac:spMkLst>
        </pc:spChg>
        <pc:spChg chg="add mod">
          <ac:chgData name="TABOUREL Pauline" userId="ac192b1c-7a8b-460e-9a84-86a104261b72" providerId="ADAL" clId="{7E194FFF-2936-422E-B7EC-DFD01A6C298D}" dt="2025-04-24T15:48:59.848" v="1970" actId="1076"/>
          <ac:spMkLst>
            <pc:docMk/>
            <pc:sldMk cId="1547570085" sldId="2147482045"/>
            <ac:spMk id="3" creationId="{36E4A6A2-1D96-38E6-B2AF-47882B02193C}"/>
          </ac:spMkLst>
        </pc:spChg>
        <pc:spChg chg="add mod">
          <ac:chgData name="TABOUREL Pauline" userId="ac192b1c-7a8b-460e-9a84-86a104261b72" providerId="ADAL" clId="{7E194FFF-2936-422E-B7EC-DFD01A6C298D}" dt="2025-04-24T15:49:05.340" v="1973" actId="1076"/>
          <ac:spMkLst>
            <pc:docMk/>
            <pc:sldMk cId="1547570085" sldId="2147482045"/>
            <ac:spMk id="13" creationId="{4A487A00-0B2C-3245-A0A8-B4598ECF293A}"/>
          </ac:spMkLst>
        </pc:spChg>
        <pc:spChg chg="add mod">
          <ac:chgData name="TABOUREL Pauline" userId="ac192b1c-7a8b-460e-9a84-86a104261b72" providerId="ADAL" clId="{7E194FFF-2936-422E-B7EC-DFD01A6C298D}" dt="2025-04-24T15:49:01.838" v="1971" actId="1076"/>
          <ac:spMkLst>
            <pc:docMk/>
            <pc:sldMk cId="1547570085" sldId="2147482045"/>
            <ac:spMk id="14" creationId="{1E10BE74-BAEE-8955-A57C-BA4C53EE0E3E}"/>
          </ac:spMkLst>
        </pc:spChg>
      </pc:sldChg>
      <pc:sldChg chg="addSp delSp modSp add mod">
        <pc:chgData name="TABOUREL Pauline" userId="ac192b1c-7a8b-460e-9a84-86a104261b72" providerId="ADAL" clId="{7E194FFF-2936-422E-B7EC-DFD01A6C298D}" dt="2025-04-24T15:50:10.947" v="2017" actId="1076"/>
        <pc:sldMkLst>
          <pc:docMk/>
          <pc:sldMk cId="1920780187" sldId="2147482046"/>
        </pc:sldMkLst>
        <pc:spChg chg="mod">
          <ac:chgData name="TABOUREL Pauline" userId="ac192b1c-7a8b-460e-9a84-86a104261b72" providerId="ADAL" clId="{7E194FFF-2936-422E-B7EC-DFD01A6C298D}" dt="2025-04-24T15:49:22.898" v="2000" actId="20577"/>
          <ac:spMkLst>
            <pc:docMk/>
            <pc:sldMk cId="1920780187" sldId="2147482046"/>
            <ac:spMk id="2" creationId="{9617255B-3934-DA64-2F1B-9E347F6F6C95}"/>
          </ac:spMkLst>
        </pc:spChg>
        <pc:spChg chg="add mod">
          <ac:chgData name="TABOUREL Pauline" userId="ac192b1c-7a8b-460e-9a84-86a104261b72" providerId="ADAL" clId="{7E194FFF-2936-422E-B7EC-DFD01A6C298D}" dt="2025-04-24T15:50:10.947" v="2017" actId="1076"/>
          <ac:spMkLst>
            <pc:docMk/>
            <pc:sldMk cId="1920780187" sldId="2147482046"/>
            <ac:spMk id="6" creationId="{26230790-21F9-FC0E-F490-B41CED07EE79}"/>
          </ac:spMkLst>
        </pc:spChg>
        <pc:spChg chg="add mod">
          <ac:chgData name="TABOUREL Pauline" userId="ac192b1c-7a8b-460e-9a84-86a104261b72" providerId="ADAL" clId="{7E194FFF-2936-422E-B7EC-DFD01A6C298D}" dt="2025-04-24T15:50:04.897" v="2016" actId="1076"/>
          <ac:spMkLst>
            <pc:docMk/>
            <pc:sldMk cId="1920780187" sldId="2147482046"/>
            <ac:spMk id="15" creationId="{2820DA04-0805-6EC1-AA4B-A06DA4795591}"/>
          </ac:spMkLst>
        </pc:spChg>
        <pc:spChg chg="add mod">
          <ac:chgData name="TABOUREL Pauline" userId="ac192b1c-7a8b-460e-9a84-86a104261b72" providerId="ADAL" clId="{7E194FFF-2936-422E-B7EC-DFD01A6C298D}" dt="2025-04-24T15:49:42.346" v="2010" actId="207"/>
          <ac:spMkLst>
            <pc:docMk/>
            <pc:sldMk cId="1920780187" sldId="2147482046"/>
            <ac:spMk id="16" creationId="{FC56DF0B-9995-4669-C246-A2BEA712E135}"/>
          </ac:spMkLst>
        </pc:spChg>
      </pc:sldChg>
      <pc:sldChg chg="add">
        <pc:chgData name="TABOUREL Pauline" userId="ac192b1c-7a8b-460e-9a84-86a104261b72" providerId="ADAL" clId="{7E194FFF-2936-422E-B7EC-DFD01A6C298D}" dt="2025-04-24T15:50:39.980" v="2022"/>
        <pc:sldMkLst>
          <pc:docMk/>
          <pc:sldMk cId="2591928716" sldId="2147482047"/>
        </pc:sldMkLst>
      </pc:sldChg>
      <pc:sldChg chg="add">
        <pc:chgData name="TABOUREL Pauline" userId="ac192b1c-7a8b-460e-9a84-86a104261b72" providerId="ADAL" clId="{7E194FFF-2936-422E-B7EC-DFD01A6C298D}" dt="2025-04-24T15:50:45.082" v="2023"/>
        <pc:sldMkLst>
          <pc:docMk/>
          <pc:sldMk cId="4047853520" sldId="2147482048"/>
        </pc:sldMkLst>
      </pc:sldChg>
      <pc:sldChg chg="add">
        <pc:chgData name="TABOUREL Pauline" userId="ac192b1c-7a8b-460e-9a84-86a104261b72" providerId="ADAL" clId="{7E194FFF-2936-422E-B7EC-DFD01A6C298D}" dt="2025-04-24T15:50:47.354" v="2024"/>
        <pc:sldMkLst>
          <pc:docMk/>
          <pc:sldMk cId="2642363186" sldId="2147482049"/>
        </pc:sldMkLst>
      </pc:sldChg>
      <pc:sldChg chg="addSp delSp modSp add mod">
        <pc:chgData name="TABOUREL Pauline" userId="ac192b1c-7a8b-460e-9a84-86a104261b72" providerId="ADAL" clId="{7E194FFF-2936-422E-B7EC-DFD01A6C298D}" dt="2025-04-24T15:54:39.077" v="2121" actId="20577"/>
        <pc:sldMkLst>
          <pc:docMk/>
          <pc:sldMk cId="3944630893" sldId="2147482050"/>
        </pc:sldMkLst>
        <pc:spChg chg="mod">
          <ac:chgData name="TABOUREL Pauline" userId="ac192b1c-7a8b-460e-9a84-86a104261b72" providerId="ADAL" clId="{7E194FFF-2936-422E-B7EC-DFD01A6C298D}" dt="2025-04-24T15:51:56.746" v="2053" actId="207"/>
          <ac:spMkLst>
            <pc:docMk/>
            <pc:sldMk cId="3944630893" sldId="2147482050"/>
            <ac:spMk id="4" creationId="{9B197238-9CC1-0B61-2BD8-12D5C8722E87}"/>
          </ac:spMkLst>
        </pc:spChg>
        <pc:spChg chg="mod">
          <ac:chgData name="TABOUREL Pauline" userId="ac192b1c-7a8b-460e-9a84-86a104261b72" providerId="ADAL" clId="{7E194FFF-2936-422E-B7EC-DFD01A6C298D}" dt="2025-04-24T15:54:39.077" v="2121" actId="20577"/>
          <ac:spMkLst>
            <pc:docMk/>
            <pc:sldMk cId="3944630893" sldId="2147482050"/>
            <ac:spMk id="5" creationId="{B8B1B5E0-378A-21A8-775A-AB27F3A2BF00}"/>
          </ac:spMkLst>
        </pc:spChg>
        <pc:picChg chg="add mod">
          <ac:chgData name="TABOUREL Pauline" userId="ac192b1c-7a8b-460e-9a84-86a104261b72" providerId="ADAL" clId="{7E194FFF-2936-422E-B7EC-DFD01A6C298D}" dt="2025-04-24T15:54:34.354" v="2113" actId="1076"/>
          <ac:picMkLst>
            <pc:docMk/>
            <pc:sldMk cId="3944630893" sldId="2147482050"/>
            <ac:picMk id="7" creationId="{DEAEE933-D964-A325-7598-9AF13EF4D822}"/>
          </ac:picMkLst>
        </pc:picChg>
      </pc:sldChg>
      <pc:sldChg chg="addSp modSp add mod">
        <pc:chgData name="TABOUREL Pauline" userId="ac192b1c-7a8b-460e-9a84-86a104261b72" providerId="ADAL" clId="{7E194FFF-2936-422E-B7EC-DFD01A6C298D}" dt="2025-04-24T15:52:30.011" v="2086" actId="20577"/>
        <pc:sldMkLst>
          <pc:docMk/>
          <pc:sldMk cId="1960946853" sldId="2147482051"/>
        </pc:sldMkLst>
        <pc:spChg chg="mod">
          <ac:chgData name="TABOUREL Pauline" userId="ac192b1c-7a8b-460e-9a84-86a104261b72" providerId="ADAL" clId="{7E194FFF-2936-422E-B7EC-DFD01A6C298D}" dt="2025-04-24T15:52:30.011" v="2086" actId="20577"/>
          <ac:spMkLst>
            <pc:docMk/>
            <pc:sldMk cId="1960946853" sldId="2147482051"/>
            <ac:spMk id="2" creationId="{A8AB7770-B85F-059C-71A5-6DC89F08438B}"/>
          </ac:spMkLst>
        </pc:spChg>
        <pc:spChg chg="mod">
          <ac:chgData name="TABOUREL Pauline" userId="ac192b1c-7a8b-460e-9a84-86a104261b72" providerId="ADAL" clId="{7E194FFF-2936-422E-B7EC-DFD01A6C298D}" dt="2025-04-24T15:52:12.892" v="2057" actId="207"/>
          <ac:spMkLst>
            <pc:docMk/>
            <pc:sldMk cId="1960946853" sldId="2147482051"/>
            <ac:spMk id="8" creationId="{D46B9528-560D-7E6F-1F19-BCE9007AA091}"/>
          </ac:spMkLst>
        </pc:spChg>
        <pc:spChg chg="mod">
          <ac:chgData name="TABOUREL Pauline" userId="ac192b1c-7a8b-460e-9a84-86a104261b72" providerId="ADAL" clId="{7E194FFF-2936-422E-B7EC-DFD01A6C298D}" dt="2025-04-24T15:52:12.892" v="2057" actId="207"/>
          <ac:spMkLst>
            <pc:docMk/>
            <pc:sldMk cId="1960946853" sldId="2147482051"/>
            <ac:spMk id="9" creationId="{ABE6E2DE-A3FE-3ABB-A468-8952B6E8D712}"/>
          </ac:spMkLst>
        </pc:spChg>
        <pc:spChg chg="mod">
          <ac:chgData name="TABOUREL Pauline" userId="ac192b1c-7a8b-460e-9a84-86a104261b72" providerId="ADAL" clId="{7E194FFF-2936-422E-B7EC-DFD01A6C298D}" dt="2025-04-24T15:52:12.892" v="2057" actId="207"/>
          <ac:spMkLst>
            <pc:docMk/>
            <pc:sldMk cId="1960946853" sldId="2147482051"/>
            <ac:spMk id="11" creationId="{991A60C4-7EB9-60C6-3D3D-CA6BD8993C7B}"/>
          </ac:spMkLst>
        </pc:spChg>
        <pc:spChg chg="mod">
          <ac:chgData name="TABOUREL Pauline" userId="ac192b1c-7a8b-460e-9a84-86a104261b72" providerId="ADAL" clId="{7E194FFF-2936-422E-B7EC-DFD01A6C298D}" dt="2025-04-24T15:52:12.892" v="2057" actId="207"/>
          <ac:spMkLst>
            <pc:docMk/>
            <pc:sldMk cId="1960946853" sldId="2147482051"/>
            <ac:spMk id="12" creationId="{C0815CD9-6B09-E9F9-980C-3563CCB1B159}"/>
          </ac:spMkLst>
        </pc:spChg>
        <pc:spChg chg="mod">
          <ac:chgData name="TABOUREL Pauline" userId="ac192b1c-7a8b-460e-9a84-86a104261b72" providerId="ADAL" clId="{7E194FFF-2936-422E-B7EC-DFD01A6C298D}" dt="2025-04-24T15:52:19.766" v="2058"/>
          <ac:spMkLst>
            <pc:docMk/>
            <pc:sldMk cId="1960946853" sldId="2147482051"/>
            <ac:spMk id="13" creationId="{8AE7DC9B-2874-1641-6E6B-4D8A87A0FCC2}"/>
          </ac:spMkLst>
        </pc:spChg>
        <pc:spChg chg="mod">
          <ac:chgData name="TABOUREL Pauline" userId="ac192b1c-7a8b-460e-9a84-86a104261b72" providerId="ADAL" clId="{7E194FFF-2936-422E-B7EC-DFD01A6C298D}" dt="2025-04-24T15:52:19.766" v="2058"/>
          <ac:spMkLst>
            <pc:docMk/>
            <pc:sldMk cId="1960946853" sldId="2147482051"/>
            <ac:spMk id="14" creationId="{D7D4B43F-46C4-7573-8ED5-ADA034CDCDB3}"/>
          </ac:spMkLst>
        </pc:spChg>
        <pc:spChg chg="add mod">
          <ac:chgData name="TABOUREL Pauline" userId="ac192b1c-7a8b-460e-9a84-86a104261b72" providerId="ADAL" clId="{7E194FFF-2936-422E-B7EC-DFD01A6C298D}" dt="2025-04-24T15:52:19.766" v="2058"/>
          <ac:spMkLst>
            <pc:docMk/>
            <pc:sldMk cId="1960946853" sldId="2147482051"/>
            <ac:spMk id="20" creationId="{5D3236C5-C4DC-C538-C47E-AD0A54F37A08}"/>
          </ac:spMkLst>
        </pc:spChg>
        <pc:spChg chg="add mod">
          <ac:chgData name="TABOUREL Pauline" userId="ac192b1c-7a8b-460e-9a84-86a104261b72" providerId="ADAL" clId="{7E194FFF-2936-422E-B7EC-DFD01A6C298D}" dt="2025-04-24T15:52:19.766" v="2058"/>
          <ac:spMkLst>
            <pc:docMk/>
            <pc:sldMk cId="1960946853" sldId="2147482051"/>
            <ac:spMk id="22" creationId="{FEF98C37-1C02-6D82-9387-4297A2530C4B}"/>
          </ac:spMkLst>
        </pc:spChg>
        <pc:spChg chg="add mod">
          <ac:chgData name="TABOUREL Pauline" userId="ac192b1c-7a8b-460e-9a84-86a104261b72" providerId="ADAL" clId="{7E194FFF-2936-422E-B7EC-DFD01A6C298D}" dt="2025-04-24T15:52:19.766" v="2058"/>
          <ac:spMkLst>
            <pc:docMk/>
            <pc:sldMk cId="1960946853" sldId="2147482051"/>
            <ac:spMk id="24" creationId="{ED71C033-96E8-13A0-3909-ECBBDE224950}"/>
          </ac:spMkLst>
        </pc:spChg>
        <pc:spChg chg="add mod">
          <ac:chgData name="TABOUREL Pauline" userId="ac192b1c-7a8b-460e-9a84-86a104261b72" providerId="ADAL" clId="{7E194FFF-2936-422E-B7EC-DFD01A6C298D}" dt="2025-04-24T15:52:19.766" v="2058"/>
          <ac:spMkLst>
            <pc:docMk/>
            <pc:sldMk cId="1960946853" sldId="2147482051"/>
            <ac:spMk id="25" creationId="{5E39B521-CD10-42A6-2186-E87375F7B2BA}"/>
          </ac:spMkLst>
        </pc:spChg>
        <pc:spChg chg="add mod">
          <ac:chgData name="TABOUREL Pauline" userId="ac192b1c-7a8b-460e-9a84-86a104261b72" providerId="ADAL" clId="{7E194FFF-2936-422E-B7EC-DFD01A6C298D}" dt="2025-04-24T15:52:19.766" v="2058"/>
          <ac:spMkLst>
            <pc:docMk/>
            <pc:sldMk cId="1960946853" sldId="2147482051"/>
            <ac:spMk id="27" creationId="{9D370A1F-1ED3-007D-23E8-5BA9DCBA837F}"/>
          </ac:spMkLst>
        </pc:spChg>
        <pc:spChg chg="add mod">
          <ac:chgData name="TABOUREL Pauline" userId="ac192b1c-7a8b-460e-9a84-86a104261b72" providerId="ADAL" clId="{7E194FFF-2936-422E-B7EC-DFD01A6C298D}" dt="2025-04-24T15:52:19.766" v="2058"/>
          <ac:spMkLst>
            <pc:docMk/>
            <pc:sldMk cId="1960946853" sldId="2147482051"/>
            <ac:spMk id="28" creationId="{3454C688-4305-BB6F-6B74-0F256B2F2D3C}"/>
          </ac:spMkLst>
        </pc:spChg>
        <pc:spChg chg="add mod">
          <ac:chgData name="TABOUREL Pauline" userId="ac192b1c-7a8b-460e-9a84-86a104261b72" providerId="ADAL" clId="{7E194FFF-2936-422E-B7EC-DFD01A6C298D}" dt="2025-04-24T15:52:19.766" v="2058"/>
          <ac:spMkLst>
            <pc:docMk/>
            <pc:sldMk cId="1960946853" sldId="2147482051"/>
            <ac:spMk id="29" creationId="{7341C9F5-2FC2-06D5-6921-3D1947E2D0CF}"/>
          </ac:spMkLst>
        </pc:spChg>
        <pc:spChg chg="add mod">
          <ac:chgData name="TABOUREL Pauline" userId="ac192b1c-7a8b-460e-9a84-86a104261b72" providerId="ADAL" clId="{7E194FFF-2936-422E-B7EC-DFD01A6C298D}" dt="2025-04-24T15:52:19.766" v="2058"/>
          <ac:spMkLst>
            <pc:docMk/>
            <pc:sldMk cId="1960946853" sldId="2147482051"/>
            <ac:spMk id="37" creationId="{1A45E34F-E9E9-AD02-A3AA-0DF776FF94EB}"/>
          </ac:spMkLst>
        </pc:spChg>
        <pc:grpChg chg="mod">
          <ac:chgData name="TABOUREL Pauline" userId="ac192b1c-7a8b-460e-9a84-86a104261b72" providerId="ADAL" clId="{7E194FFF-2936-422E-B7EC-DFD01A6C298D}" dt="2025-04-24T15:52:12.892" v="2057" actId="207"/>
          <ac:grpSpMkLst>
            <pc:docMk/>
            <pc:sldMk cId="1960946853" sldId="2147482051"/>
            <ac:grpSpMk id="7" creationId="{983F0FDA-F8D8-CF95-C97D-E12C795CF1BC}"/>
          </ac:grpSpMkLst>
        </pc:grpChg>
      </pc:sldChg>
      <pc:sldChg chg="add del">
        <pc:chgData name="TABOUREL Pauline" userId="ac192b1c-7a8b-460e-9a84-86a104261b72" providerId="ADAL" clId="{7E194FFF-2936-422E-B7EC-DFD01A6C298D}" dt="2025-04-24T15:57:15.274" v="2135" actId="47"/>
        <pc:sldMkLst>
          <pc:docMk/>
          <pc:sldMk cId="538900441" sldId="2147482052"/>
        </pc:sldMkLst>
      </pc:sldChg>
      <pc:sldChg chg="add del">
        <pc:chgData name="TABOUREL Pauline" userId="ac192b1c-7a8b-460e-9a84-86a104261b72" providerId="ADAL" clId="{7E194FFF-2936-422E-B7EC-DFD01A6C298D}" dt="2025-04-24T15:52:07.613" v="2056" actId="47"/>
        <pc:sldMkLst>
          <pc:docMk/>
          <pc:sldMk cId="760995431" sldId="2147482052"/>
        </pc:sldMkLst>
      </pc:sldChg>
      <pc:sldChg chg="add del">
        <pc:chgData name="TABOUREL Pauline" userId="ac192b1c-7a8b-460e-9a84-86a104261b72" providerId="ADAL" clId="{7E194FFF-2936-422E-B7EC-DFD01A6C298D}" dt="2025-04-24T15:57:16.014" v="2136" actId="47"/>
        <pc:sldMkLst>
          <pc:docMk/>
          <pc:sldMk cId="2998844301" sldId="2147482053"/>
        </pc:sldMkLst>
      </pc:sldChg>
      <pc:sldChg chg="addSp delSp modSp add mod">
        <pc:chgData name="TABOUREL Pauline" userId="ac192b1c-7a8b-460e-9a84-86a104261b72" providerId="ADAL" clId="{7E194FFF-2936-422E-B7EC-DFD01A6C298D}" dt="2025-04-24T15:58:44.570" v="2203" actId="478"/>
        <pc:sldMkLst>
          <pc:docMk/>
          <pc:sldMk cId="2074407005" sldId="2147482054"/>
        </pc:sldMkLst>
        <pc:spChg chg="mod">
          <ac:chgData name="TABOUREL Pauline" userId="ac192b1c-7a8b-460e-9a84-86a104261b72" providerId="ADAL" clId="{7E194FFF-2936-422E-B7EC-DFD01A6C298D}" dt="2025-04-24T15:57:54.140" v="2179" actId="20577"/>
          <ac:spMkLst>
            <pc:docMk/>
            <pc:sldMk cId="2074407005" sldId="2147482054"/>
            <ac:spMk id="2" creationId="{B626AECC-4C77-4835-E780-9F1F27819680}"/>
          </ac:spMkLst>
        </pc:spChg>
        <pc:spChg chg="add mod">
          <ac:chgData name="TABOUREL Pauline" userId="ac192b1c-7a8b-460e-9a84-86a104261b72" providerId="ADAL" clId="{7E194FFF-2936-422E-B7EC-DFD01A6C298D}" dt="2025-04-24T15:58:21.477" v="2194"/>
          <ac:spMkLst>
            <pc:docMk/>
            <pc:sldMk cId="2074407005" sldId="2147482054"/>
            <ac:spMk id="41" creationId="{A35D9825-F341-DF45-0D52-F0818F6D2D7D}"/>
          </ac:spMkLst>
        </pc:spChg>
        <pc:picChg chg="add mod">
          <ac:chgData name="TABOUREL Pauline" userId="ac192b1c-7a8b-460e-9a84-86a104261b72" providerId="ADAL" clId="{7E194FFF-2936-422E-B7EC-DFD01A6C298D}" dt="2025-04-24T15:58:19.579" v="2193"/>
          <ac:picMkLst>
            <pc:docMk/>
            <pc:sldMk cId="2074407005" sldId="2147482054"/>
            <ac:picMk id="40" creationId="{AA4FFF3D-91CD-BA50-96EA-1951720F7ABF}"/>
          </ac:picMkLst>
        </pc:picChg>
        <pc:picChg chg="add mod">
          <ac:chgData name="TABOUREL Pauline" userId="ac192b1c-7a8b-460e-9a84-86a104261b72" providerId="ADAL" clId="{7E194FFF-2936-422E-B7EC-DFD01A6C298D}" dt="2025-04-24T15:58:23.164" v="2195"/>
          <ac:picMkLst>
            <pc:docMk/>
            <pc:sldMk cId="2074407005" sldId="2147482054"/>
            <ac:picMk id="42" creationId="{F9592EB0-6423-2530-3429-9A6FD2710830}"/>
          </ac:picMkLst>
        </pc:picChg>
        <pc:picChg chg="add mod">
          <ac:chgData name="TABOUREL Pauline" userId="ac192b1c-7a8b-460e-9a84-86a104261b72" providerId="ADAL" clId="{7E194FFF-2936-422E-B7EC-DFD01A6C298D}" dt="2025-04-24T15:58:25.303" v="2196"/>
          <ac:picMkLst>
            <pc:docMk/>
            <pc:sldMk cId="2074407005" sldId="2147482054"/>
            <ac:picMk id="43" creationId="{F34E32DC-04C1-5C33-321C-B23D759E6BE8}"/>
          </ac:picMkLst>
        </pc:picChg>
        <pc:picChg chg="add mod">
          <ac:chgData name="TABOUREL Pauline" userId="ac192b1c-7a8b-460e-9a84-86a104261b72" providerId="ADAL" clId="{7E194FFF-2936-422E-B7EC-DFD01A6C298D}" dt="2025-04-24T15:58:26.781" v="2197"/>
          <ac:picMkLst>
            <pc:docMk/>
            <pc:sldMk cId="2074407005" sldId="2147482054"/>
            <ac:picMk id="44" creationId="{E0700F16-E618-18F6-92E1-DE14B5B2FF1B}"/>
          </ac:picMkLst>
        </pc:picChg>
        <pc:picChg chg="add mod">
          <ac:chgData name="TABOUREL Pauline" userId="ac192b1c-7a8b-460e-9a84-86a104261b72" providerId="ADAL" clId="{7E194FFF-2936-422E-B7EC-DFD01A6C298D}" dt="2025-04-24T15:58:28.699" v="2198"/>
          <ac:picMkLst>
            <pc:docMk/>
            <pc:sldMk cId="2074407005" sldId="2147482054"/>
            <ac:picMk id="45" creationId="{A1E7AEF1-9640-3648-51F8-7B3B27F97AB2}"/>
          </ac:picMkLst>
        </pc:picChg>
        <pc:picChg chg="add mod">
          <ac:chgData name="TABOUREL Pauline" userId="ac192b1c-7a8b-460e-9a84-86a104261b72" providerId="ADAL" clId="{7E194FFF-2936-422E-B7EC-DFD01A6C298D}" dt="2025-04-24T15:58:30.859" v="2199"/>
          <ac:picMkLst>
            <pc:docMk/>
            <pc:sldMk cId="2074407005" sldId="2147482054"/>
            <ac:picMk id="46" creationId="{271FEBB1-0B20-B2AA-EBC2-66E803992DD3}"/>
          </ac:picMkLst>
        </pc:picChg>
        <pc:picChg chg="add mod">
          <ac:chgData name="TABOUREL Pauline" userId="ac192b1c-7a8b-460e-9a84-86a104261b72" providerId="ADAL" clId="{7E194FFF-2936-422E-B7EC-DFD01A6C298D}" dt="2025-04-24T15:58:32.386" v="2200"/>
          <ac:picMkLst>
            <pc:docMk/>
            <pc:sldMk cId="2074407005" sldId="2147482054"/>
            <ac:picMk id="47" creationId="{F45E11BC-7799-E3C3-1A44-59C8207BAE68}"/>
          </ac:picMkLst>
        </pc:picChg>
      </pc:sldChg>
      <pc:sldChg chg="addSp delSp modSp add mod">
        <pc:chgData name="TABOUREL Pauline" userId="ac192b1c-7a8b-460e-9a84-86a104261b72" providerId="ADAL" clId="{7E194FFF-2936-422E-B7EC-DFD01A6C298D}" dt="2025-04-24T15:58:49.699" v="2204" actId="478"/>
        <pc:sldMkLst>
          <pc:docMk/>
          <pc:sldMk cId="2950765339" sldId="2147482055"/>
        </pc:sldMkLst>
        <pc:spChg chg="mod">
          <ac:chgData name="TABOUREL Pauline" userId="ac192b1c-7a8b-460e-9a84-86a104261b72" providerId="ADAL" clId="{7E194FFF-2936-422E-B7EC-DFD01A6C298D}" dt="2025-04-24T15:57:58.745" v="2183" actId="20577"/>
          <ac:spMkLst>
            <pc:docMk/>
            <pc:sldMk cId="2950765339" sldId="2147482055"/>
            <ac:spMk id="2" creationId="{0F92C770-447A-BA4B-6888-9D0285152608}"/>
          </ac:spMkLst>
        </pc:spChg>
        <pc:spChg chg="add mod">
          <ac:chgData name="TABOUREL Pauline" userId="ac192b1c-7a8b-460e-9a84-86a104261b72" providerId="ADAL" clId="{7E194FFF-2936-422E-B7EC-DFD01A6C298D}" dt="2025-04-24T15:58:05.095" v="2186"/>
          <ac:spMkLst>
            <pc:docMk/>
            <pc:sldMk cId="2950765339" sldId="2147482055"/>
            <ac:spMk id="13" creationId="{663D73B6-C913-C539-ED80-1C57D2FB89A1}"/>
          </ac:spMkLst>
        </pc:spChg>
        <pc:spChg chg="mod">
          <ac:chgData name="TABOUREL Pauline" userId="ac192b1c-7a8b-460e-9a84-86a104261b72" providerId="ADAL" clId="{7E194FFF-2936-422E-B7EC-DFD01A6C298D}" dt="2025-04-24T15:58:10.832" v="2189"/>
          <ac:spMkLst>
            <pc:docMk/>
            <pc:sldMk cId="2950765339" sldId="2147482055"/>
            <ac:spMk id="18" creationId="{A57E5BBD-788D-7E47-38BB-BA424E11E2CB}"/>
          </ac:spMkLst>
        </pc:spChg>
        <pc:spChg chg="mod">
          <ac:chgData name="TABOUREL Pauline" userId="ac192b1c-7a8b-460e-9a84-86a104261b72" providerId="ADAL" clId="{7E194FFF-2936-422E-B7EC-DFD01A6C298D}" dt="2025-04-24T15:58:10.832" v="2189"/>
          <ac:spMkLst>
            <pc:docMk/>
            <pc:sldMk cId="2950765339" sldId="2147482055"/>
            <ac:spMk id="19" creationId="{215AE0F3-4310-7682-950F-30DEF7ED6E1A}"/>
          </ac:spMkLst>
        </pc:spChg>
        <pc:spChg chg="mod">
          <ac:chgData name="TABOUREL Pauline" userId="ac192b1c-7a8b-460e-9a84-86a104261b72" providerId="ADAL" clId="{7E194FFF-2936-422E-B7EC-DFD01A6C298D}" dt="2025-04-24T15:58:10.832" v="2189"/>
          <ac:spMkLst>
            <pc:docMk/>
            <pc:sldMk cId="2950765339" sldId="2147482055"/>
            <ac:spMk id="20" creationId="{CA6209A3-AF0D-4A25-F82B-261DA9909143}"/>
          </ac:spMkLst>
        </pc:spChg>
        <pc:spChg chg="mod">
          <ac:chgData name="TABOUREL Pauline" userId="ac192b1c-7a8b-460e-9a84-86a104261b72" providerId="ADAL" clId="{7E194FFF-2936-422E-B7EC-DFD01A6C298D}" dt="2025-04-24T15:58:10.832" v="2189"/>
          <ac:spMkLst>
            <pc:docMk/>
            <pc:sldMk cId="2950765339" sldId="2147482055"/>
            <ac:spMk id="21" creationId="{5A83DDD1-3F45-40AE-666A-2BE0D0B084E0}"/>
          </ac:spMkLst>
        </pc:spChg>
        <pc:spChg chg="add mod">
          <ac:chgData name="TABOUREL Pauline" userId="ac192b1c-7a8b-460e-9a84-86a104261b72" providerId="ADAL" clId="{7E194FFF-2936-422E-B7EC-DFD01A6C298D}" dt="2025-04-24T15:58:12.883" v="2190"/>
          <ac:spMkLst>
            <pc:docMk/>
            <pc:sldMk cId="2950765339" sldId="2147482055"/>
            <ac:spMk id="22" creationId="{8D93677B-1871-1641-456A-DEDB8A676992}"/>
          </ac:spMkLst>
        </pc:spChg>
        <pc:spChg chg="add mod">
          <ac:chgData name="TABOUREL Pauline" userId="ac192b1c-7a8b-460e-9a84-86a104261b72" providerId="ADAL" clId="{7E194FFF-2936-422E-B7EC-DFD01A6C298D}" dt="2025-04-24T15:58:16.605" v="2191"/>
          <ac:spMkLst>
            <pc:docMk/>
            <pc:sldMk cId="2950765339" sldId="2147482055"/>
            <ac:spMk id="23" creationId="{43AB6AA1-2A0D-BA22-007F-43D53B662168}"/>
          </ac:spMkLst>
        </pc:spChg>
        <pc:grpChg chg="add mod">
          <ac:chgData name="TABOUREL Pauline" userId="ac192b1c-7a8b-460e-9a84-86a104261b72" providerId="ADAL" clId="{7E194FFF-2936-422E-B7EC-DFD01A6C298D}" dt="2025-04-24T15:58:10.832" v="2189"/>
          <ac:grpSpMkLst>
            <pc:docMk/>
            <pc:sldMk cId="2950765339" sldId="2147482055"/>
            <ac:grpSpMk id="16" creationId="{D9E060CB-4C97-C840-BC23-B2EBC6DF845D}"/>
          </ac:grpSpMkLst>
        </pc:grpChg>
        <pc:picChg chg="add mod">
          <ac:chgData name="TABOUREL Pauline" userId="ac192b1c-7a8b-460e-9a84-86a104261b72" providerId="ADAL" clId="{7E194FFF-2936-422E-B7EC-DFD01A6C298D}" dt="2025-04-24T15:58:01.272" v="2184"/>
          <ac:picMkLst>
            <pc:docMk/>
            <pc:sldMk cId="2950765339" sldId="2147482055"/>
            <ac:picMk id="3" creationId="{A237F1DA-FDCB-0B70-12B5-B20BDEC8C120}"/>
          </ac:picMkLst>
        </pc:picChg>
        <pc:picChg chg="add mod">
          <ac:chgData name="TABOUREL Pauline" userId="ac192b1c-7a8b-460e-9a84-86a104261b72" providerId="ADAL" clId="{7E194FFF-2936-422E-B7EC-DFD01A6C298D}" dt="2025-04-24T15:58:02.668" v="2185"/>
          <ac:picMkLst>
            <pc:docMk/>
            <pc:sldMk cId="2950765339" sldId="2147482055"/>
            <ac:picMk id="6" creationId="{E45C33F2-B033-921C-5FF4-44D625CD9174}"/>
          </ac:picMkLst>
        </pc:picChg>
        <pc:picChg chg="add mod">
          <ac:chgData name="TABOUREL Pauline" userId="ac192b1c-7a8b-460e-9a84-86a104261b72" providerId="ADAL" clId="{7E194FFF-2936-422E-B7EC-DFD01A6C298D}" dt="2025-04-24T15:58:06.903" v="2187"/>
          <ac:picMkLst>
            <pc:docMk/>
            <pc:sldMk cId="2950765339" sldId="2147482055"/>
            <ac:picMk id="14" creationId="{23728C88-1E6A-77D6-D073-BA58BABEC873}"/>
          </ac:picMkLst>
        </pc:picChg>
        <pc:picChg chg="add mod">
          <ac:chgData name="TABOUREL Pauline" userId="ac192b1c-7a8b-460e-9a84-86a104261b72" providerId="ADAL" clId="{7E194FFF-2936-422E-B7EC-DFD01A6C298D}" dt="2025-04-24T15:58:08.692" v="2188"/>
          <ac:picMkLst>
            <pc:docMk/>
            <pc:sldMk cId="2950765339" sldId="2147482055"/>
            <ac:picMk id="15" creationId="{EEDF37F5-ED63-71DB-0166-8E9214B52FAE}"/>
          </ac:picMkLst>
        </pc:picChg>
      </pc:sldChg>
      <pc:sldChg chg="addSp modSp add mod">
        <pc:chgData name="TABOUREL Pauline" userId="ac192b1c-7a8b-460e-9a84-86a104261b72" providerId="ADAL" clId="{7E194FFF-2936-422E-B7EC-DFD01A6C298D}" dt="2025-04-24T15:57:33.456" v="2165" actId="20577"/>
        <pc:sldMkLst>
          <pc:docMk/>
          <pc:sldMk cId="138090982" sldId="2147482056"/>
        </pc:sldMkLst>
        <pc:spChg chg="mod">
          <ac:chgData name="TABOUREL Pauline" userId="ac192b1c-7a8b-460e-9a84-86a104261b72" providerId="ADAL" clId="{7E194FFF-2936-422E-B7EC-DFD01A6C298D}" dt="2025-04-24T15:57:33.456" v="2165" actId="20577"/>
          <ac:spMkLst>
            <pc:docMk/>
            <pc:sldMk cId="138090982" sldId="2147482056"/>
            <ac:spMk id="2" creationId="{17E363A2-E0F5-F087-9446-F56504FE9C75}"/>
          </ac:spMkLst>
        </pc:spChg>
        <pc:picChg chg="add mod">
          <ac:chgData name="TABOUREL Pauline" userId="ac192b1c-7a8b-460e-9a84-86a104261b72" providerId="ADAL" clId="{7E194FFF-2936-422E-B7EC-DFD01A6C298D}" dt="2025-04-24T15:57:23.593" v="2141"/>
          <ac:picMkLst>
            <pc:docMk/>
            <pc:sldMk cId="138090982" sldId="2147482056"/>
            <ac:picMk id="3" creationId="{093012FA-8A73-528B-B8B6-93A4DAE15CFC}"/>
          </ac:picMkLst>
        </pc:picChg>
      </pc:sldChg>
      <pc:sldChg chg="add">
        <pc:chgData name="TABOUREL Pauline" userId="ac192b1c-7a8b-460e-9a84-86a104261b72" providerId="ADAL" clId="{7E194FFF-2936-422E-B7EC-DFD01A6C298D}" dt="2025-04-24T15:57:45.988" v="2171"/>
        <pc:sldMkLst>
          <pc:docMk/>
          <pc:sldMk cId="3391738404" sldId="2147482057"/>
        </pc:sldMkLst>
      </pc:sldChg>
      <pc:sldMasterChg chg="delSldLayout modSldLayout">
        <pc:chgData name="TABOUREL Pauline" userId="ac192b1c-7a8b-460e-9a84-86a104261b72" providerId="ADAL" clId="{7E194FFF-2936-422E-B7EC-DFD01A6C298D}" dt="2025-04-24T15:54:45.662" v="2122" actId="47"/>
        <pc:sldMasterMkLst>
          <pc:docMk/>
          <pc:sldMasterMk cId="3012995462" sldId="2147483648"/>
        </pc:sldMasterMkLst>
        <pc:sldLayoutChg chg="del">
          <pc:chgData name="TABOUREL Pauline" userId="ac192b1c-7a8b-460e-9a84-86a104261b72" providerId="ADAL" clId="{7E194FFF-2936-422E-B7EC-DFD01A6C298D}" dt="2025-04-24T12:15:03.934" v="35" actId="47"/>
          <pc:sldLayoutMkLst>
            <pc:docMk/>
            <pc:sldMasterMk cId="3012995462" sldId="2147483648"/>
            <pc:sldLayoutMk cId="2863342277" sldId="2147483660"/>
          </pc:sldLayoutMkLst>
        </pc:sldLayoutChg>
        <pc:sldLayoutChg chg="del">
          <pc:chgData name="TABOUREL Pauline" userId="ac192b1c-7a8b-460e-9a84-86a104261b72" providerId="ADAL" clId="{7E194FFF-2936-422E-B7EC-DFD01A6C298D}" dt="2025-04-24T12:36:08.291" v="75" actId="47"/>
          <pc:sldLayoutMkLst>
            <pc:docMk/>
            <pc:sldMasterMk cId="3012995462" sldId="2147483648"/>
            <pc:sldLayoutMk cId="2576917775" sldId="2147483661"/>
          </pc:sldLayoutMkLst>
        </pc:sldLayoutChg>
        <pc:sldLayoutChg chg="delSp mod">
          <pc:chgData name="TABOUREL Pauline" userId="ac192b1c-7a8b-460e-9a84-86a104261b72" providerId="ADAL" clId="{7E194FFF-2936-422E-B7EC-DFD01A6C298D}" dt="2025-04-24T15:19:19.785" v="1361" actId="478"/>
          <pc:sldLayoutMkLst>
            <pc:docMk/>
            <pc:sldMasterMk cId="3012995462" sldId="2147483648"/>
            <pc:sldLayoutMk cId="497171799" sldId="2147483662"/>
          </pc:sldLayoutMkLst>
        </pc:sldLayoutChg>
        <pc:sldLayoutChg chg="delSp">
          <pc:chgData name="TABOUREL Pauline" userId="ac192b1c-7a8b-460e-9a84-86a104261b72" providerId="ADAL" clId="{7E194FFF-2936-422E-B7EC-DFD01A6C298D}" dt="2025-04-24T14:45:25.453" v="613" actId="478"/>
          <pc:sldLayoutMkLst>
            <pc:docMk/>
            <pc:sldMasterMk cId="3012995462" sldId="2147483648"/>
            <pc:sldLayoutMk cId="1560861537" sldId="2147483665"/>
          </pc:sldLayoutMkLst>
        </pc:sldLayoutChg>
        <pc:sldLayoutChg chg="del">
          <pc:chgData name="TABOUREL Pauline" userId="ac192b1c-7a8b-460e-9a84-86a104261b72" providerId="ADAL" clId="{7E194FFF-2936-422E-B7EC-DFD01A6C298D}" dt="2025-04-24T15:54:45.662" v="2122" actId="47"/>
          <pc:sldLayoutMkLst>
            <pc:docMk/>
            <pc:sldMasterMk cId="3012995462" sldId="2147483648"/>
            <pc:sldLayoutMk cId="4848885" sldId="2147483666"/>
          </pc:sldLayoutMkLst>
        </pc:sldLayoutChg>
        <pc:sldLayoutChg chg="del">
          <pc:chgData name="TABOUREL Pauline" userId="ac192b1c-7a8b-460e-9a84-86a104261b72" providerId="ADAL" clId="{7E194FFF-2936-422E-B7EC-DFD01A6C298D}" dt="2025-04-24T15:32:21.378" v="1694" actId="47"/>
          <pc:sldLayoutMkLst>
            <pc:docMk/>
            <pc:sldMasterMk cId="3012995462" sldId="2147483648"/>
            <pc:sldLayoutMk cId="2680234935" sldId="2147483685"/>
          </pc:sldLayoutMkLst>
        </pc:sldLayoutChg>
        <pc:sldLayoutChg chg="del">
          <pc:chgData name="TABOUREL Pauline" userId="ac192b1c-7a8b-460e-9a84-86a104261b72" providerId="ADAL" clId="{7E194FFF-2936-422E-B7EC-DFD01A6C298D}" dt="2025-04-24T14:52:34.045" v="684" actId="47"/>
          <pc:sldLayoutMkLst>
            <pc:docMk/>
            <pc:sldMasterMk cId="3012995462" sldId="2147483648"/>
            <pc:sldLayoutMk cId="1288433642" sldId="2147483687"/>
          </pc:sldLayoutMkLst>
        </pc:sldLayoutChg>
        <pc:sldLayoutChg chg="delSp mod">
          <pc:chgData name="TABOUREL Pauline" userId="ac192b1c-7a8b-460e-9a84-86a104261b72" providerId="ADAL" clId="{7E194FFF-2936-422E-B7EC-DFD01A6C298D}" dt="2025-04-24T15:25:54.105" v="1533" actId="478"/>
          <pc:sldLayoutMkLst>
            <pc:docMk/>
            <pc:sldMasterMk cId="3012995462" sldId="2147483648"/>
            <pc:sldLayoutMk cId="210160418" sldId="2147483688"/>
          </pc:sldLayoutMkLst>
        </pc:sldLayoutChg>
        <pc:sldLayoutChg chg="del">
          <pc:chgData name="TABOUREL Pauline" userId="ac192b1c-7a8b-460e-9a84-86a104261b72" providerId="ADAL" clId="{7E194FFF-2936-422E-B7EC-DFD01A6C298D}" dt="2025-04-24T15:23:57.339" v="1522" actId="47"/>
          <pc:sldLayoutMkLst>
            <pc:docMk/>
            <pc:sldMasterMk cId="3012995462" sldId="2147483648"/>
            <pc:sldLayoutMk cId="2019886043" sldId="2147483691"/>
          </pc:sldLayoutMkLst>
        </pc:sldLayoutChg>
        <pc:sldLayoutChg chg="del">
          <pc:chgData name="TABOUREL Pauline" userId="ac192b1c-7a8b-460e-9a84-86a104261b72" providerId="ADAL" clId="{7E194FFF-2936-422E-B7EC-DFD01A6C298D}" dt="2025-04-24T15:10:33.925" v="1111" actId="47"/>
          <pc:sldLayoutMkLst>
            <pc:docMk/>
            <pc:sldMasterMk cId="3012995462" sldId="2147483648"/>
            <pc:sldLayoutMk cId="3300607054" sldId="2147483692"/>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EA1ED1-6F5B-4202-BFAC-D4912D9F8CFD}"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fr-FR"/>
        </a:p>
      </dgm:t>
    </dgm:pt>
    <dgm:pt modelId="{11052C33-6284-4D2E-AC42-09DD7D87D8E9}">
      <dgm:prSet phldrT="[Texte]" custT="1"/>
      <dgm:spPr/>
      <dgm:t>
        <a:bodyPr/>
        <a:lstStyle/>
        <a:p>
          <a:r>
            <a:rPr lang="fr-FR" sz="4000" b="1">
              <a:solidFill>
                <a:srgbClr val="E3778A"/>
              </a:solidFill>
            </a:rPr>
            <a:t>2</a:t>
          </a:r>
          <a:endParaRPr lang="fr-FR" sz="4000">
            <a:solidFill>
              <a:srgbClr val="E3778A"/>
            </a:solidFill>
          </a:endParaRPr>
        </a:p>
      </dgm:t>
    </dgm:pt>
    <dgm:pt modelId="{4372021A-2183-4475-8A53-05F7224DF5AD}" type="parTrans" cxnId="{E3823AD5-8DB3-4448-8A21-F123FDD8FA98}">
      <dgm:prSet/>
      <dgm:spPr/>
      <dgm:t>
        <a:bodyPr/>
        <a:lstStyle/>
        <a:p>
          <a:endParaRPr lang="fr-FR">
            <a:solidFill>
              <a:srgbClr val="E3778A"/>
            </a:solidFill>
          </a:endParaRPr>
        </a:p>
      </dgm:t>
    </dgm:pt>
    <dgm:pt modelId="{82D16CB0-AB32-4C72-8FD1-E398FE9DC218}" type="sibTrans" cxnId="{E3823AD5-8DB3-4448-8A21-F123FDD8FA98}">
      <dgm:prSet/>
      <dgm:spPr>
        <a:solidFill>
          <a:srgbClr val="EB778A"/>
        </a:solidFill>
      </dgm:spPr>
      <dgm:t>
        <a:bodyPr/>
        <a:lstStyle/>
        <a:p>
          <a:endParaRPr lang="fr-FR">
            <a:solidFill>
              <a:srgbClr val="E3778A"/>
            </a:solidFill>
          </a:endParaRPr>
        </a:p>
      </dgm:t>
    </dgm:pt>
    <dgm:pt modelId="{239D7752-14C5-4BB0-8C6B-B8B8D1BA9BA4}">
      <dgm:prSet phldrT="[Texte]" custT="1"/>
      <dgm:spPr/>
      <dgm:t>
        <a:bodyPr/>
        <a:lstStyle/>
        <a:p>
          <a:r>
            <a:rPr lang="fr-FR" sz="4000" b="1">
              <a:solidFill>
                <a:srgbClr val="E3778A"/>
              </a:solidFill>
            </a:rPr>
            <a:t>3</a:t>
          </a:r>
          <a:endParaRPr lang="fr-FR" sz="4000">
            <a:solidFill>
              <a:srgbClr val="E3778A"/>
            </a:solidFill>
          </a:endParaRPr>
        </a:p>
      </dgm:t>
    </dgm:pt>
    <dgm:pt modelId="{97E9CB4E-C58A-4433-B13D-062AA7702DD6}" type="parTrans" cxnId="{36DC705B-2CA4-42C0-BF45-514873B09EB8}">
      <dgm:prSet/>
      <dgm:spPr/>
      <dgm:t>
        <a:bodyPr/>
        <a:lstStyle/>
        <a:p>
          <a:endParaRPr lang="fr-FR">
            <a:solidFill>
              <a:srgbClr val="E3778A"/>
            </a:solidFill>
          </a:endParaRPr>
        </a:p>
      </dgm:t>
    </dgm:pt>
    <dgm:pt modelId="{8DA80CE7-1386-4251-8C79-552A8C250C77}" type="sibTrans" cxnId="{36DC705B-2CA4-42C0-BF45-514873B09EB8}">
      <dgm:prSet/>
      <dgm:spPr>
        <a:solidFill>
          <a:srgbClr val="EB778A"/>
        </a:solidFill>
      </dgm:spPr>
      <dgm:t>
        <a:bodyPr/>
        <a:lstStyle/>
        <a:p>
          <a:endParaRPr lang="fr-FR">
            <a:solidFill>
              <a:srgbClr val="E3778A"/>
            </a:solidFill>
          </a:endParaRPr>
        </a:p>
      </dgm:t>
    </dgm:pt>
    <dgm:pt modelId="{7D9AAFF9-4803-447C-864F-4AD61F52A9A7}">
      <dgm:prSet phldrT="[Texte]" custT="1"/>
      <dgm:spPr/>
      <dgm:t>
        <a:bodyPr/>
        <a:lstStyle/>
        <a:p>
          <a:r>
            <a:rPr lang="fr-FR" sz="4000" b="1">
              <a:solidFill>
                <a:srgbClr val="E3778A"/>
              </a:solidFill>
            </a:rPr>
            <a:t>4</a:t>
          </a:r>
          <a:endParaRPr lang="fr-FR" sz="4000">
            <a:solidFill>
              <a:srgbClr val="E3778A"/>
            </a:solidFill>
          </a:endParaRPr>
        </a:p>
      </dgm:t>
    </dgm:pt>
    <dgm:pt modelId="{372191EB-5FE7-4FA5-9105-4D4A1D59919A}" type="parTrans" cxnId="{D41742BE-7979-443D-9904-70308AE5B66B}">
      <dgm:prSet/>
      <dgm:spPr/>
      <dgm:t>
        <a:bodyPr/>
        <a:lstStyle/>
        <a:p>
          <a:endParaRPr lang="fr-FR">
            <a:solidFill>
              <a:srgbClr val="E3778A"/>
            </a:solidFill>
          </a:endParaRPr>
        </a:p>
      </dgm:t>
    </dgm:pt>
    <dgm:pt modelId="{7FD10FF2-4DB1-4234-B90A-F5B5EB28A4CA}" type="sibTrans" cxnId="{D41742BE-7979-443D-9904-70308AE5B66B}">
      <dgm:prSet/>
      <dgm:spPr>
        <a:solidFill>
          <a:srgbClr val="EB778A"/>
        </a:solidFill>
      </dgm:spPr>
      <dgm:t>
        <a:bodyPr/>
        <a:lstStyle/>
        <a:p>
          <a:endParaRPr lang="fr-FR">
            <a:solidFill>
              <a:srgbClr val="E3778A"/>
            </a:solidFill>
          </a:endParaRPr>
        </a:p>
      </dgm:t>
    </dgm:pt>
    <dgm:pt modelId="{58646A6F-9D54-45C5-A2F4-092C575B7AD8}">
      <dgm:prSet phldrT="[Texte]" custT="1"/>
      <dgm:spPr/>
      <dgm:t>
        <a:bodyPr/>
        <a:lstStyle/>
        <a:p>
          <a:r>
            <a:rPr lang="fr-FR" sz="4000" b="1">
              <a:solidFill>
                <a:srgbClr val="E3778A"/>
              </a:solidFill>
            </a:rPr>
            <a:t>5</a:t>
          </a:r>
        </a:p>
      </dgm:t>
    </dgm:pt>
    <dgm:pt modelId="{ACE34BED-21CC-4EEE-B346-ED67DFB1A117}" type="parTrans" cxnId="{3C382E48-C25C-4EAB-82B1-D8611F12A31F}">
      <dgm:prSet/>
      <dgm:spPr/>
      <dgm:t>
        <a:bodyPr/>
        <a:lstStyle/>
        <a:p>
          <a:endParaRPr lang="fr-FR">
            <a:solidFill>
              <a:srgbClr val="E3778A"/>
            </a:solidFill>
          </a:endParaRPr>
        </a:p>
      </dgm:t>
    </dgm:pt>
    <dgm:pt modelId="{B593C498-7343-46A1-BA1C-6F159C85BC89}" type="sibTrans" cxnId="{3C382E48-C25C-4EAB-82B1-D8611F12A31F}">
      <dgm:prSet/>
      <dgm:spPr>
        <a:solidFill>
          <a:srgbClr val="EB778A"/>
        </a:solidFill>
        <a:ln>
          <a:noFill/>
        </a:ln>
      </dgm:spPr>
      <dgm:t>
        <a:bodyPr/>
        <a:lstStyle/>
        <a:p>
          <a:endParaRPr lang="fr-FR">
            <a:solidFill>
              <a:srgbClr val="E3778A"/>
            </a:solidFill>
          </a:endParaRPr>
        </a:p>
      </dgm:t>
    </dgm:pt>
    <dgm:pt modelId="{5AE7F569-1F9E-47E0-97DA-8A5A467081DE}">
      <dgm:prSet phldrT="[Texte]" custT="1"/>
      <dgm:spPr/>
      <dgm:t>
        <a:bodyPr/>
        <a:lstStyle/>
        <a:p>
          <a:endParaRPr lang="fr-FR" sz="3200" b="1">
            <a:solidFill>
              <a:srgbClr val="E3778A"/>
            </a:solidFill>
          </a:endParaRPr>
        </a:p>
      </dgm:t>
    </dgm:pt>
    <dgm:pt modelId="{8A372E3E-0D96-42B4-BB2A-935A026E8013}" type="parTrans" cxnId="{30061E1B-922D-43F0-84AF-6050B3B8BD99}">
      <dgm:prSet/>
      <dgm:spPr/>
      <dgm:t>
        <a:bodyPr/>
        <a:lstStyle/>
        <a:p>
          <a:endParaRPr lang="fr-FR">
            <a:solidFill>
              <a:srgbClr val="E3778A"/>
            </a:solidFill>
          </a:endParaRPr>
        </a:p>
      </dgm:t>
    </dgm:pt>
    <dgm:pt modelId="{DDE74533-F07D-4DE1-AEED-F27DA1A0EF24}" type="sibTrans" cxnId="{30061E1B-922D-43F0-84AF-6050B3B8BD99}">
      <dgm:prSet/>
      <dgm:spPr>
        <a:solidFill>
          <a:srgbClr val="EB778A"/>
        </a:solidFill>
      </dgm:spPr>
      <dgm:t>
        <a:bodyPr/>
        <a:lstStyle/>
        <a:p>
          <a:endParaRPr lang="fr-FR">
            <a:solidFill>
              <a:srgbClr val="E3778A"/>
            </a:solidFill>
          </a:endParaRPr>
        </a:p>
      </dgm:t>
    </dgm:pt>
    <dgm:pt modelId="{092A0E5E-E803-4A8D-92E7-CD49D8D039CA}" type="pres">
      <dgm:prSet presAssocID="{FBEA1ED1-6F5B-4202-BFAC-D4912D9F8CFD}" presName="cycle" presStyleCnt="0">
        <dgm:presLayoutVars>
          <dgm:dir/>
          <dgm:resizeHandles val="exact"/>
        </dgm:presLayoutVars>
      </dgm:prSet>
      <dgm:spPr/>
    </dgm:pt>
    <dgm:pt modelId="{F15E0024-0F85-478F-9FDD-77404AC615FC}" type="pres">
      <dgm:prSet presAssocID="{11052C33-6284-4D2E-AC42-09DD7D87D8E9}" presName="dummy" presStyleCnt="0"/>
      <dgm:spPr/>
    </dgm:pt>
    <dgm:pt modelId="{7E51BEED-DFD7-4E17-B106-AEE1CC3BC676}" type="pres">
      <dgm:prSet presAssocID="{11052C33-6284-4D2E-AC42-09DD7D87D8E9}" presName="node" presStyleLbl="revTx" presStyleIdx="0" presStyleCnt="5">
        <dgm:presLayoutVars>
          <dgm:bulletEnabled val="1"/>
        </dgm:presLayoutVars>
      </dgm:prSet>
      <dgm:spPr/>
    </dgm:pt>
    <dgm:pt modelId="{1FD87F0F-0F29-4046-8E4B-63A8DFD136A5}" type="pres">
      <dgm:prSet presAssocID="{82D16CB0-AB32-4C72-8FD1-E398FE9DC218}" presName="sibTrans" presStyleLbl="node1" presStyleIdx="0" presStyleCnt="5"/>
      <dgm:spPr/>
    </dgm:pt>
    <dgm:pt modelId="{3AF9D1B1-773F-4D78-9B14-6540A621D036}" type="pres">
      <dgm:prSet presAssocID="{239D7752-14C5-4BB0-8C6B-B8B8D1BA9BA4}" presName="dummy" presStyleCnt="0"/>
      <dgm:spPr/>
    </dgm:pt>
    <dgm:pt modelId="{D061B722-8836-4AC3-B77D-F7148C2EE589}" type="pres">
      <dgm:prSet presAssocID="{239D7752-14C5-4BB0-8C6B-B8B8D1BA9BA4}" presName="node" presStyleLbl="revTx" presStyleIdx="1" presStyleCnt="5">
        <dgm:presLayoutVars>
          <dgm:bulletEnabled val="1"/>
        </dgm:presLayoutVars>
      </dgm:prSet>
      <dgm:spPr/>
    </dgm:pt>
    <dgm:pt modelId="{BDE41B50-E822-416D-A2AF-A92AF39EB538}" type="pres">
      <dgm:prSet presAssocID="{8DA80CE7-1386-4251-8C79-552A8C250C77}" presName="sibTrans" presStyleLbl="node1" presStyleIdx="1" presStyleCnt="5"/>
      <dgm:spPr/>
    </dgm:pt>
    <dgm:pt modelId="{F0577F4F-3F78-4AA5-A8D2-EC81E11DE974}" type="pres">
      <dgm:prSet presAssocID="{7D9AAFF9-4803-447C-864F-4AD61F52A9A7}" presName="dummy" presStyleCnt="0"/>
      <dgm:spPr/>
    </dgm:pt>
    <dgm:pt modelId="{7C5CCF0D-22EF-4181-8250-06ABB11ADC82}" type="pres">
      <dgm:prSet presAssocID="{7D9AAFF9-4803-447C-864F-4AD61F52A9A7}" presName="node" presStyleLbl="revTx" presStyleIdx="2" presStyleCnt="5">
        <dgm:presLayoutVars>
          <dgm:bulletEnabled val="1"/>
        </dgm:presLayoutVars>
      </dgm:prSet>
      <dgm:spPr/>
    </dgm:pt>
    <dgm:pt modelId="{0C52B30A-C979-42B2-BCD7-E726C3C52418}" type="pres">
      <dgm:prSet presAssocID="{7FD10FF2-4DB1-4234-B90A-F5B5EB28A4CA}" presName="sibTrans" presStyleLbl="node1" presStyleIdx="2" presStyleCnt="5"/>
      <dgm:spPr/>
    </dgm:pt>
    <dgm:pt modelId="{C1D6BAA8-3173-4CF0-A3DF-528BBB7A6A3E}" type="pres">
      <dgm:prSet presAssocID="{58646A6F-9D54-45C5-A2F4-092C575B7AD8}" presName="dummy" presStyleCnt="0"/>
      <dgm:spPr/>
    </dgm:pt>
    <dgm:pt modelId="{7B310413-08FB-4A36-8964-F6F5249BBFD1}" type="pres">
      <dgm:prSet presAssocID="{58646A6F-9D54-45C5-A2F4-092C575B7AD8}" presName="node" presStyleLbl="revTx" presStyleIdx="3" presStyleCnt="5">
        <dgm:presLayoutVars>
          <dgm:bulletEnabled val="1"/>
        </dgm:presLayoutVars>
      </dgm:prSet>
      <dgm:spPr/>
    </dgm:pt>
    <dgm:pt modelId="{2BF9A0C2-6713-420E-9AB6-11353EFAA02F}" type="pres">
      <dgm:prSet presAssocID="{B593C498-7343-46A1-BA1C-6F159C85BC89}" presName="sibTrans" presStyleLbl="node1" presStyleIdx="3" presStyleCnt="5"/>
      <dgm:spPr/>
    </dgm:pt>
    <dgm:pt modelId="{5F01F94A-F3CF-41AB-B87A-EC46CE5D8E5E}" type="pres">
      <dgm:prSet presAssocID="{5AE7F569-1F9E-47E0-97DA-8A5A467081DE}" presName="dummy" presStyleCnt="0"/>
      <dgm:spPr/>
    </dgm:pt>
    <dgm:pt modelId="{B0666341-30DA-4B80-87E3-5F016F2AEF63}" type="pres">
      <dgm:prSet presAssocID="{5AE7F569-1F9E-47E0-97DA-8A5A467081DE}" presName="node" presStyleLbl="revTx" presStyleIdx="4" presStyleCnt="5">
        <dgm:presLayoutVars>
          <dgm:bulletEnabled val="1"/>
        </dgm:presLayoutVars>
      </dgm:prSet>
      <dgm:spPr/>
    </dgm:pt>
    <dgm:pt modelId="{4CC6AC22-1441-44B0-92EB-EEDEE21EC063}" type="pres">
      <dgm:prSet presAssocID="{DDE74533-F07D-4DE1-AEED-F27DA1A0EF24}" presName="sibTrans" presStyleLbl="node1" presStyleIdx="4" presStyleCnt="5"/>
      <dgm:spPr/>
    </dgm:pt>
  </dgm:ptLst>
  <dgm:cxnLst>
    <dgm:cxn modelId="{30061E1B-922D-43F0-84AF-6050B3B8BD99}" srcId="{FBEA1ED1-6F5B-4202-BFAC-D4912D9F8CFD}" destId="{5AE7F569-1F9E-47E0-97DA-8A5A467081DE}" srcOrd="4" destOrd="0" parTransId="{8A372E3E-0D96-42B4-BB2A-935A026E8013}" sibTransId="{DDE74533-F07D-4DE1-AEED-F27DA1A0EF24}"/>
    <dgm:cxn modelId="{E5F3B91C-1B97-42B0-854A-146D558D4112}" type="presOf" srcId="{82D16CB0-AB32-4C72-8FD1-E398FE9DC218}" destId="{1FD87F0F-0F29-4046-8E4B-63A8DFD136A5}" srcOrd="0" destOrd="0" presId="urn:microsoft.com/office/officeart/2005/8/layout/cycle1"/>
    <dgm:cxn modelId="{C39A5931-7BB1-45E9-BF43-F95A597D4EA7}" type="presOf" srcId="{239D7752-14C5-4BB0-8C6B-B8B8D1BA9BA4}" destId="{D061B722-8836-4AC3-B77D-F7148C2EE589}" srcOrd="0" destOrd="0" presId="urn:microsoft.com/office/officeart/2005/8/layout/cycle1"/>
    <dgm:cxn modelId="{305F7940-7EB8-41D5-8447-345706BE7BE6}" type="presOf" srcId="{FBEA1ED1-6F5B-4202-BFAC-D4912D9F8CFD}" destId="{092A0E5E-E803-4A8D-92E7-CD49D8D039CA}" srcOrd="0" destOrd="0" presId="urn:microsoft.com/office/officeart/2005/8/layout/cycle1"/>
    <dgm:cxn modelId="{36DC705B-2CA4-42C0-BF45-514873B09EB8}" srcId="{FBEA1ED1-6F5B-4202-BFAC-D4912D9F8CFD}" destId="{239D7752-14C5-4BB0-8C6B-B8B8D1BA9BA4}" srcOrd="1" destOrd="0" parTransId="{97E9CB4E-C58A-4433-B13D-062AA7702DD6}" sibTransId="{8DA80CE7-1386-4251-8C79-552A8C250C77}"/>
    <dgm:cxn modelId="{20C13C5E-815E-420B-8AB1-BFA6F9FACA0C}" type="presOf" srcId="{58646A6F-9D54-45C5-A2F4-092C575B7AD8}" destId="{7B310413-08FB-4A36-8964-F6F5249BBFD1}" srcOrd="0" destOrd="0" presId="urn:microsoft.com/office/officeart/2005/8/layout/cycle1"/>
    <dgm:cxn modelId="{3C382E48-C25C-4EAB-82B1-D8611F12A31F}" srcId="{FBEA1ED1-6F5B-4202-BFAC-D4912D9F8CFD}" destId="{58646A6F-9D54-45C5-A2F4-092C575B7AD8}" srcOrd="3" destOrd="0" parTransId="{ACE34BED-21CC-4EEE-B346-ED67DFB1A117}" sibTransId="{B593C498-7343-46A1-BA1C-6F159C85BC89}"/>
    <dgm:cxn modelId="{7F86BF7A-C46C-473F-A67F-07991B21A12F}" type="presOf" srcId="{B593C498-7343-46A1-BA1C-6F159C85BC89}" destId="{2BF9A0C2-6713-420E-9AB6-11353EFAA02F}" srcOrd="0" destOrd="0" presId="urn:microsoft.com/office/officeart/2005/8/layout/cycle1"/>
    <dgm:cxn modelId="{AFD67A90-7A87-4832-9096-A01FE008286E}" type="presOf" srcId="{8DA80CE7-1386-4251-8C79-552A8C250C77}" destId="{BDE41B50-E822-416D-A2AF-A92AF39EB538}" srcOrd="0" destOrd="0" presId="urn:microsoft.com/office/officeart/2005/8/layout/cycle1"/>
    <dgm:cxn modelId="{96C40291-36C7-41AB-B57B-305FB025C82A}" type="presOf" srcId="{11052C33-6284-4D2E-AC42-09DD7D87D8E9}" destId="{7E51BEED-DFD7-4E17-B106-AEE1CC3BC676}" srcOrd="0" destOrd="0" presId="urn:microsoft.com/office/officeart/2005/8/layout/cycle1"/>
    <dgm:cxn modelId="{04158D91-187D-4FE5-8382-868BA7A52B94}" type="presOf" srcId="{5AE7F569-1F9E-47E0-97DA-8A5A467081DE}" destId="{B0666341-30DA-4B80-87E3-5F016F2AEF63}" srcOrd="0" destOrd="0" presId="urn:microsoft.com/office/officeart/2005/8/layout/cycle1"/>
    <dgm:cxn modelId="{D41742BE-7979-443D-9904-70308AE5B66B}" srcId="{FBEA1ED1-6F5B-4202-BFAC-D4912D9F8CFD}" destId="{7D9AAFF9-4803-447C-864F-4AD61F52A9A7}" srcOrd="2" destOrd="0" parTransId="{372191EB-5FE7-4FA5-9105-4D4A1D59919A}" sibTransId="{7FD10FF2-4DB1-4234-B90A-F5B5EB28A4CA}"/>
    <dgm:cxn modelId="{A5BC53D2-9481-4830-9EFF-A5015B4D634F}" type="presOf" srcId="{DDE74533-F07D-4DE1-AEED-F27DA1A0EF24}" destId="{4CC6AC22-1441-44B0-92EB-EEDEE21EC063}" srcOrd="0" destOrd="0" presId="urn:microsoft.com/office/officeart/2005/8/layout/cycle1"/>
    <dgm:cxn modelId="{E3823AD5-8DB3-4448-8A21-F123FDD8FA98}" srcId="{FBEA1ED1-6F5B-4202-BFAC-D4912D9F8CFD}" destId="{11052C33-6284-4D2E-AC42-09DD7D87D8E9}" srcOrd="0" destOrd="0" parTransId="{4372021A-2183-4475-8A53-05F7224DF5AD}" sibTransId="{82D16CB0-AB32-4C72-8FD1-E398FE9DC218}"/>
    <dgm:cxn modelId="{B7A207E8-885C-4F45-9333-0B872BAA44F2}" type="presOf" srcId="{7FD10FF2-4DB1-4234-B90A-F5B5EB28A4CA}" destId="{0C52B30A-C979-42B2-BCD7-E726C3C52418}" srcOrd="0" destOrd="0" presId="urn:microsoft.com/office/officeart/2005/8/layout/cycle1"/>
    <dgm:cxn modelId="{C12942F5-B8A9-46BF-8989-BC1FD4D90A1E}" type="presOf" srcId="{7D9AAFF9-4803-447C-864F-4AD61F52A9A7}" destId="{7C5CCF0D-22EF-4181-8250-06ABB11ADC82}" srcOrd="0" destOrd="0" presId="urn:microsoft.com/office/officeart/2005/8/layout/cycle1"/>
    <dgm:cxn modelId="{36132AA0-4F71-4BB6-9F6B-2977DF81D833}" type="presParOf" srcId="{092A0E5E-E803-4A8D-92E7-CD49D8D039CA}" destId="{F15E0024-0F85-478F-9FDD-77404AC615FC}" srcOrd="0" destOrd="0" presId="urn:microsoft.com/office/officeart/2005/8/layout/cycle1"/>
    <dgm:cxn modelId="{F3F53908-B3FE-4C9D-94AB-DF146905EFF5}" type="presParOf" srcId="{092A0E5E-E803-4A8D-92E7-CD49D8D039CA}" destId="{7E51BEED-DFD7-4E17-B106-AEE1CC3BC676}" srcOrd="1" destOrd="0" presId="urn:microsoft.com/office/officeart/2005/8/layout/cycle1"/>
    <dgm:cxn modelId="{6E07C320-929D-4745-BF22-508F2C3E226F}" type="presParOf" srcId="{092A0E5E-E803-4A8D-92E7-CD49D8D039CA}" destId="{1FD87F0F-0F29-4046-8E4B-63A8DFD136A5}" srcOrd="2" destOrd="0" presId="urn:microsoft.com/office/officeart/2005/8/layout/cycle1"/>
    <dgm:cxn modelId="{68F7DA1C-0AC0-4967-98BF-1BD9F8CFE4EF}" type="presParOf" srcId="{092A0E5E-E803-4A8D-92E7-CD49D8D039CA}" destId="{3AF9D1B1-773F-4D78-9B14-6540A621D036}" srcOrd="3" destOrd="0" presId="urn:microsoft.com/office/officeart/2005/8/layout/cycle1"/>
    <dgm:cxn modelId="{F59C6DEF-5410-4189-9461-C594FD7CEE4F}" type="presParOf" srcId="{092A0E5E-E803-4A8D-92E7-CD49D8D039CA}" destId="{D061B722-8836-4AC3-B77D-F7148C2EE589}" srcOrd="4" destOrd="0" presId="urn:microsoft.com/office/officeart/2005/8/layout/cycle1"/>
    <dgm:cxn modelId="{71A67BD2-FBB0-49C7-9D1C-74DD4A55FF5F}" type="presParOf" srcId="{092A0E5E-E803-4A8D-92E7-CD49D8D039CA}" destId="{BDE41B50-E822-416D-A2AF-A92AF39EB538}" srcOrd="5" destOrd="0" presId="urn:microsoft.com/office/officeart/2005/8/layout/cycle1"/>
    <dgm:cxn modelId="{DB19E639-FBCF-4FE7-B6E9-68457835831D}" type="presParOf" srcId="{092A0E5E-E803-4A8D-92E7-CD49D8D039CA}" destId="{F0577F4F-3F78-4AA5-A8D2-EC81E11DE974}" srcOrd="6" destOrd="0" presId="urn:microsoft.com/office/officeart/2005/8/layout/cycle1"/>
    <dgm:cxn modelId="{2EBB2E2D-B361-4F90-8F9E-95BF726DB853}" type="presParOf" srcId="{092A0E5E-E803-4A8D-92E7-CD49D8D039CA}" destId="{7C5CCF0D-22EF-4181-8250-06ABB11ADC82}" srcOrd="7" destOrd="0" presId="urn:microsoft.com/office/officeart/2005/8/layout/cycle1"/>
    <dgm:cxn modelId="{E74D1FDE-56E5-4C85-9E4B-55373EC693DD}" type="presParOf" srcId="{092A0E5E-E803-4A8D-92E7-CD49D8D039CA}" destId="{0C52B30A-C979-42B2-BCD7-E726C3C52418}" srcOrd="8" destOrd="0" presId="urn:microsoft.com/office/officeart/2005/8/layout/cycle1"/>
    <dgm:cxn modelId="{CF61AECE-CBE2-4D69-810C-CC95ECDD882A}" type="presParOf" srcId="{092A0E5E-E803-4A8D-92E7-CD49D8D039CA}" destId="{C1D6BAA8-3173-4CF0-A3DF-528BBB7A6A3E}" srcOrd="9" destOrd="0" presId="urn:microsoft.com/office/officeart/2005/8/layout/cycle1"/>
    <dgm:cxn modelId="{B3567236-6A55-4363-9091-35EE824728BC}" type="presParOf" srcId="{092A0E5E-E803-4A8D-92E7-CD49D8D039CA}" destId="{7B310413-08FB-4A36-8964-F6F5249BBFD1}" srcOrd="10" destOrd="0" presId="urn:microsoft.com/office/officeart/2005/8/layout/cycle1"/>
    <dgm:cxn modelId="{9AAFC911-F48A-4A62-A523-A80E5ED52629}" type="presParOf" srcId="{092A0E5E-E803-4A8D-92E7-CD49D8D039CA}" destId="{2BF9A0C2-6713-420E-9AB6-11353EFAA02F}" srcOrd="11" destOrd="0" presId="urn:microsoft.com/office/officeart/2005/8/layout/cycle1"/>
    <dgm:cxn modelId="{12A34C0F-C5B3-4F50-8784-CF66A1EABC16}" type="presParOf" srcId="{092A0E5E-E803-4A8D-92E7-CD49D8D039CA}" destId="{5F01F94A-F3CF-41AB-B87A-EC46CE5D8E5E}" srcOrd="12" destOrd="0" presId="urn:microsoft.com/office/officeart/2005/8/layout/cycle1"/>
    <dgm:cxn modelId="{CDE645E1-EF32-43F9-BF6A-C18EE4FB7AD2}" type="presParOf" srcId="{092A0E5E-E803-4A8D-92E7-CD49D8D039CA}" destId="{B0666341-30DA-4B80-87E3-5F016F2AEF63}" srcOrd="13" destOrd="0" presId="urn:microsoft.com/office/officeart/2005/8/layout/cycle1"/>
    <dgm:cxn modelId="{482DBF95-BA41-4BF7-A3AC-7C173900E2BE}" type="presParOf" srcId="{092A0E5E-E803-4A8D-92E7-CD49D8D039CA}" destId="{4CC6AC22-1441-44B0-92EB-EEDEE21EC063}" srcOrd="14" destOrd="0" presId="urn:microsoft.com/office/officeart/2005/8/layout/cycle1"/>
  </dgm:cxnLst>
  <dgm:bg/>
  <dgm:whole>
    <a:ln>
      <a:noFill/>
    </a:ln>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1BEED-DFD7-4E17-B106-AEE1CC3BC676}">
      <dsp:nvSpPr>
        <dsp:cNvPr id="0" name=""/>
        <dsp:cNvSpPr/>
      </dsp:nvSpPr>
      <dsp:spPr>
        <a:xfrm>
          <a:off x="2986413" y="27929"/>
          <a:ext cx="962283" cy="962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fr-FR" sz="4000" b="1" kern="1200">
              <a:solidFill>
                <a:srgbClr val="E3778A"/>
              </a:solidFill>
            </a:rPr>
            <a:t>2</a:t>
          </a:r>
          <a:endParaRPr lang="fr-FR" sz="4000" kern="1200">
            <a:solidFill>
              <a:srgbClr val="E3778A"/>
            </a:solidFill>
          </a:endParaRPr>
        </a:p>
      </dsp:txBody>
      <dsp:txXfrm>
        <a:off x="2986413" y="27929"/>
        <a:ext cx="962283" cy="962283"/>
      </dsp:txXfrm>
    </dsp:sp>
    <dsp:sp modelId="{1FD87F0F-0F29-4046-8E4B-63A8DFD136A5}">
      <dsp:nvSpPr>
        <dsp:cNvPr id="0" name=""/>
        <dsp:cNvSpPr/>
      </dsp:nvSpPr>
      <dsp:spPr>
        <a:xfrm>
          <a:off x="722499" y="57"/>
          <a:ext cx="3608224" cy="3608224"/>
        </a:xfrm>
        <a:prstGeom prst="circularArrow">
          <a:avLst>
            <a:gd name="adj1" fmla="val 5200"/>
            <a:gd name="adj2" fmla="val 335937"/>
            <a:gd name="adj3" fmla="val 21293144"/>
            <a:gd name="adj4" fmla="val 19766325"/>
            <a:gd name="adj5" fmla="val 6067"/>
          </a:avLst>
        </a:prstGeom>
        <a:solidFill>
          <a:srgbClr val="EB778A"/>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61B722-8836-4AC3-B77D-F7148C2EE589}">
      <dsp:nvSpPr>
        <dsp:cNvPr id="0" name=""/>
        <dsp:cNvSpPr/>
      </dsp:nvSpPr>
      <dsp:spPr>
        <a:xfrm>
          <a:off x="3567949" y="1817712"/>
          <a:ext cx="962283" cy="962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fr-FR" sz="4000" b="1" kern="1200">
              <a:solidFill>
                <a:srgbClr val="E3778A"/>
              </a:solidFill>
            </a:rPr>
            <a:t>3</a:t>
          </a:r>
          <a:endParaRPr lang="fr-FR" sz="4000" kern="1200">
            <a:solidFill>
              <a:srgbClr val="E3778A"/>
            </a:solidFill>
          </a:endParaRPr>
        </a:p>
      </dsp:txBody>
      <dsp:txXfrm>
        <a:off x="3567949" y="1817712"/>
        <a:ext cx="962283" cy="962283"/>
      </dsp:txXfrm>
    </dsp:sp>
    <dsp:sp modelId="{BDE41B50-E822-416D-A2AF-A92AF39EB538}">
      <dsp:nvSpPr>
        <dsp:cNvPr id="0" name=""/>
        <dsp:cNvSpPr/>
      </dsp:nvSpPr>
      <dsp:spPr>
        <a:xfrm>
          <a:off x="722499" y="57"/>
          <a:ext cx="3608224" cy="3608224"/>
        </a:xfrm>
        <a:prstGeom prst="circularArrow">
          <a:avLst>
            <a:gd name="adj1" fmla="val 5200"/>
            <a:gd name="adj2" fmla="val 335937"/>
            <a:gd name="adj3" fmla="val 4014597"/>
            <a:gd name="adj4" fmla="val 2253526"/>
            <a:gd name="adj5" fmla="val 6067"/>
          </a:avLst>
        </a:prstGeom>
        <a:solidFill>
          <a:srgbClr val="EB778A"/>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5CCF0D-22EF-4181-8250-06ABB11ADC82}">
      <dsp:nvSpPr>
        <dsp:cNvPr id="0" name=""/>
        <dsp:cNvSpPr/>
      </dsp:nvSpPr>
      <dsp:spPr>
        <a:xfrm>
          <a:off x="2045469" y="2923858"/>
          <a:ext cx="962283" cy="962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fr-FR" sz="4000" b="1" kern="1200">
              <a:solidFill>
                <a:srgbClr val="E3778A"/>
              </a:solidFill>
            </a:rPr>
            <a:t>4</a:t>
          </a:r>
          <a:endParaRPr lang="fr-FR" sz="4000" kern="1200">
            <a:solidFill>
              <a:srgbClr val="E3778A"/>
            </a:solidFill>
          </a:endParaRPr>
        </a:p>
      </dsp:txBody>
      <dsp:txXfrm>
        <a:off x="2045469" y="2923858"/>
        <a:ext cx="962283" cy="962283"/>
      </dsp:txXfrm>
    </dsp:sp>
    <dsp:sp modelId="{0C52B30A-C979-42B2-BCD7-E726C3C52418}">
      <dsp:nvSpPr>
        <dsp:cNvPr id="0" name=""/>
        <dsp:cNvSpPr/>
      </dsp:nvSpPr>
      <dsp:spPr>
        <a:xfrm>
          <a:off x="722499" y="57"/>
          <a:ext cx="3608224" cy="3608224"/>
        </a:xfrm>
        <a:prstGeom prst="circularArrow">
          <a:avLst>
            <a:gd name="adj1" fmla="val 5200"/>
            <a:gd name="adj2" fmla="val 335937"/>
            <a:gd name="adj3" fmla="val 8210537"/>
            <a:gd name="adj4" fmla="val 6449466"/>
            <a:gd name="adj5" fmla="val 6067"/>
          </a:avLst>
        </a:prstGeom>
        <a:solidFill>
          <a:srgbClr val="EB778A"/>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310413-08FB-4A36-8964-F6F5249BBFD1}">
      <dsp:nvSpPr>
        <dsp:cNvPr id="0" name=""/>
        <dsp:cNvSpPr/>
      </dsp:nvSpPr>
      <dsp:spPr>
        <a:xfrm>
          <a:off x="522989" y="1817712"/>
          <a:ext cx="962283" cy="962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fr-FR" sz="4000" b="1" kern="1200">
              <a:solidFill>
                <a:srgbClr val="E3778A"/>
              </a:solidFill>
            </a:rPr>
            <a:t>5</a:t>
          </a:r>
        </a:p>
      </dsp:txBody>
      <dsp:txXfrm>
        <a:off x="522989" y="1817712"/>
        <a:ext cx="962283" cy="962283"/>
      </dsp:txXfrm>
    </dsp:sp>
    <dsp:sp modelId="{2BF9A0C2-6713-420E-9AB6-11353EFAA02F}">
      <dsp:nvSpPr>
        <dsp:cNvPr id="0" name=""/>
        <dsp:cNvSpPr/>
      </dsp:nvSpPr>
      <dsp:spPr>
        <a:xfrm>
          <a:off x="722499" y="57"/>
          <a:ext cx="3608224" cy="3608224"/>
        </a:xfrm>
        <a:prstGeom prst="circularArrow">
          <a:avLst>
            <a:gd name="adj1" fmla="val 5200"/>
            <a:gd name="adj2" fmla="val 335937"/>
            <a:gd name="adj3" fmla="val 12297738"/>
            <a:gd name="adj4" fmla="val 10770919"/>
            <a:gd name="adj5" fmla="val 6067"/>
          </a:avLst>
        </a:prstGeom>
        <a:solidFill>
          <a:srgbClr val="EB778A"/>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666341-30DA-4B80-87E3-5F016F2AEF63}">
      <dsp:nvSpPr>
        <dsp:cNvPr id="0" name=""/>
        <dsp:cNvSpPr/>
      </dsp:nvSpPr>
      <dsp:spPr>
        <a:xfrm>
          <a:off x="1104525" y="27929"/>
          <a:ext cx="962283" cy="962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fr-FR" sz="3200" b="1" kern="1200">
            <a:solidFill>
              <a:srgbClr val="E3778A"/>
            </a:solidFill>
          </a:endParaRPr>
        </a:p>
      </dsp:txBody>
      <dsp:txXfrm>
        <a:off x="1104525" y="27929"/>
        <a:ext cx="962283" cy="962283"/>
      </dsp:txXfrm>
    </dsp:sp>
    <dsp:sp modelId="{4CC6AC22-1441-44B0-92EB-EEDEE21EC063}">
      <dsp:nvSpPr>
        <dsp:cNvPr id="0" name=""/>
        <dsp:cNvSpPr/>
      </dsp:nvSpPr>
      <dsp:spPr>
        <a:xfrm>
          <a:off x="722499" y="57"/>
          <a:ext cx="3608224" cy="3608224"/>
        </a:xfrm>
        <a:prstGeom prst="circularArrow">
          <a:avLst>
            <a:gd name="adj1" fmla="val 5200"/>
            <a:gd name="adj2" fmla="val 335937"/>
            <a:gd name="adj3" fmla="val 16865586"/>
            <a:gd name="adj4" fmla="val 15198477"/>
            <a:gd name="adj5" fmla="val 6067"/>
          </a:avLst>
        </a:prstGeom>
        <a:solidFill>
          <a:srgbClr val="EB778A"/>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3D7C07-6858-46D5-AE68-9B245CB680A0}" type="datetimeFigureOut">
              <a:rPr lang="fr-FR" smtClean="0"/>
              <a:t>25/05/2025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0D8F14-7C77-4CB0-BDF7-1D476823CC90}" type="slidenum">
              <a:rPr lang="fr-FR" smtClean="0"/>
              <a:t>‹N°›</a:t>
            </a:fld>
            <a:endParaRPr lang="fr-FR"/>
          </a:p>
        </p:txBody>
      </p:sp>
    </p:spTree>
    <p:extLst>
      <p:ext uri="{BB962C8B-B14F-4D97-AF65-F5344CB8AC3E}">
        <p14:creationId xmlns:p14="http://schemas.microsoft.com/office/powerpoint/2010/main" val="3949216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EF8E4-D8AE-364D-874A-B8362C52C46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6AE15CF-D01A-CE97-05AD-E34D4270A94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2B37174-228A-DDA7-4F08-52383ECBD71E}"/>
              </a:ext>
            </a:extLst>
          </p:cNvPr>
          <p:cNvSpPr>
            <a:spLocks noGrp="1"/>
          </p:cNvSpPr>
          <p:nvPr>
            <p:ph type="body" idx="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FR" sz="1200" b="1"/>
              <a:t>1992</a:t>
            </a:r>
          </a:p>
          <a:p>
            <a:pPr marL="0" marR="0" lvl="0" indent="0" defTabSz="914400" rtl="0" eaLnBrk="1" fontAlgn="auto" latinLnBrk="0" hangingPunct="1">
              <a:lnSpc>
                <a:spcPct val="100000"/>
              </a:lnSpc>
              <a:spcBef>
                <a:spcPts val="0"/>
              </a:spcBef>
              <a:spcAft>
                <a:spcPts val="0"/>
              </a:spcAft>
              <a:buClrTx/>
              <a:buSzTx/>
              <a:buFontTx/>
              <a:buNone/>
              <a:tabLst/>
              <a:defRPr/>
            </a:pPr>
            <a:r>
              <a:rPr lang="fr-FR" sz="1200"/>
              <a:t>La </a:t>
            </a:r>
            <a:r>
              <a:rPr lang="fr-FR" sz="1200" b="1">
                <a:solidFill>
                  <a:srgbClr val="5EBFED"/>
                </a:solidFill>
              </a:rPr>
              <a:t>REP emballages ménagers </a:t>
            </a:r>
            <a:r>
              <a:rPr lang="fr-FR" sz="1200"/>
              <a:t>a été la 1</a:t>
            </a:r>
            <a:r>
              <a:rPr lang="fr-FR" sz="1200" baseline="30000"/>
              <a:t>ère</a:t>
            </a:r>
            <a:r>
              <a:rPr lang="fr-FR" sz="1200"/>
              <a:t> à être créée.</a:t>
            </a:r>
          </a:p>
          <a:p>
            <a:pPr marL="0" marR="0" lvl="0" indent="0" defTabSz="914400" rtl="0" eaLnBrk="1" fontAlgn="auto" latinLnBrk="0" hangingPunct="1">
              <a:lnSpc>
                <a:spcPct val="100000"/>
              </a:lnSpc>
              <a:spcBef>
                <a:spcPts val="0"/>
              </a:spcBef>
              <a:spcAft>
                <a:spcPts val="0"/>
              </a:spcAft>
              <a:buClrTx/>
              <a:buSzTx/>
              <a:buFontTx/>
              <a:buNone/>
              <a:tabLst/>
              <a:defRPr/>
            </a:pPr>
            <a:endParaRPr lang="fr-FR" sz="1200"/>
          </a:p>
          <a:p>
            <a:pPr marL="0" marR="0" lvl="0" indent="0" defTabSz="914400" rtl="0" eaLnBrk="1" fontAlgn="auto" latinLnBrk="0" hangingPunct="1">
              <a:lnSpc>
                <a:spcPct val="100000"/>
              </a:lnSpc>
              <a:spcBef>
                <a:spcPts val="0"/>
              </a:spcBef>
              <a:spcAft>
                <a:spcPts val="0"/>
              </a:spcAft>
              <a:buClrTx/>
              <a:buSzTx/>
              <a:buFontTx/>
              <a:buNone/>
              <a:tabLst/>
              <a:defRPr/>
            </a:pPr>
            <a:r>
              <a:rPr lang="fr-FR" sz="1200"/>
              <a:t>Années </a:t>
            </a:r>
            <a:r>
              <a:rPr lang="fr-FR" sz="1200" b="1"/>
              <a:t>2000 - 2020</a:t>
            </a:r>
          </a:p>
          <a:p>
            <a:pPr marL="0" marR="0" lvl="0" indent="0" defTabSz="914400" rtl="0" eaLnBrk="1" fontAlgn="auto" latinLnBrk="0" hangingPunct="1">
              <a:lnSpc>
                <a:spcPct val="100000"/>
              </a:lnSpc>
              <a:spcBef>
                <a:spcPts val="0"/>
              </a:spcBef>
              <a:spcAft>
                <a:spcPts val="0"/>
              </a:spcAft>
              <a:buClrTx/>
              <a:buSzTx/>
              <a:buFontTx/>
              <a:buNone/>
              <a:tabLst/>
              <a:defRPr/>
            </a:pPr>
            <a:r>
              <a:rPr lang="fr-FR" sz="1200"/>
              <a:t>Une douzaine de REPs se sont développées ces trente dernières années.</a:t>
            </a:r>
          </a:p>
          <a:p>
            <a:pPr marL="0" marR="0" lvl="0" indent="0" defTabSz="914400" rtl="0" eaLnBrk="1" fontAlgn="auto" latinLnBrk="0" hangingPunct="1">
              <a:lnSpc>
                <a:spcPct val="100000"/>
              </a:lnSpc>
              <a:spcBef>
                <a:spcPts val="0"/>
              </a:spcBef>
              <a:spcAft>
                <a:spcPts val="0"/>
              </a:spcAft>
              <a:buClrTx/>
              <a:buSzTx/>
              <a:buFontTx/>
              <a:buNone/>
              <a:tabLst/>
              <a:defRPr/>
            </a:pPr>
            <a:endParaRPr lang="fr-FR" sz="1200"/>
          </a:p>
          <a:p>
            <a:pPr marL="0" marR="0" lvl="0" indent="0" defTabSz="914400" rtl="0" eaLnBrk="1" fontAlgn="auto" latinLnBrk="0" hangingPunct="1">
              <a:lnSpc>
                <a:spcPct val="100000"/>
              </a:lnSpc>
              <a:spcBef>
                <a:spcPts val="0"/>
              </a:spcBef>
              <a:spcAft>
                <a:spcPts val="0"/>
              </a:spcAft>
              <a:buClrTx/>
              <a:buSzTx/>
              <a:buFontTx/>
              <a:buNone/>
              <a:tabLst/>
              <a:defRPr/>
            </a:pPr>
            <a:r>
              <a:rPr lang="fr-FR" sz="1200" b="1"/>
              <a:t>2020</a:t>
            </a:r>
            <a:r>
              <a:rPr lang="fr-FR" sz="1200"/>
              <a:t> </a:t>
            </a:r>
          </a:p>
          <a:p>
            <a:pPr marL="0" marR="0" lvl="0" indent="0" defTabSz="914400" rtl="0" eaLnBrk="1" fontAlgn="auto" latinLnBrk="0" hangingPunct="1">
              <a:lnSpc>
                <a:spcPct val="100000"/>
              </a:lnSpc>
              <a:spcBef>
                <a:spcPts val="0"/>
              </a:spcBef>
              <a:spcAft>
                <a:spcPts val="0"/>
              </a:spcAft>
              <a:buClrTx/>
              <a:buSzTx/>
              <a:buFontTx/>
              <a:buNone/>
              <a:tabLst/>
              <a:defRPr/>
            </a:pPr>
            <a:r>
              <a:rPr lang="fr-FR" sz="1200"/>
              <a:t>La Loi AGEC prévoit de créer, de 2021 à 2025, une </a:t>
            </a:r>
            <a:r>
              <a:rPr lang="fr-FR" sz="1200" b="1">
                <a:solidFill>
                  <a:srgbClr val="5EBFED"/>
                </a:solidFill>
              </a:rPr>
              <a:t>dizaine de filières supplémentaires </a:t>
            </a:r>
            <a:r>
              <a:rPr lang="fr-FR" sz="1200"/>
              <a:t>: 5 sont nées en 2022.</a:t>
            </a:r>
          </a:p>
          <a:p>
            <a:pPr marL="0" marR="0" lvl="0" indent="0" defTabSz="914400" rtl="0" eaLnBrk="1" fontAlgn="auto" latinLnBrk="0" hangingPunct="1">
              <a:lnSpc>
                <a:spcPct val="100000"/>
              </a:lnSpc>
              <a:spcBef>
                <a:spcPts val="0"/>
              </a:spcBef>
              <a:spcAft>
                <a:spcPts val="0"/>
              </a:spcAft>
              <a:buClrTx/>
              <a:buSzTx/>
              <a:buFontTx/>
              <a:buNone/>
              <a:tabLst/>
              <a:defRPr/>
            </a:pPr>
            <a:endParaRPr lang="fr-FR" sz="1200"/>
          </a:p>
          <a:p>
            <a:pPr marL="0" marR="0" lvl="0" indent="0" defTabSz="914400" rtl="0" eaLnBrk="1" fontAlgn="auto" latinLnBrk="0" hangingPunct="1">
              <a:lnSpc>
                <a:spcPct val="100000"/>
              </a:lnSpc>
              <a:spcBef>
                <a:spcPts val="0"/>
              </a:spcBef>
              <a:spcAft>
                <a:spcPts val="0"/>
              </a:spcAft>
              <a:buClrTx/>
              <a:buSzTx/>
              <a:buFontTx/>
              <a:buNone/>
              <a:tabLst/>
              <a:defRPr/>
            </a:pPr>
            <a:r>
              <a:rPr lang="fr-FR" sz="1200" b="1"/>
              <a:t>2025</a:t>
            </a:r>
          </a:p>
          <a:p>
            <a:pPr marL="0" marR="0" lvl="0" indent="0" defTabSz="914400" rtl="0" eaLnBrk="1" fontAlgn="auto" latinLnBrk="0" hangingPunct="1">
              <a:lnSpc>
                <a:spcPct val="100000"/>
              </a:lnSpc>
              <a:spcBef>
                <a:spcPts val="0"/>
              </a:spcBef>
              <a:spcAft>
                <a:spcPts val="0"/>
              </a:spcAft>
              <a:buClrTx/>
              <a:buSzTx/>
              <a:buFontTx/>
              <a:buNone/>
              <a:tabLst/>
              <a:defRPr/>
            </a:pPr>
            <a:r>
              <a:rPr lang="fr-FR" sz="1200"/>
              <a:t>La REP s’élargira pour les emballages industriels et commerciaux avec l’arrivée de la </a:t>
            </a:r>
            <a:r>
              <a:rPr lang="fr-FR" sz="1200" b="1">
                <a:solidFill>
                  <a:srgbClr val="5EBFED"/>
                </a:solidFill>
              </a:rPr>
              <a:t>REP DEIC</a:t>
            </a:r>
            <a:r>
              <a:rPr lang="fr-FR" sz="1200"/>
              <a:t>.</a:t>
            </a:r>
          </a:p>
          <a:p>
            <a:endParaRPr lang="fr-FR"/>
          </a:p>
        </p:txBody>
      </p:sp>
      <p:sp>
        <p:nvSpPr>
          <p:cNvPr id="4" name="Espace réservé du numéro de diapositive 3">
            <a:extLst>
              <a:ext uri="{FF2B5EF4-FFF2-40B4-BE49-F238E27FC236}">
                <a16:creationId xmlns:a16="http://schemas.microsoft.com/office/drawing/2014/main" id="{1108BFB2-1F74-62A1-FAC7-26C3F57BC9D1}"/>
              </a:ext>
            </a:extLst>
          </p:cNvPr>
          <p:cNvSpPr>
            <a:spLocks noGrp="1"/>
          </p:cNvSpPr>
          <p:nvPr>
            <p:ph type="sldNum" sz="quarter" idx="5"/>
          </p:nvPr>
        </p:nvSpPr>
        <p:spPr/>
        <p:txBody>
          <a:bodyPr/>
          <a:lstStyle/>
          <a:p>
            <a:fld id="{1671FF42-E850-478B-A82F-596D492CBF17}" type="slidenum">
              <a:rPr lang="fr-FR" smtClean="0"/>
              <a:t>5</a:t>
            </a:fld>
            <a:endParaRPr lang="fr-FR"/>
          </a:p>
        </p:txBody>
      </p:sp>
    </p:spTree>
    <p:extLst>
      <p:ext uri="{BB962C8B-B14F-4D97-AF65-F5344CB8AC3E}">
        <p14:creationId xmlns:p14="http://schemas.microsoft.com/office/powerpoint/2010/main" val="3792426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EF8E4-D8AE-364D-874A-B8362C52C46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6AE15CF-D01A-CE97-05AD-E34D4270A94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2B37174-228A-DDA7-4F08-52383ECBD71E}"/>
              </a:ext>
            </a:extLst>
          </p:cNvPr>
          <p:cNvSpPr>
            <a:spLocks noGrp="1"/>
          </p:cNvSpPr>
          <p:nvPr>
            <p:ph type="body" idx="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FR" sz="1200" b="1"/>
              <a:t>1992</a:t>
            </a:r>
          </a:p>
          <a:p>
            <a:pPr marL="0" marR="0" lvl="0" indent="0" defTabSz="914400" rtl="0" eaLnBrk="1" fontAlgn="auto" latinLnBrk="0" hangingPunct="1">
              <a:lnSpc>
                <a:spcPct val="100000"/>
              </a:lnSpc>
              <a:spcBef>
                <a:spcPts val="0"/>
              </a:spcBef>
              <a:spcAft>
                <a:spcPts val="0"/>
              </a:spcAft>
              <a:buClrTx/>
              <a:buSzTx/>
              <a:buFontTx/>
              <a:buNone/>
              <a:tabLst/>
              <a:defRPr/>
            </a:pPr>
            <a:r>
              <a:rPr lang="fr-FR" sz="1200"/>
              <a:t>La </a:t>
            </a:r>
            <a:r>
              <a:rPr lang="fr-FR" sz="1200" b="1">
                <a:solidFill>
                  <a:srgbClr val="5EBFED"/>
                </a:solidFill>
              </a:rPr>
              <a:t>REP emballages ménagers </a:t>
            </a:r>
            <a:r>
              <a:rPr lang="fr-FR" sz="1200"/>
              <a:t>a été la 1</a:t>
            </a:r>
            <a:r>
              <a:rPr lang="fr-FR" sz="1200" baseline="30000"/>
              <a:t>ère</a:t>
            </a:r>
            <a:r>
              <a:rPr lang="fr-FR" sz="1200"/>
              <a:t> à être créée.</a:t>
            </a:r>
          </a:p>
          <a:p>
            <a:pPr marL="0" marR="0" lvl="0" indent="0" defTabSz="914400" rtl="0" eaLnBrk="1" fontAlgn="auto" latinLnBrk="0" hangingPunct="1">
              <a:lnSpc>
                <a:spcPct val="100000"/>
              </a:lnSpc>
              <a:spcBef>
                <a:spcPts val="0"/>
              </a:spcBef>
              <a:spcAft>
                <a:spcPts val="0"/>
              </a:spcAft>
              <a:buClrTx/>
              <a:buSzTx/>
              <a:buFontTx/>
              <a:buNone/>
              <a:tabLst/>
              <a:defRPr/>
            </a:pPr>
            <a:endParaRPr lang="fr-FR" sz="1200"/>
          </a:p>
          <a:p>
            <a:pPr marL="0" marR="0" lvl="0" indent="0" defTabSz="914400" rtl="0" eaLnBrk="1" fontAlgn="auto" latinLnBrk="0" hangingPunct="1">
              <a:lnSpc>
                <a:spcPct val="100000"/>
              </a:lnSpc>
              <a:spcBef>
                <a:spcPts val="0"/>
              </a:spcBef>
              <a:spcAft>
                <a:spcPts val="0"/>
              </a:spcAft>
              <a:buClrTx/>
              <a:buSzTx/>
              <a:buFontTx/>
              <a:buNone/>
              <a:tabLst/>
              <a:defRPr/>
            </a:pPr>
            <a:r>
              <a:rPr lang="fr-FR" sz="1200"/>
              <a:t>Années </a:t>
            </a:r>
            <a:r>
              <a:rPr lang="fr-FR" sz="1200" b="1"/>
              <a:t>2000 - 2020</a:t>
            </a:r>
          </a:p>
          <a:p>
            <a:pPr marL="0" marR="0" lvl="0" indent="0" defTabSz="914400" rtl="0" eaLnBrk="1" fontAlgn="auto" latinLnBrk="0" hangingPunct="1">
              <a:lnSpc>
                <a:spcPct val="100000"/>
              </a:lnSpc>
              <a:spcBef>
                <a:spcPts val="0"/>
              </a:spcBef>
              <a:spcAft>
                <a:spcPts val="0"/>
              </a:spcAft>
              <a:buClrTx/>
              <a:buSzTx/>
              <a:buFontTx/>
              <a:buNone/>
              <a:tabLst/>
              <a:defRPr/>
            </a:pPr>
            <a:r>
              <a:rPr lang="fr-FR" sz="1200"/>
              <a:t>Une douzaine de REPs se sont développées ces trente dernières années.</a:t>
            </a:r>
          </a:p>
          <a:p>
            <a:pPr marL="0" marR="0" lvl="0" indent="0" defTabSz="914400" rtl="0" eaLnBrk="1" fontAlgn="auto" latinLnBrk="0" hangingPunct="1">
              <a:lnSpc>
                <a:spcPct val="100000"/>
              </a:lnSpc>
              <a:spcBef>
                <a:spcPts val="0"/>
              </a:spcBef>
              <a:spcAft>
                <a:spcPts val="0"/>
              </a:spcAft>
              <a:buClrTx/>
              <a:buSzTx/>
              <a:buFontTx/>
              <a:buNone/>
              <a:tabLst/>
              <a:defRPr/>
            </a:pPr>
            <a:endParaRPr lang="fr-FR" sz="1200"/>
          </a:p>
          <a:p>
            <a:pPr marL="0" marR="0" lvl="0" indent="0" defTabSz="914400" rtl="0" eaLnBrk="1" fontAlgn="auto" latinLnBrk="0" hangingPunct="1">
              <a:lnSpc>
                <a:spcPct val="100000"/>
              </a:lnSpc>
              <a:spcBef>
                <a:spcPts val="0"/>
              </a:spcBef>
              <a:spcAft>
                <a:spcPts val="0"/>
              </a:spcAft>
              <a:buClrTx/>
              <a:buSzTx/>
              <a:buFontTx/>
              <a:buNone/>
              <a:tabLst/>
              <a:defRPr/>
            </a:pPr>
            <a:r>
              <a:rPr lang="fr-FR" sz="1200" b="1"/>
              <a:t>2020</a:t>
            </a:r>
            <a:r>
              <a:rPr lang="fr-FR" sz="1200"/>
              <a:t> </a:t>
            </a:r>
          </a:p>
          <a:p>
            <a:pPr marL="0" marR="0" lvl="0" indent="0" defTabSz="914400" rtl="0" eaLnBrk="1" fontAlgn="auto" latinLnBrk="0" hangingPunct="1">
              <a:lnSpc>
                <a:spcPct val="100000"/>
              </a:lnSpc>
              <a:spcBef>
                <a:spcPts val="0"/>
              </a:spcBef>
              <a:spcAft>
                <a:spcPts val="0"/>
              </a:spcAft>
              <a:buClrTx/>
              <a:buSzTx/>
              <a:buFontTx/>
              <a:buNone/>
              <a:tabLst/>
              <a:defRPr/>
            </a:pPr>
            <a:r>
              <a:rPr lang="fr-FR" sz="1200"/>
              <a:t>La Loi AGEC prévoit de créer, de 2021 à 2025, une </a:t>
            </a:r>
            <a:r>
              <a:rPr lang="fr-FR" sz="1200" b="1">
                <a:solidFill>
                  <a:srgbClr val="5EBFED"/>
                </a:solidFill>
              </a:rPr>
              <a:t>dizaine de filières supplémentaires </a:t>
            </a:r>
            <a:r>
              <a:rPr lang="fr-FR" sz="1200"/>
              <a:t>: 5 sont nées en 2022.</a:t>
            </a:r>
          </a:p>
          <a:p>
            <a:pPr marL="0" marR="0" lvl="0" indent="0" defTabSz="914400" rtl="0" eaLnBrk="1" fontAlgn="auto" latinLnBrk="0" hangingPunct="1">
              <a:lnSpc>
                <a:spcPct val="100000"/>
              </a:lnSpc>
              <a:spcBef>
                <a:spcPts val="0"/>
              </a:spcBef>
              <a:spcAft>
                <a:spcPts val="0"/>
              </a:spcAft>
              <a:buClrTx/>
              <a:buSzTx/>
              <a:buFontTx/>
              <a:buNone/>
              <a:tabLst/>
              <a:defRPr/>
            </a:pPr>
            <a:endParaRPr lang="fr-FR" sz="1200"/>
          </a:p>
          <a:p>
            <a:pPr marL="0" marR="0" lvl="0" indent="0" defTabSz="914400" rtl="0" eaLnBrk="1" fontAlgn="auto" latinLnBrk="0" hangingPunct="1">
              <a:lnSpc>
                <a:spcPct val="100000"/>
              </a:lnSpc>
              <a:spcBef>
                <a:spcPts val="0"/>
              </a:spcBef>
              <a:spcAft>
                <a:spcPts val="0"/>
              </a:spcAft>
              <a:buClrTx/>
              <a:buSzTx/>
              <a:buFontTx/>
              <a:buNone/>
              <a:tabLst/>
              <a:defRPr/>
            </a:pPr>
            <a:r>
              <a:rPr lang="fr-FR" sz="1200" b="1"/>
              <a:t>2025</a:t>
            </a:r>
          </a:p>
          <a:p>
            <a:pPr marL="0" marR="0" lvl="0" indent="0" defTabSz="914400" rtl="0" eaLnBrk="1" fontAlgn="auto" latinLnBrk="0" hangingPunct="1">
              <a:lnSpc>
                <a:spcPct val="100000"/>
              </a:lnSpc>
              <a:spcBef>
                <a:spcPts val="0"/>
              </a:spcBef>
              <a:spcAft>
                <a:spcPts val="0"/>
              </a:spcAft>
              <a:buClrTx/>
              <a:buSzTx/>
              <a:buFontTx/>
              <a:buNone/>
              <a:tabLst/>
              <a:defRPr/>
            </a:pPr>
            <a:r>
              <a:rPr lang="fr-FR" sz="1200"/>
              <a:t>La REP s’élargira pour les emballages industriels et commerciaux avec l’arrivée de la </a:t>
            </a:r>
            <a:r>
              <a:rPr lang="fr-FR" sz="1200" b="1">
                <a:solidFill>
                  <a:srgbClr val="5EBFED"/>
                </a:solidFill>
              </a:rPr>
              <a:t>REP DEIC</a:t>
            </a:r>
            <a:r>
              <a:rPr lang="fr-FR" sz="1200"/>
              <a:t>.</a:t>
            </a:r>
          </a:p>
          <a:p>
            <a:endParaRPr lang="fr-FR"/>
          </a:p>
        </p:txBody>
      </p:sp>
      <p:sp>
        <p:nvSpPr>
          <p:cNvPr id="4" name="Espace réservé du numéro de diapositive 3">
            <a:extLst>
              <a:ext uri="{FF2B5EF4-FFF2-40B4-BE49-F238E27FC236}">
                <a16:creationId xmlns:a16="http://schemas.microsoft.com/office/drawing/2014/main" id="{1108BFB2-1F74-62A1-FAC7-26C3F57BC9D1}"/>
              </a:ext>
            </a:extLst>
          </p:cNvPr>
          <p:cNvSpPr>
            <a:spLocks noGrp="1"/>
          </p:cNvSpPr>
          <p:nvPr>
            <p:ph type="sldNum" sz="quarter" idx="5"/>
          </p:nvPr>
        </p:nvSpPr>
        <p:spPr/>
        <p:txBody>
          <a:bodyPr/>
          <a:lstStyle/>
          <a:p>
            <a:fld id="{1671FF42-E850-478B-A82F-596D492CBF17}" type="slidenum">
              <a:rPr lang="fr-FR" smtClean="0"/>
              <a:t>6</a:t>
            </a:fld>
            <a:endParaRPr lang="fr-FR"/>
          </a:p>
        </p:txBody>
      </p:sp>
    </p:spTree>
    <p:extLst>
      <p:ext uri="{BB962C8B-B14F-4D97-AF65-F5344CB8AC3E}">
        <p14:creationId xmlns:p14="http://schemas.microsoft.com/office/powerpoint/2010/main" val="1957561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457120" rtl="0" eaLnBrk="1" fontAlgn="auto" latinLnBrk="0" hangingPunct="1">
              <a:lnSpc>
                <a:spcPct val="100000"/>
              </a:lnSpc>
              <a:spcBef>
                <a:spcPts val="0"/>
              </a:spcBef>
              <a:spcAft>
                <a:spcPts val="0"/>
              </a:spcAft>
              <a:buClrTx/>
              <a:buSzTx/>
              <a:buFontTx/>
              <a:buNone/>
              <a:tabLst/>
              <a:defRPr/>
            </a:pPr>
            <a:endParaRPr lang="fr-FR" sz="1100" b="0" baseline="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5CB33-E482-9849-BFFC-1B432ED7E1D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8491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t>L’éco-conception est une démarche qui, pour le rappeler, va consister à développer un emballage qui répond à des fonctions attendues pour la bonne protection, la bonne conservation, le transport et la vente de votre produit et à des contraintes, propres à toutes les entreprises, comme les contraintes règlementaires, et propres à votre entreprise, comme les contraintes industrielles et logistiques. En plus de répondre à ces enjeux, vous allez ajouter l’objectif de limiter les impacts sur l’environnement. Toute alternative ou nouvelle gamme d’emballage sera étudiée avec cet objectif supplémentaire.</a:t>
            </a:r>
          </a:p>
          <a:p>
            <a:endParaRPr lang="fr-FR"/>
          </a:p>
          <a:p>
            <a:endParaRPr lang="fr-FR"/>
          </a:p>
        </p:txBody>
      </p:sp>
      <p:sp>
        <p:nvSpPr>
          <p:cNvPr id="4" name="Espace réservé du numéro de diapositive 3"/>
          <p:cNvSpPr>
            <a:spLocks noGrp="1"/>
          </p:cNvSpPr>
          <p:nvPr>
            <p:ph type="sldNum" sz="quarter" idx="5"/>
          </p:nvPr>
        </p:nvSpPr>
        <p:spPr/>
        <p:txBody>
          <a:bodyPr/>
          <a:lstStyle/>
          <a:p>
            <a:fld id="{CF95B43A-E258-4FFA-81B1-3F960DB67493}" type="slidenum">
              <a:rPr lang="fr-FR" smtClean="0"/>
              <a:t>19</a:t>
            </a:fld>
            <a:endParaRPr lang="fr-FR"/>
          </a:p>
        </p:txBody>
      </p:sp>
    </p:spTree>
    <p:extLst>
      <p:ext uri="{BB962C8B-B14F-4D97-AF65-F5344CB8AC3E}">
        <p14:creationId xmlns:p14="http://schemas.microsoft.com/office/powerpoint/2010/main" val="3015605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59AEA-C6B2-DE6C-19B0-2B3AB2E7F19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D5379FB-C284-9EB2-195E-A0E4E10C27A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AD6F0DF-B021-F14D-9D1F-AFD5B9DDBBF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24155EE-C938-12F0-C661-618D339DBA10}"/>
              </a:ext>
            </a:extLst>
          </p:cNvPr>
          <p:cNvSpPr>
            <a:spLocks noGrp="1"/>
          </p:cNvSpPr>
          <p:nvPr>
            <p:ph type="sldNum" sz="quarter" idx="5"/>
          </p:nvPr>
        </p:nvSpPr>
        <p:spPr/>
        <p:txBody>
          <a:bodyPr/>
          <a:lstStyle/>
          <a:p>
            <a:fld id="{CF95B43A-E258-4FFA-81B1-3F960DB67493}" type="slidenum">
              <a:rPr lang="fr-FR" smtClean="0"/>
              <a:t>24</a:t>
            </a:fld>
            <a:endParaRPr lang="fr-FR"/>
          </a:p>
        </p:txBody>
      </p:sp>
    </p:spTree>
    <p:extLst>
      <p:ext uri="{BB962C8B-B14F-4D97-AF65-F5344CB8AC3E}">
        <p14:creationId xmlns:p14="http://schemas.microsoft.com/office/powerpoint/2010/main" val="2845925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a:effectLst/>
                <a:latin typeface="Segoe UI" panose="020B0502040204020203" pitchFamily="34" charset="0"/>
              </a:rPr>
              <a:t>Pasquier</a:t>
            </a:r>
            <a:endParaRPr lang="fr-FR" sz="1800">
              <a:effectLst/>
              <a:latin typeface="Arial" panose="020B0604020202020204" pitchFamily="34" charset="0"/>
            </a:endParaRPr>
          </a:p>
          <a:p>
            <a:r>
              <a:rPr lang="fr-FR" sz="1800">
                <a:effectLst/>
                <a:latin typeface="Segoe UI" panose="020B0502040204020203" pitchFamily="34" charset="0"/>
              </a:rPr>
              <a:t>Pour les Couronnes, l’entreprise a réduit la laize de 490 à 350 mm et a supprimé le clip de fermeture au profit d’une soudure, permettant ainsi un gain de 5 tonnes de plastique.</a:t>
            </a:r>
            <a:r>
              <a:rPr lang="fr-FR" sz="1800">
                <a:effectLst/>
                <a:latin typeface="Arial" panose="020B0604020202020204" pitchFamily="34" charset="0"/>
              </a:rPr>
              <a:t> </a:t>
            </a:r>
            <a:r>
              <a:rPr lang="fr-FR" sz="1800">
                <a:effectLst/>
                <a:latin typeface="Segoe UI" panose="020B0502040204020203" pitchFamily="34" charset="0"/>
              </a:rPr>
              <a:t>Pour la marque Pitch, la laize a été réduite de 460 à 350 mm avec également suppression du clip au profil d’une soudre permettant une réduction de 13 % du poids de l’emballage correspondant à un gain de 104 tonnes de plastique par an.</a:t>
            </a:r>
            <a:endParaRPr lang="fr-FR" sz="1800">
              <a:effectLst/>
              <a:latin typeface="Arial" panose="020B0604020202020204" pitchFamily="34" charset="0"/>
            </a:endParaRPr>
          </a:p>
          <a:p>
            <a:endParaRPr lang="fr-FR" sz="1800">
              <a:effectLst/>
              <a:latin typeface="Segoe UI" panose="020B0502040204020203" pitchFamily="34" charset="0"/>
            </a:endParaRPr>
          </a:p>
          <a:p>
            <a:r>
              <a:rPr lang="fr-FR" sz="1800">
                <a:effectLst/>
                <a:latin typeface="Segoe UI" panose="020B0502040204020203" pitchFamily="34" charset="0"/>
              </a:rPr>
              <a:t>Barilla</a:t>
            </a:r>
            <a:endParaRPr lang="fr-FR" sz="1800">
              <a:effectLst/>
              <a:latin typeface="Arial" panose="020B0604020202020204" pitchFamily="34" charset="0"/>
            </a:endParaRPr>
          </a:p>
          <a:p>
            <a:r>
              <a:rPr lang="fr-FR" sz="1800">
                <a:effectLst/>
                <a:latin typeface="Segoe UI" panose="020B0502040204020203" pitchFamily="34" charset="0"/>
              </a:rPr>
              <a:t>L’entreprise </a:t>
            </a:r>
            <a:r>
              <a:rPr lang="fr-FR" sz="1800" err="1">
                <a:effectLst/>
                <a:latin typeface="Segoe UI" panose="020B0502040204020203" pitchFamily="34" charset="0"/>
              </a:rPr>
              <a:t>Harrys</a:t>
            </a:r>
            <a:r>
              <a:rPr lang="fr-FR" sz="1800">
                <a:effectLst/>
                <a:latin typeface="Segoe UI" panose="020B0502040204020203" pitchFamily="34" charset="0"/>
              </a:rPr>
              <a:t> du groupe Barilla lance deux nouvelles références avec des sachets réduits pour sa gamme de pains Bio Pavé. L’entreprise a retravaillé</a:t>
            </a:r>
            <a:r>
              <a:rPr lang="fr-FR" sz="1800">
                <a:effectLst/>
                <a:latin typeface="Arial" panose="020B0604020202020204" pitchFamily="34" charset="0"/>
              </a:rPr>
              <a:t> </a:t>
            </a:r>
            <a:r>
              <a:rPr lang="fr-FR" sz="1800">
                <a:effectLst/>
                <a:latin typeface="Segoe UI" panose="020B0502040204020203" pitchFamily="34" charset="0"/>
              </a:rPr>
              <a:t>l’emballage en supprimant le clip de fermeture (- 0,14 g de plastique) et le poids du sachet passe de 7,19 g avec choupette à 5,50 g sans la « choupette ».</a:t>
            </a:r>
            <a:r>
              <a:rPr lang="fr-FR" sz="1800">
                <a:effectLst/>
                <a:latin typeface="Arial" panose="020B0604020202020204" pitchFamily="34" charset="0"/>
              </a:rPr>
              <a:t> </a:t>
            </a:r>
            <a:r>
              <a:rPr lang="fr-FR" sz="1800">
                <a:effectLst/>
                <a:latin typeface="Segoe UI" panose="020B0502040204020203" pitchFamily="34" charset="0"/>
              </a:rPr>
              <a:t>L’emballage comporte 23 % de plastique en moins par rapport à la forme habituelle. La fermeture du sachet est assurée par une étiquette adhésive en PP</a:t>
            </a:r>
          </a:p>
          <a:p>
            <a:endParaRPr lang="fr-FR" sz="1800">
              <a:effectLst/>
              <a:latin typeface="Segoe UI" panose="020B0502040204020203" pitchFamily="34" charset="0"/>
            </a:endParaRPr>
          </a:p>
          <a:p>
            <a:r>
              <a:rPr lang="fr-FR" sz="2800"/>
              <a:t>Pâtisseries Gourmandes </a:t>
            </a:r>
          </a:p>
          <a:p>
            <a:r>
              <a:rPr lang="fr-FR" sz="2800"/>
              <a:t>Pour les Muffins Ker </a:t>
            </a:r>
            <a:r>
              <a:rPr lang="fr-FR" sz="2800" err="1"/>
              <a:t>Cadélac</a:t>
            </a:r>
            <a:r>
              <a:rPr lang="fr-FR" sz="2800"/>
              <a:t>, l’entreprise a opéré une réduction de 3 cm sur la coupe du sachet. Cette réduction permet de réduire de 10 % le volume du sachet et d’économiser ainsi 210 kg de film /an. </a:t>
            </a:r>
          </a:p>
          <a:p>
            <a:endParaRPr lang="fr-FR" sz="2800"/>
          </a:p>
          <a:p>
            <a:r>
              <a:rPr lang="fr-FR" sz="2800"/>
              <a:t>Saint Michel </a:t>
            </a:r>
          </a:p>
          <a:p>
            <a:r>
              <a:rPr lang="fr-FR" sz="2800"/>
              <a:t>Sur les goûters TAM </a:t>
            </a:r>
            <a:r>
              <a:rPr lang="fr-FR" sz="2800" err="1"/>
              <a:t>TAM</a:t>
            </a:r>
            <a:r>
              <a:rPr lang="fr-FR" sz="2800"/>
              <a:t>, l’entreprise réduit de 10 % le poids du sachet de regroupement comprenant les unités de produit emballées individuellement.</a:t>
            </a:r>
            <a:endParaRPr lang="fr-FR" sz="1800">
              <a:effectLst/>
              <a:latin typeface="Arial" panose="020B0604020202020204" pitchFamily="34" charset="0"/>
            </a:endParaRPr>
          </a:p>
          <a:p>
            <a:endParaRPr lang="fr-FR"/>
          </a:p>
        </p:txBody>
      </p:sp>
      <p:sp>
        <p:nvSpPr>
          <p:cNvPr id="4" name="Espace réservé du numéro de diapositive 3"/>
          <p:cNvSpPr>
            <a:spLocks noGrp="1"/>
          </p:cNvSpPr>
          <p:nvPr>
            <p:ph type="sldNum" sz="quarter" idx="5"/>
          </p:nvPr>
        </p:nvSpPr>
        <p:spPr/>
        <p:txBody>
          <a:bodyPr/>
          <a:lstStyle/>
          <a:p>
            <a:fld id="{DB0D8F14-7C77-4CB0-BDF7-1D476823CC90}" type="slidenum">
              <a:rPr lang="fr-FR" smtClean="0"/>
              <a:t>25</a:t>
            </a:fld>
            <a:endParaRPr lang="fr-FR"/>
          </a:p>
        </p:txBody>
      </p:sp>
    </p:spTree>
    <p:extLst>
      <p:ext uri="{BB962C8B-B14F-4D97-AF65-F5344CB8AC3E}">
        <p14:creationId xmlns:p14="http://schemas.microsoft.com/office/powerpoint/2010/main" val="3581410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200"/>
              </a:spcAft>
              <a:buClrTx/>
              <a:buSzTx/>
              <a:buFontTx/>
              <a:buNone/>
              <a:tabLst/>
              <a:defRPr/>
            </a:pPr>
            <a:r>
              <a:rPr lang="fr-FR" sz="1800" b="1">
                <a:effectLst/>
                <a:latin typeface="Segoe UI" panose="020B0502040204020203" pitchFamily="34" charset="0"/>
              </a:rPr>
              <a:t>Note perso : la définition de la </a:t>
            </a:r>
            <a:r>
              <a:rPr lang="fr-FR" sz="1800" b="1" err="1">
                <a:effectLst/>
                <a:latin typeface="Segoe UI" panose="020B0502040204020203" pitchFamily="34" charset="0"/>
              </a:rPr>
              <a:t>recyclabiltié</a:t>
            </a:r>
            <a:r>
              <a:rPr lang="fr-FR" sz="1800" b="1">
                <a:effectLst/>
                <a:latin typeface="Segoe UI" panose="020B0502040204020203" pitchFamily="34" charset="0"/>
              </a:rPr>
              <a:t> est appuyée par la loi + Tiphaine évoque le sujet plus loin</a:t>
            </a:r>
            <a:endParaRPr lang="fr-FR" sz="1800" b="1">
              <a:effectLst/>
              <a:latin typeface="Arial" panose="020B0604020202020204" pitchFamily="34" charset="0"/>
            </a:endParaRPr>
          </a:p>
          <a:p>
            <a:pPr>
              <a:lnSpc>
                <a:spcPct val="90000"/>
              </a:lnSpc>
              <a:spcAft>
                <a:spcPts val="200"/>
              </a:spcAft>
            </a:pPr>
            <a:endParaRPr lang="fr-FR" sz="2000" b="1">
              <a:latin typeface="Calibri Light" panose="020F0302020204030204" pitchFamily="34" charset="0"/>
              <a:cs typeface="Calibri Light" panose="020F0302020204030204" pitchFamily="34" charset="0"/>
            </a:endParaRPr>
          </a:p>
          <a:p>
            <a:pPr>
              <a:lnSpc>
                <a:spcPct val="90000"/>
              </a:lnSpc>
              <a:spcAft>
                <a:spcPts val="200"/>
              </a:spcAft>
            </a:pPr>
            <a:endParaRPr lang="fr-FR" sz="2000" b="1">
              <a:latin typeface="Calibri Light" panose="020F0302020204030204" pitchFamily="34" charset="0"/>
              <a:cs typeface="Calibri Light" panose="020F0302020204030204" pitchFamily="34" charset="0"/>
            </a:endParaRPr>
          </a:p>
          <a:p>
            <a:pPr>
              <a:lnSpc>
                <a:spcPct val="90000"/>
              </a:lnSpc>
              <a:spcAft>
                <a:spcPts val="200"/>
              </a:spcAft>
            </a:pPr>
            <a:r>
              <a:rPr lang="fr-FR" sz="2000" b="1">
                <a:latin typeface="Calibri Light" panose="020F0302020204030204" pitchFamily="34" charset="0"/>
                <a:cs typeface="Calibri Light" panose="020F0302020204030204" pitchFamily="34" charset="0"/>
              </a:rPr>
              <a:t>Points de vigilance</a:t>
            </a:r>
            <a:endParaRPr lang="fr-FR" b="1">
              <a:latin typeface="Calibri Light" panose="020F0302020204030204" pitchFamily="34" charset="0"/>
              <a:cs typeface="Calibri Light" panose="020F0302020204030204" pitchFamily="34" charset="0"/>
            </a:endParaRPr>
          </a:p>
          <a:p>
            <a:pPr>
              <a:lnSpc>
                <a:spcPct val="90000"/>
              </a:lnSpc>
              <a:spcAft>
                <a:spcPts val="200"/>
              </a:spcAft>
            </a:pPr>
            <a:endParaRPr lang="fr-FR" sz="300" b="1" cap="small">
              <a:solidFill>
                <a:srgbClr val="5EC0EE"/>
              </a:solidFill>
              <a:latin typeface="Calibri Light" panose="020F0302020204030204" pitchFamily="34" charset="0"/>
              <a:cs typeface="Calibri Light" panose="020F0302020204030204" pitchFamily="34" charset="0"/>
            </a:endParaRPr>
          </a:p>
          <a:p>
            <a:pPr algn="just">
              <a:lnSpc>
                <a:spcPct val="90000"/>
              </a:lnSpc>
              <a:spcAft>
                <a:spcPts val="200"/>
              </a:spcAft>
            </a:pPr>
            <a:r>
              <a:rPr lang="fr-FR" sz="1200" b="1">
                <a:solidFill>
                  <a:srgbClr val="5EC0EE"/>
                </a:solidFill>
                <a:latin typeface="Calibri Light" panose="020F0302020204030204" pitchFamily="34" charset="0"/>
                <a:cs typeface="Calibri Light" panose="020F0302020204030204" pitchFamily="34" charset="0"/>
              </a:rPr>
              <a:t>Filière de recyclage mature </a:t>
            </a:r>
            <a:r>
              <a:rPr lang="fr-FR" sz="1200">
                <a:latin typeface="Calibri Light" panose="020F0302020204030204" pitchFamily="34" charset="0"/>
                <a:cs typeface="Calibri Light" panose="020F0302020204030204" pitchFamily="34" charset="0"/>
              </a:rPr>
              <a:t>= filière industrielle bien établie, où le matériau bénéficie de recycleurs (utilisateurs finaux de la matière) en capacité de reprendre l’ensemble des gisements produits par les centres de tri</a:t>
            </a:r>
          </a:p>
          <a:p>
            <a:pPr algn="just">
              <a:lnSpc>
                <a:spcPct val="90000"/>
              </a:lnSpc>
              <a:spcAft>
                <a:spcPts val="200"/>
              </a:spcAft>
            </a:pPr>
            <a:endParaRPr lang="fr-FR" sz="800">
              <a:latin typeface="Calibri Light" panose="020F0302020204030204" pitchFamily="34" charset="0"/>
              <a:cs typeface="Calibri Light" panose="020F0302020204030204" pitchFamily="34" charset="0"/>
            </a:endParaRPr>
          </a:p>
          <a:p>
            <a:pPr algn="just">
              <a:lnSpc>
                <a:spcPct val="90000"/>
              </a:lnSpc>
              <a:spcAft>
                <a:spcPts val="200"/>
              </a:spcAft>
            </a:pPr>
            <a:r>
              <a:rPr lang="fr-FR" sz="1200">
                <a:latin typeface="Calibri Light" panose="020F0302020204030204" pitchFamily="34" charset="0"/>
                <a:cs typeface="Calibri Light" panose="020F0302020204030204" pitchFamily="34" charset="0"/>
              </a:rPr>
              <a:t>La recyclabilité d’un emballage dépend de l’ensemble des matériaux qui le composent. Les éléments associés </a:t>
            </a:r>
            <a:r>
              <a:rPr lang="fr-FR" sz="1000">
                <a:latin typeface="Calibri Light" panose="020F0302020204030204" pitchFamily="34" charset="0"/>
                <a:cs typeface="Calibri Light" panose="020F0302020204030204" pitchFamily="34" charset="0"/>
              </a:rPr>
              <a:t>(bouchons, étiquettes, opercules, décors, barrières...)</a:t>
            </a:r>
            <a:r>
              <a:rPr lang="fr-FR" sz="1200">
                <a:latin typeface="Calibri Light" panose="020F0302020204030204" pitchFamily="34" charset="0"/>
                <a:cs typeface="Calibri Light" panose="020F0302020204030204" pitchFamily="34" charset="0"/>
              </a:rPr>
              <a:t> et autres matériaux </a:t>
            </a:r>
            <a:r>
              <a:rPr lang="fr-FR" sz="1000">
                <a:latin typeface="Calibri Light" panose="020F0302020204030204" pitchFamily="34" charset="0"/>
                <a:cs typeface="Calibri Light" panose="020F0302020204030204" pitchFamily="34" charset="0"/>
              </a:rPr>
              <a:t>(encres, colles, colorants…)</a:t>
            </a:r>
            <a:r>
              <a:rPr lang="fr-FR" sz="1200">
                <a:latin typeface="Calibri Light" panose="020F0302020204030204" pitchFamily="34" charset="0"/>
                <a:cs typeface="Calibri Light" panose="020F0302020204030204" pitchFamily="34" charset="0"/>
              </a:rPr>
              <a:t> entrant dans la composition de l’emballage peuvent </a:t>
            </a:r>
            <a:r>
              <a:rPr lang="fr-FR" sz="1200" b="1">
                <a:solidFill>
                  <a:srgbClr val="5EC0EE"/>
                </a:solidFill>
                <a:latin typeface="Calibri Light" panose="020F0302020204030204" pitchFamily="34" charset="0"/>
                <a:cs typeface="Calibri Light" panose="020F0302020204030204" pitchFamily="34" charset="0"/>
              </a:rPr>
              <a:t>perturber les étapes de recyclage </a:t>
            </a:r>
            <a:r>
              <a:rPr lang="fr-FR" sz="1200">
                <a:latin typeface="Calibri Light" panose="020F0302020204030204" pitchFamily="34" charset="0"/>
                <a:cs typeface="Calibri Light" panose="020F0302020204030204" pitchFamily="34" charset="0"/>
              </a:rPr>
              <a:t>et impacter sa recyclabilité.</a:t>
            </a:r>
          </a:p>
          <a:p>
            <a:endParaRPr lang="fr-FR"/>
          </a:p>
        </p:txBody>
      </p:sp>
      <p:sp>
        <p:nvSpPr>
          <p:cNvPr id="4" name="Espace réservé du numéro de diapositive 3"/>
          <p:cNvSpPr>
            <a:spLocks noGrp="1"/>
          </p:cNvSpPr>
          <p:nvPr>
            <p:ph type="sldNum" sz="quarter" idx="5"/>
          </p:nvPr>
        </p:nvSpPr>
        <p:spPr/>
        <p:txBody>
          <a:bodyPr/>
          <a:lstStyle/>
          <a:p>
            <a:fld id="{CF95B43A-E258-4FFA-81B1-3F960DB67493}" type="slidenum">
              <a:rPr lang="fr-FR" smtClean="0"/>
              <a:t>29</a:t>
            </a:fld>
            <a:endParaRPr lang="fr-FR"/>
          </a:p>
        </p:txBody>
      </p:sp>
    </p:spTree>
    <p:extLst>
      <p:ext uri="{BB962C8B-B14F-4D97-AF65-F5344CB8AC3E}">
        <p14:creationId xmlns:p14="http://schemas.microsoft.com/office/powerpoint/2010/main" val="1962245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3EAD13E7-566D-4C40-92A7-4DFAD752B2C9}" type="slidenum">
              <a:rPr lang="fr-FR" smtClean="0"/>
              <a:t>34</a:t>
            </a:fld>
            <a:endParaRPr lang="fr-FR"/>
          </a:p>
        </p:txBody>
      </p:sp>
    </p:spTree>
    <p:extLst>
      <p:ext uri="{BB962C8B-B14F-4D97-AF65-F5344CB8AC3E}">
        <p14:creationId xmlns:p14="http://schemas.microsoft.com/office/powerpoint/2010/main" val="4084500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3EAD13E7-566D-4C40-92A7-4DFAD752B2C9}" type="slidenum">
              <a:rPr lang="fr-FR" smtClean="0"/>
              <a:t>35</a:t>
            </a:fld>
            <a:endParaRPr lang="fr-FR"/>
          </a:p>
        </p:txBody>
      </p:sp>
    </p:spTree>
    <p:extLst>
      <p:ext uri="{BB962C8B-B14F-4D97-AF65-F5344CB8AC3E}">
        <p14:creationId xmlns:p14="http://schemas.microsoft.com/office/powerpoint/2010/main" val="2602809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DE2A02-8516-4B7C-93C1-32BE405D96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099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1671FF42-E850-478B-A82F-596D492CBF17}" type="slidenum">
              <a:rPr lang="fr-FR" smtClean="0"/>
              <a:t>58</a:t>
            </a:fld>
            <a:endParaRPr lang="fr-FR"/>
          </a:p>
        </p:txBody>
      </p:sp>
    </p:spTree>
    <p:extLst>
      <p:ext uri="{BB962C8B-B14F-4D97-AF65-F5344CB8AC3E}">
        <p14:creationId xmlns:p14="http://schemas.microsoft.com/office/powerpoint/2010/main" val="337975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B4CFF4-C786-7DEA-7B27-E1263A7F760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7F63016-0C29-B6B9-E5A8-0EF2CC25CD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1FA23FC-D2B1-13AE-7881-36F55763AE94}"/>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5" name="Espace réservé du pied de page 4">
            <a:extLst>
              <a:ext uri="{FF2B5EF4-FFF2-40B4-BE49-F238E27FC236}">
                <a16:creationId xmlns:a16="http://schemas.microsoft.com/office/drawing/2014/main" id="{ACBF063B-C74A-6C54-9093-5A520418C6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BDD2A89-8758-4D08-40C0-448FBB82F258}"/>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4225797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2AE4E-E2E0-2B5F-EC73-94D666E0332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286B467-A02B-2EA6-B913-A1D5DD5554B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128C8AD-9E12-A579-0989-CB329BE21221}"/>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5" name="Espace réservé du pied de page 4">
            <a:extLst>
              <a:ext uri="{FF2B5EF4-FFF2-40B4-BE49-F238E27FC236}">
                <a16:creationId xmlns:a16="http://schemas.microsoft.com/office/drawing/2014/main" id="{C2F4B20D-B1EA-3F9F-F0B4-276B9B44396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7861029-A986-913C-5EE6-52125C5139A4}"/>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3288152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D8C7A5-08D0-A2DA-E8B2-5386083F9CD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9D53F70-BF8E-8CC1-D00B-B67A1C544F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3229EA4-B1AE-6714-CDD1-2209C8246B27}"/>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5" name="Espace réservé du pied de page 4">
            <a:extLst>
              <a:ext uri="{FF2B5EF4-FFF2-40B4-BE49-F238E27FC236}">
                <a16:creationId xmlns:a16="http://schemas.microsoft.com/office/drawing/2014/main" id="{D1CE9105-7301-2C57-7B3C-CC8BF1ADBBE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9E34C89-F5C1-47FF-1CCD-5F8190F012B1}"/>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3217311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24638-1454-E3FE-1A5C-4CC557B5CCF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4E3D963-0D30-ECE8-8848-3C079F7EA4E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15E93D5-16F7-037F-4FFD-A99C26A4824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17D0B79-2838-E9C4-9244-9BA4A05083AD}"/>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6" name="Espace réservé du pied de page 5">
            <a:extLst>
              <a:ext uri="{FF2B5EF4-FFF2-40B4-BE49-F238E27FC236}">
                <a16:creationId xmlns:a16="http://schemas.microsoft.com/office/drawing/2014/main" id="{1D708C32-6828-75A0-875D-96A492F0146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5BA6E87-F521-1011-A051-1C5FD2397DF9}"/>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2139089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714D86-1450-9D10-0E3F-28325375A7E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A8CA7F7-16F9-4F68-DE4D-5F98F159EA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127ECB6-208F-5F06-1CFD-04427A6A4F9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E03343E-04D9-4E51-A10D-999DFB6964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D9FE4C5-1781-32F0-C262-9DFAD30BCA8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92B3947-5D0B-1DAD-304E-B064527FF0E0}"/>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8" name="Espace réservé du pied de page 7">
            <a:extLst>
              <a:ext uri="{FF2B5EF4-FFF2-40B4-BE49-F238E27FC236}">
                <a16:creationId xmlns:a16="http://schemas.microsoft.com/office/drawing/2014/main" id="{27761954-8AD3-1ECF-25FE-B03657A8BAE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C2890C4-CD1E-21FA-563B-E68D26C37248}"/>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317985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629C19-873B-6E2C-CBF6-B219DC61ACF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C84E211-293C-A7E3-2B11-672825FBACE7}"/>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4" name="Espace réservé du pied de page 3">
            <a:extLst>
              <a:ext uri="{FF2B5EF4-FFF2-40B4-BE49-F238E27FC236}">
                <a16:creationId xmlns:a16="http://schemas.microsoft.com/office/drawing/2014/main" id="{9F6B8EF4-1F01-C994-80C7-942918125BE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BE18D71-FCBB-1014-6D59-230DD7ADCB34}"/>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134273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539E4AA-52D9-037D-F467-1BB20FD9193F}"/>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3" name="Espace réservé du pied de page 2">
            <a:extLst>
              <a:ext uri="{FF2B5EF4-FFF2-40B4-BE49-F238E27FC236}">
                <a16:creationId xmlns:a16="http://schemas.microsoft.com/office/drawing/2014/main" id="{42C9ABD5-305D-85AB-E74D-48E2410E221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3E4A43-548E-BEBC-A18A-AA8BD4D51C0D}"/>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85118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DADAF5-2A38-2857-578A-23E01950D91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47AAEBB-9DD5-46C8-E82C-084036EA89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3D84382-7107-7615-9EB9-939BD1FACD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F35736B-3105-CEBC-9CF2-F6525F393C99}"/>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6" name="Espace réservé du pied de page 5">
            <a:extLst>
              <a:ext uri="{FF2B5EF4-FFF2-40B4-BE49-F238E27FC236}">
                <a16:creationId xmlns:a16="http://schemas.microsoft.com/office/drawing/2014/main" id="{1AC4B51C-1639-735B-4DA8-24E5B6A19B2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BEDA190-3A08-C2BD-BCEA-6BA7C5B67579}"/>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2072711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F4E209-87A8-89FD-AF23-3DC1D748FC0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8215740-165C-37D4-0CC0-07170E079D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566D2F1-B512-9C6B-0ADE-9228FDF697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2F3A608-37C4-8EFC-2614-7E274DE13765}"/>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6" name="Espace réservé du pied de page 5">
            <a:extLst>
              <a:ext uri="{FF2B5EF4-FFF2-40B4-BE49-F238E27FC236}">
                <a16:creationId xmlns:a16="http://schemas.microsoft.com/office/drawing/2014/main" id="{E31791E5-E803-4630-E220-D0EDAF2F3B1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F58F3AF-8770-C088-FA1C-20D99A5EB4AA}"/>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267754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A4EEE9-4EDA-D8B8-FC6F-B54A880411C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E005B79-1928-4941-3B90-427CC03A63E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104E8C0-D9FB-50F2-21EA-3E32CFBEC24C}"/>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5" name="Espace réservé du pied de page 4">
            <a:extLst>
              <a:ext uri="{FF2B5EF4-FFF2-40B4-BE49-F238E27FC236}">
                <a16:creationId xmlns:a16="http://schemas.microsoft.com/office/drawing/2014/main" id="{A6714769-85B4-B5D4-8FBE-6F0B4279ECA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3A8162-5E0F-05CB-319A-CADCD6C7F4B9}"/>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1430843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D010E94-0565-568B-2A2F-09AE3EBE64C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EA7E606-C3F1-86DB-8B2E-ADE422420A4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A0EA82B-2CBE-C86C-8CE2-EFA222EC3664}"/>
              </a:ext>
            </a:extLst>
          </p:cNvPr>
          <p:cNvSpPr>
            <a:spLocks noGrp="1"/>
          </p:cNvSpPr>
          <p:nvPr>
            <p:ph type="dt" sz="half" idx="10"/>
          </p:nvPr>
        </p:nvSpPr>
        <p:spPr/>
        <p:txBody>
          <a:bodyPr/>
          <a:lstStyle/>
          <a:p>
            <a:fld id="{8F7F33DD-02E3-4E74-93DD-1CFF332CD370}" type="datetimeFigureOut">
              <a:rPr lang="fr-FR" smtClean="0"/>
              <a:t>25/05/2025</a:t>
            </a:fld>
            <a:endParaRPr lang="fr-FR"/>
          </a:p>
        </p:txBody>
      </p:sp>
      <p:sp>
        <p:nvSpPr>
          <p:cNvPr id="5" name="Espace réservé du pied de page 4">
            <a:extLst>
              <a:ext uri="{FF2B5EF4-FFF2-40B4-BE49-F238E27FC236}">
                <a16:creationId xmlns:a16="http://schemas.microsoft.com/office/drawing/2014/main" id="{36C8C810-DACE-EBA1-0045-DF6ACEE367F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E5E859E-8195-D3DD-3AEC-A78CC8476817}"/>
              </a:ext>
            </a:extLst>
          </p:cNvPr>
          <p:cNvSpPr>
            <a:spLocks noGrp="1"/>
          </p:cNvSpPr>
          <p:nvPr>
            <p:ph type="sldNum" sz="quarter" idx="12"/>
          </p:nvPr>
        </p:nvSpPr>
        <p:spPr/>
        <p:txBody>
          <a:bodyPr/>
          <a:lstStyle/>
          <a:p>
            <a:fld id="{98BDCEC9-7AEC-466E-91D5-0DD6D5D44318}" type="slidenum">
              <a:rPr lang="fr-FR" smtClean="0"/>
              <a:t>‹N°›</a:t>
            </a:fld>
            <a:endParaRPr lang="fr-FR"/>
          </a:p>
        </p:txBody>
      </p:sp>
    </p:spTree>
    <p:extLst>
      <p:ext uri="{BB962C8B-B14F-4D97-AF65-F5344CB8AC3E}">
        <p14:creationId xmlns:p14="http://schemas.microsoft.com/office/powerpoint/2010/main" val="469829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5F951FC2-872E-DC4E-99E0-212FC67D9C6C}"/>
              </a:ext>
            </a:extLst>
          </p:cNvPr>
          <p:cNvCxnSpPr>
            <a:cxnSpLocks/>
          </p:cNvCxnSpPr>
          <p:nvPr userDrawn="1"/>
        </p:nvCxnSpPr>
        <p:spPr>
          <a:xfrm>
            <a:off x="-39569" y="823120"/>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sp>
        <p:nvSpPr>
          <p:cNvPr id="12" name="Espace réservé du texte 11">
            <a:extLst>
              <a:ext uri="{FF2B5EF4-FFF2-40B4-BE49-F238E27FC236}">
                <a16:creationId xmlns:a16="http://schemas.microsoft.com/office/drawing/2014/main" id="{33E8B429-0F48-5543-B07D-E65ABE5B413F}"/>
              </a:ext>
            </a:extLst>
          </p:cNvPr>
          <p:cNvSpPr>
            <a:spLocks noGrp="1"/>
          </p:cNvSpPr>
          <p:nvPr>
            <p:ph type="body" sz="quarter" idx="10" hasCustomPrompt="1"/>
          </p:nvPr>
        </p:nvSpPr>
        <p:spPr>
          <a:xfrm>
            <a:off x="714490" y="151916"/>
            <a:ext cx="8391525" cy="518160"/>
          </a:xfrm>
          <a:prstGeom prst="rect">
            <a:avLst/>
          </a:prstGeom>
        </p:spPr>
        <p:txBody>
          <a:bodyPr/>
          <a:lstStyle>
            <a:lvl1pPr marL="0" indent="0">
              <a:buNone/>
              <a:defRPr sz="3200" b="1" i="0" u="none">
                <a:solidFill>
                  <a:srgbClr val="5EBFED"/>
                </a:solidFill>
                <a:latin typeface="Arial" panose="020B0604020202020204" pitchFamily="34" charset="0"/>
                <a:cs typeface="Arial" panose="020B0604020202020204" pitchFamily="34" charset="0"/>
              </a:defRPr>
            </a:lvl1pPr>
          </a:lstStyle>
          <a:p>
            <a:r>
              <a:rPr lang="fr-FR"/>
              <a:t>Titre – slide de contenu</a:t>
            </a:r>
          </a:p>
        </p:txBody>
      </p:sp>
      <p:sp>
        <p:nvSpPr>
          <p:cNvPr id="14" name="Espace réservé du texte 13">
            <a:extLst>
              <a:ext uri="{FF2B5EF4-FFF2-40B4-BE49-F238E27FC236}">
                <a16:creationId xmlns:a16="http://schemas.microsoft.com/office/drawing/2014/main" id="{9FFCF908-C4D2-7349-BE3D-8C082B02E94D}"/>
              </a:ext>
            </a:extLst>
          </p:cNvPr>
          <p:cNvSpPr>
            <a:spLocks noGrp="1"/>
          </p:cNvSpPr>
          <p:nvPr>
            <p:ph type="body" sz="quarter" idx="11" hasCustomPrompt="1"/>
          </p:nvPr>
        </p:nvSpPr>
        <p:spPr>
          <a:xfrm>
            <a:off x="1356360" y="1219200"/>
            <a:ext cx="9387840" cy="426720"/>
          </a:xfrm>
          <a:prstGeom prst="rect">
            <a:avLst/>
          </a:prstGeom>
        </p:spPr>
        <p:txBody>
          <a:bodyPr/>
          <a:lstStyle>
            <a:lvl1pPr marL="0" indent="0">
              <a:buNone/>
              <a:defRPr sz="2200" b="1">
                <a:solidFill>
                  <a:srgbClr val="5EBFED"/>
                </a:solidFill>
                <a:latin typeface="Arial" panose="020B0604020202020204" pitchFamily="34" charset="0"/>
                <a:cs typeface="Arial" panose="020B0604020202020204" pitchFamily="34" charset="0"/>
              </a:defRPr>
            </a:lvl1pPr>
          </a:lstStyle>
          <a:p>
            <a:r>
              <a:rPr lang="fr-FR"/>
              <a:t>Sous-titre</a:t>
            </a:r>
          </a:p>
        </p:txBody>
      </p:sp>
      <p:sp>
        <p:nvSpPr>
          <p:cNvPr id="16" name="Espace réservé du texte 15">
            <a:extLst>
              <a:ext uri="{FF2B5EF4-FFF2-40B4-BE49-F238E27FC236}">
                <a16:creationId xmlns:a16="http://schemas.microsoft.com/office/drawing/2014/main" id="{10E4AFA3-19D8-CB4A-9A5C-363FCDECE669}"/>
              </a:ext>
            </a:extLst>
          </p:cNvPr>
          <p:cNvSpPr>
            <a:spLocks noGrp="1"/>
          </p:cNvSpPr>
          <p:nvPr>
            <p:ph type="body" sz="quarter" idx="12" hasCustomPrompt="1"/>
          </p:nvPr>
        </p:nvSpPr>
        <p:spPr>
          <a:xfrm>
            <a:off x="1370965" y="1812925"/>
            <a:ext cx="9373235" cy="4262438"/>
          </a:xfrm>
          <a:prstGeom prst="rect">
            <a:avLst/>
          </a:prstGeom>
        </p:spPr>
        <p:txBody>
          <a:bodyPr/>
          <a:lstStyle>
            <a:lvl1pPr marL="0" indent="0">
              <a:buNone/>
              <a:defRPr sz="1700"/>
            </a:lvl1pPr>
          </a:lstStyle>
          <a:p>
            <a:r>
              <a:rPr lang="fr-FR"/>
              <a:t>Texte</a:t>
            </a:r>
          </a:p>
        </p:txBody>
      </p:sp>
      <p:sp>
        <p:nvSpPr>
          <p:cNvPr id="19" name="Espace réservé du texte 12">
            <a:extLst>
              <a:ext uri="{FF2B5EF4-FFF2-40B4-BE49-F238E27FC236}">
                <a16:creationId xmlns:a16="http://schemas.microsoft.com/office/drawing/2014/main" id="{BC8704D4-BC74-DF4B-9445-17465A031843}"/>
              </a:ext>
            </a:extLst>
          </p:cNvPr>
          <p:cNvSpPr>
            <a:spLocks noGrp="1"/>
          </p:cNvSpPr>
          <p:nvPr>
            <p:ph type="body" sz="quarter" idx="13" hasCustomPrompt="1"/>
          </p:nvPr>
        </p:nvSpPr>
        <p:spPr>
          <a:xfrm>
            <a:off x="11583035" y="6339839"/>
            <a:ext cx="243205" cy="198121"/>
          </a:xfrm>
          <a:prstGeom prst="rect">
            <a:avLst/>
          </a:prstGeom>
        </p:spPr>
        <p:txBody>
          <a:bodyPr/>
          <a:lstStyle>
            <a:lvl1pPr marL="0" indent="0">
              <a:buNone/>
              <a:defRPr sz="1100">
                <a:latin typeface="Arial" panose="020B0604020202020204" pitchFamily="34" charset="0"/>
                <a:cs typeface="Arial" panose="020B0604020202020204" pitchFamily="34" charset="0"/>
              </a:defRPr>
            </a:lvl1pPr>
          </a:lstStyle>
          <a:p>
            <a:r>
              <a:rPr lang="fr-FR"/>
              <a:t>5</a:t>
            </a:r>
          </a:p>
        </p:txBody>
      </p:sp>
    </p:spTree>
    <p:extLst>
      <p:ext uri="{BB962C8B-B14F-4D97-AF65-F5344CB8AC3E}">
        <p14:creationId xmlns:p14="http://schemas.microsoft.com/office/powerpoint/2010/main" val="497171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5F951FC2-872E-DC4E-99E0-212FC67D9C6C}"/>
              </a:ext>
            </a:extLst>
          </p:cNvPr>
          <p:cNvCxnSpPr>
            <a:cxnSpLocks/>
          </p:cNvCxnSpPr>
          <p:nvPr userDrawn="1"/>
        </p:nvCxnSpPr>
        <p:spPr>
          <a:xfrm>
            <a:off x="-39569" y="823120"/>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6" name="Grouper 104">
            <a:extLst>
              <a:ext uri="{FF2B5EF4-FFF2-40B4-BE49-F238E27FC236}">
                <a16:creationId xmlns:a16="http://schemas.microsoft.com/office/drawing/2014/main" id="{9C784BA6-BB85-E745-A792-0940869D3BF6}"/>
              </a:ext>
            </a:extLst>
          </p:cNvPr>
          <p:cNvGrpSpPr>
            <a:grpSpLocks noChangeAspect="1"/>
          </p:cNvGrpSpPr>
          <p:nvPr userDrawn="1"/>
        </p:nvGrpSpPr>
        <p:grpSpPr>
          <a:xfrm rot="2700000">
            <a:off x="226795" y="243693"/>
            <a:ext cx="356163" cy="360000"/>
            <a:chOff x="6420580" y="3613744"/>
            <a:chExt cx="2605087" cy="2633165"/>
          </a:xfrm>
          <a:solidFill>
            <a:srgbClr val="F5D346"/>
          </a:solidFill>
        </p:grpSpPr>
        <p:sp>
          <p:nvSpPr>
            <p:cNvPr id="7" name="Ellipse 6">
              <a:extLst>
                <a:ext uri="{FF2B5EF4-FFF2-40B4-BE49-F238E27FC236}">
                  <a16:creationId xmlns:a16="http://schemas.microsoft.com/office/drawing/2014/main" id="{7D686619-B81F-3E42-A245-ECC980159FA0}"/>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8" name="Rectangle 7">
              <a:extLst>
                <a:ext uri="{FF2B5EF4-FFF2-40B4-BE49-F238E27FC236}">
                  <a16:creationId xmlns:a16="http://schemas.microsoft.com/office/drawing/2014/main" id="{F5632FB8-CAE3-5C44-A492-ED66B3FDCC01}"/>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sp>
          <p:nvSpPr>
            <p:cNvPr id="9" name="Ellipse 8">
              <a:extLst>
                <a:ext uri="{FF2B5EF4-FFF2-40B4-BE49-F238E27FC236}">
                  <a16:creationId xmlns:a16="http://schemas.microsoft.com/office/drawing/2014/main" id="{77F169FE-3558-734F-AC06-867D55E28892}"/>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10" name="Rectangle 9">
              <a:extLst>
                <a:ext uri="{FF2B5EF4-FFF2-40B4-BE49-F238E27FC236}">
                  <a16:creationId xmlns:a16="http://schemas.microsoft.com/office/drawing/2014/main" id="{78BD6CE8-062F-834A-A493-6CEE1B794A06}"/>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grpSp>
      <p:sp>
        <p:nvSpPr>
          <p:cNvPr id="12" name="Espace réservé du texte 11">
            <a:extLst>
              <a:ext uri="{FF2B5EF4-FFF2-40B4-BE49-F238E27FC236}">
                <a16:creationId xmlns:a16="http://schemas.microsoft.com/office/drawing/2014/main" id="{33E8B429-0F48-5543-B07D-E65ABE5B413F}"/>
              </a:ext>
            </a:extLst>
          </p:cNvPr>
          <p:cNvSpPr>
            <a:spLocks noGrp="1"/>
          </p:cNvSpPr>
          <p:nvPr>
            <p:ph type="body" sz="quarter" idx="10" hasCustomPrompt="1"/>
          </p:nvPr>
        </p:nvSpPr>
        <p:spPr>
          <a:xfrm>
            <a:off x="714490" y="117705"/>
            <a:ext cx="7711053" cy="628891"/>
          </a:xfrm>
          <a:prstGeom prst="rect">
            <a:avLst/>
          </a:prstGeom>
          <a:solidFill>
            <a:schemeClr val="bg1"/>
          </a:solidFill>
        </p:spPr>
        <p:txBody>
          <a:bodyPr/>
          <a:lstStyle>
            <a:lvl1pPr marL="0" indent="0">
              <a:buNone/>
              <a:defRPr sz="3200" b="1" i="0" u="none">
                <a:solidFill>
                  <a:srgbClr val="5EBFED"/>
                </a:solidFill>
                <a:latin typeface="Arial" panose="020B0604020202020204" pitchFamily="34" charset="0"/>
                <a:cs typeface="Arial" panose="020B0604020202020204" pitchFamily="34" charset="0"/>
              </a:defRPr>
            </a:lvl1pPr>
          </a:lstStyle>
          <a:p>
            <a:r>
              <a:rPr lang="fr-FR"/>
              <a:t>Titre – slide de contenu</a:t>
            </a:r>
          </a:p>
        </p:txBody>
      </p:sp>
      <p:sp>
        <p:nvSpPr>
          <p:cNvPr id="14" name="Espace réservé du texte 13">
            <a:extLst>
              <a:ext uri="{FF2B5EF4-FFF2-40B4-BE49-F238E27FC236}">
                <a16:creationId xmlns:a16="http://schemas.microsoft.com/office/drawing/2014/main" id="{9FFCF908-C4D2-7349-BE3D-8C082B02E94D}"/>
              </a:ext>
            </a:extLst>
          </p:cNvPr>
          <p:cNvSpPr>
            <a:spLocks noGrp="1"/>
          </p:cNvSpPr>
          <p:nvPr>
            <p:ph type="body" sz="quarter" idx="11" hasCustomPrompt="1"/>
          </p:nvPr>
        </p:nvSpPr>
        <p:spPr>
          <a:xfrm>
            <a:off x="1356360" y="1219200"/>
            <a:ext cx="9387840" cy="426720"/>
          </a:xfrm>
          <a:prstGeom prst="rect">
            <a:avLst/>
          </a:prstGeom>
        </p:spPr>
        <p:txBody>
          <a:bodyPr/>
          <a:lstStyle>
            <a:lvl1pPr marL="0" indent="0">
              <a:buNone/>
              <a:defRPr sz="2200" b="1">
                <a:solidFill>
                  <a:srgbClr val="5EBFED"/>
                </a:solidFill>
                <a:latin typeface="Arial" panose="020B0604020202020204" pitchFamily="34" charset="0"/>
                <a:cs typeface="Arial" panose="020B0604020202020204" pitchFamily="34" charset="0"/>
              </a:defRPr>
            </a:lvl1pPr>
          </a:lstStyle>
          <a:p>
            <a:r>
              <a:rPr lang="fr-FR"/>
              <a:t>Sous-titre</a:t>
            </a:r>
          </a:p>
        </p:txBody>
      </p:sp>
      <p:sp>
        <p:nvSpPr>
          <p:cNvPr id="16" name="Espace réservé du texte 15">
            <a:extLst>
              <a:ext uri="{FF2B5EF4-FFF2-40B4-BE49-F238E27FC236}">
                <a16:creationId xmlns:a16="http://schemas.microsoft.com/office/drawing/2014/main" id="{10E4AFA3-19D8-CB4A-9A5C-363FCDECE669}"/>
              </a:ext>
            </a:extLst>
          </p:cNvPr>
          <p:cNvSpPr>
            <a:spLocks noGrp="1"/>
          </p:cNvSpPr>
          <p:nvPr>
            <p:ph type="body" sz="quarter" idx="12" hasCustomPrompt="1"/>
          </p:nvPr>
        </p:nvSpPr>
        <p:spPr>
          <a:xfrm>
            <a:off x="1370965" y="1812925"/>
            <a:ext cx="9373235" cy="4262438"/>
          </a:xfrm>
          <a:prstGeom prst="rect">
            <a:avLst/>
          </a:prstGeom>
        </p:spPr>
        <p:txBody>
          <a:bodyPr/>
          <a:lstStyle>
            <a:lvl1pPr marL="0" indent="0">
              <a:buNone/>
              <a:defRPr sz="1700"/>
            </a:lvl1pPr>
          </a:lstStyle>
          <a:p>
            <a:r>
              <a:rPr lang="fr-FR"/>
              <a:t>Texte</a:t>
            </a:r>
          </a:p>
        </p:txBody>
      </p:sp>
      <p:sp>
        <p:nvSpPr>
          <p:cNvPr id="19" name="Espace réservé du texte 12">
            <a:extLst>
              <a:ext uri="{FF2B5EF4-FFF2-40B4-BE49-F238E27FC236}">
                <a16:creationId xmlns:a16="http://schemas.microsoft.com/office/drawing/2014/main" id="{BC8704D4-BC74-DF4B-9445-17465A031843}"/>
              </a:ext>
            </a:extLst>
          </p:cNvPr>
          <p:cNvSpPr>
            <a:spLocks noGrp="1"/>
          </p:cNvSpPr>
          <p:nvPr>
            <p:ph type="body" sz="quarter" idx="13" hasCustomPrompt="1"/>
          </p:nvPr>
        </p:nvSpPr>
        <p:spPr>
          <a:xfrm>
            <a:off x="11583035" y="6339839"/>
            <a:ext cx="243205" cy="198121"/>
          </a:xfrm>
          <a:prstGeom prst="rect">
            <a:avLst/>
          </a:prstGeom>
        </p:spPr>
        <p:txBody>
          <a:bodyPr/>
          <a:lstStyle>
            <a:lvl1pPr marL="0" indent="0">
              <a:buNone/>
              <a:defRPr sz="1100">
                <a:latin typeface="Arial" panose="020B0604020202020204" pitchFamily="34" charset="0"/>
                <a:cs typeface="Arial" panose="020B0604020202020204" pitchFamily="34" charset="0"/>
              </a:defRPr>
            </a:lvl1pPr>
          </a:lstStyle>
          <a:p>
            <a:r>
              <a:rPr lang="fr-FR"/>
              <a:t>5</a:t>
            </a:r>
          </a:p>
        </p:txBody>
      </p:sp>
      <p:pic>
        <p:nvPicPr>
          <p:cNvPr id="2" name="Groupe 26">
            <a:extLst>
              <a:ext uri="{FF2B5EF4-FFF2-40B4-BE49-F238E27FC236}">
                <a16:creationId xmlns:a16="http://schemas.microsoft.com/office/drawing/2014/main" id="{39DF556F-B857-0953-DB4C-21666BC52E73}"/>
              </a:ext>
            </a:extLst>
          </p:cNvPr>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99465" y="117706"/>
            <a:ext cx="3527911" cy="628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713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05 - Page Titre + 4 contenus">
    <p:spTree>
      <p:nvGrpSpPr>
        <p:cNvPr id="1" name=""/>
        <p:cNvGrpSpPr/>
        <p:nvPr/>
      </p:nvGrpSpPr>
      <p:grpSpPr>
        <a:xfrm>
          <a:off x="0" y="0"/>
          <a:ext cx="0" cy="0"/>
          <a:chOff x="0" y="0"/>
          <a:chExt cx="0" cy="0"/>
        </a:xfrm>
      </p:grpSpPr>
      <p:sp>
        <p:nvSpPr>
          <p:cNvPr id="23" name="Espace réservé du texte 7"/>
          <p:cNvSpPr>
            <a:spLocks noGrp="1"/>
          </p:cNvSpPr>
          <p:nvPr>
            <p:ph type="body" sz="quarter" idx="24"/>
          </p:nvPr>
        </p:nvSpPr>
        <p:spPr>
          <a:xfrm>
            <a:off x="403225" y="809091"/>
            <a:ext cx="11401425" cy="1368959"/>
          </a:xfrm>
        </p:spPr>
        <p:txBody>
          <a:bodyPr>
            <a:normAutofit/>
          </a:bodyPr>
          <a:lstStyle>
            <a:lvl1pPr>
              <a:defRPr sz="2000">
                <a:latin typeface="+mn-lt"/>
              </a:defRPr>
            </a:lvl1pPr>
          </a:lstStyle>
          <a:p>
            <a:pPr lvl="0"/>
            <a:r>
              <a:rPr lang="fr-FR"/>
              <a:t>Cliquez pour modifier les styles du texte du masque</a:t>
            </a:r>
          </a:p>
        </p:txBody>
      </p:sp>
      <p:sp>
        <p:nvSpPr>
          <p:cNvPr id="2" name="Titre 1"/>
          <p:cNvSpPr>
            <a:spLocks noGrp="1"/>
          </p:cNvSpPr>
          <p:nvPr>
            <p:ph type="title"/>
          </p:nvPr>
        </p:nvSpPr>
        <p:spPr>
          <a:xfrm>
            <a:off x="408539" y="365125"/>
            <a:ext cx="11395371" cy="281227"/>
          </a:xfrm>
        </p:spPr>
        <p:txBody>
          <a:bodyPr vert="horz" lIns="91440" tIns="45720" rIns="91440" bIns="45720" rtlCol="0" anchor="t">
            <a:noAutofit/>
          </a:bodyPr>
          <a:lstStyle>
            <a:lvl1pPr>
              <a:defRPr lang="fr-FR" sz="1400">
                <a:latin typeface="+mn-lt"/>
              </a:defRPr>
            </a:lvl1pPr>
          </a:lstStyle>
          <a:p>
            <a:pPr marL="0" lvl="0"/>
            <a:r>
              <a:rPr lang="fr-FR"/>
              <a:t>Cliquez et modifiez le titre</a:t>
            </a:r>
          </a:p>
        </p:txBody>
      </p:sp>
      <p:sp>
        <p:nvSpPr>
          <p:cNvPr id="4" name="Espace réservé pour une image  3"/>
          <p:cNvSpPr>
            <a:spLocks noGrp="1"/>
          </p:cNvSpPr>
          <p:nvPr>
            <p:ph type="pic" sz="quarter" idx="13"/>
          </p:nvPr>
        </p:nvSpPr>
        <p:spPr>
          <a:xfrm>
            <a:off x="1430400" y="2766070"/>
            <a:ext cx="1260000" cy="1260000"/>
          </a:xfrm>
        </p:spPr>
        <p:txBody>
          <a:bodyPr>
            <a:normAutofit/>
          </a:bodyPr>
          <a:lstStyle>
            <a:lvl1pPr>
              <a:defRPr sz="1600">
                <a:latin typeface="+mn-lt"/>
              </a:defRPr>
            </a:lvl1pPr>
          </a:lstStyle>
          <a:p>
            <a:r>
              <a:rPr lang="fr-FR"/>
              <a:t>Faire glisser l'image vers l'espace réservé ou cliquer sur l'icône pour l'ajouter</a:t>
            </a:r>
          </a:p>
        </p:txBody>
      </p:sp>
      <p:sp>
        <p:nvSpPr>
          <p:cNvPr id="12" name="Espace réservé du texte 11"/>
          <p:cNvSpPr>
            <a:spLocks noGrp="1"/>
          </p:cNvSpPr>
          <p:nvPr>
            <p:ph type="body" sz="quarter" idx="14"/>
          </p:nvPr>
        </p:nvSpPr>
        <p:spPr>
          <a:xfrm>
            <a:off x="1049884" y="4062413"/>
            <a:ext cx="2022475" cy="717550"/>
          </a:xfrm>
        </p:spPr>
        <p:txBody>
          <a:bodyPr>
            <a:noAutofit/>
          </a:bodyPr>
          <a:lstStyle>
            <a:lvl1pPr algn="ctr">
              <a:defRPr sz="1200">
                <a:latin typeface="+mn-lt"/>
              </a:defRPr>
            </a:lvl1pPr>
            <a:lvl2pPr algn="ctr">
              <a:defRPr sz="1100">
                <a:latin typeface="+mn-lt"/>
              </a:defRPr>
            </a:lvl2pPr>
            <a:lvl3pPr algn="ctr">
              <a:defRPr sz="1050">
                <a:latin typeface="+mn-lt"/>
              </a:defRPr>
            </a:lvl3pPr>
            <a:lvl4pPr algn="ctr">
              <a:defRPr sz="1000">
                <a:latin typeface="+mn-lt"/>
              </a:defRPr>
            </a:lvl4pPr>
            <a:lvl5pPr algn="ctr">
              <a:defRPr sz="1000">
                <a:latin typeface="+mn-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pour une image  3"/>
          <p:cNvSpPr>
            <a:spLocks noGrp="1"/>
          </p:cNvSpPr>
          <p:nvPr>
            <p:ph type="pic" sz="quarter" idx="15"/>
          </p:nvPr>
        </p:nvSpPr>
        <p:spPr>
          <a:xfrm>
            <a:off x="4120800" y="2766070"/>
            <a:ext cx="1260000" cy="1260000"/>
          </a:xfrm>
        </p:spPr>
        <p:txBody>
          <a:bodyPr>
            <a:normAutofit/>
          </a:bodyPr>
          <a:lstStyle>
            <a:lvl1pPr>
              <a:defRPr sz="1600">
                <a:latin typeface="+mn-lt"/>
              </a:defRPr>
            </a:lvl1pPr>
          </a:lstStyle>
          <a:p>
            <a:r>
              <a:rPr lang="fr-FR"/>
              <a:t>Faire glisser l'image vers l'espace réservé ou cliquer sur l'icône pour l'ajouter</a:t>
            </a:r>
          </a:p>
        </p:txBody>
      </p:sp>
      <p:sp>
        <p:nvSpPr>
          <p:cNvPr id="16" name="Espace réservé du texte 11"/>
          <p:cNvSpPr>
            <a:spLocks noGrp="1"/>
          </p:cNvSpPr>
          <p:nvPr>
            <p:ph type="body" sz="quarter" idx="16"/>
          </p:nvPr>
        </p:nvSpPr>
        <p:spPr>
          <a:xfrm>
            <a:off x="3739562" y="4062413"/>
            <a:ext cx="2022475" cy="717550"/>
          </a:xfrm>
        </p:spPr>
        <p:txBody>
          <a:bodyPr>
            <a:noAutofit/>
          </a:bodyPr>
          <a:lstStyle>
            <a:lvl1pPr algn="ctr">
              <a:defRPr sz="1200">
                <a:latin typeface="+mn-lt"/>
              </a:defRPr>
            </a:lvl1pPr>
            <a:lvl2pPr algn="ctr">
              <a:defRPr sz="1100">
                <a:latin typeface="+mn-lt"/>
              </a:defRPr>
            </a:lvl2pPr>
            <a:lvl3pPr algn="ctr">
              <a:defRPr sz="1050">
                <a:latin typeface="+mn-lt"/>
              </a:defRPr>
            </a:lvl3pPr>
            <a:lvl4pPr algn="ctr">
              <a:defRPr sz="1000">
                <a:latin typeface="+mn-lt"/>
              </a:defRPr>
            </a:lvl4pPr>
            <a:lvl5pPr algn="ctr">
              <a:defRPr sz="1000">
                <a:latin typeface="+mn-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pour une image  3"/>
          <p:cNvSpPr>
            <a:spLocks noGrp="1"/>
          </p:cNvSpPr>
          <p:nvPr>
            <p:ph type="pic" sz="quarter" idx="17"/>
          </p:nvPr>
        </p:nvSpPr>
        <p:spPr>
          <a:xfrm>
            <a:off x="6811200" y="2766070"/>
            <a:ext cx="1260000" cy="1260000"/>
          </a:xfrm>
        </p:spPr>
        <p:txBody>
          <a:bodyPr>
            <a:normAutofit/>
          </a:bodyPr>
          <a:lstStyle>
            <a:lvl1pPr>
              <a:defRPr sz="1600">
                <a:latin typeface="+mn-lt"/>
              </a:defRPr>
            </a:lvl1pPr>
          </a:lstStyle>
          <a:p>
            <a:r>
              <a:rPr lang="fr-FR"/>
              <a:t>Faire glisser l'image vers l'espace réservé ou cliquer sur l'icône pour l'ajouter</a:t>
            </a:r>
          </a:p>
        </p:txBody>
      </p:sp>
      <p:sp>
        <p:nvSpPr>
          <p:cNvPr id="18" name="Espace réservé du texte 11"/>
          <p:cNvSpPr>
            <a:spLocks noGrp="1"/>
          </p:cNvSpPr>
          <p:nvPr>
            <p:ph type="body" sz="quarter" idx="18"/>
          </p:nvPr>
        </p:nvSpPr>
        <p:spPr>
          <a:xfrm>
            <a:off x="6429962" y="4062413"/>
            <a:ext cx="2022475" cy="717550"/>
          </a:xfrm>
        </p:spPr>
        <p:txBody>
          <a:bodyPr>
            <a:noAutofit/>
          </a:bodyPr>
          <a:lstStyle>
            <a:lvl1pPr algn="ctr">
              <a:defRPr sz="1200">
                <a:latin typeface="+mn-lt"/>
              </a:defRPr>
            </a:lvl1pPr>
            <a:lvl2pPr algn="ctr">
              <a:defRPr sz="1100">
                <a:latin typeface="+mn-lt"/>
              </a:defRPr>
            </a:lvl2pPr>
            <a:lvl3pPr algn="ctr">
              <a:defRPr sz="1050">
                <a:latin typeface="+mn-lt"/>
              </a:defRPr>
            </a:lvl3pPr>
            <a:lvl4pPr algn="ctr">
              <a:defRPr sz="1000">
                <a:latin typeface="+mn-lt"/>
              </a:defRPr>
            </a:lvl4pPr>
            <a:lvl5pPr algn="ctr">
              <a:defRPr sz="1000">
                <a:latin typeface="+mn-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Espace réservé pour une image  3"/>
          <p:cNvSpPr>
            <a:spLocks noGrp="1"/>
          </p:cNvSpPr>
          <p:nvPr>
            <p:ph type="pic" sz="quarter" idx="19"/>
          </p:nvPr>
        </p:nvSpPr>
        <p:spPr>
          <a:xfrm>
            <a:off x="9501600" y="2766070"/>
            <a:ext cx="1260000" cy="1260000"/>
          </a:xfrm>
        </p:spPr>
        <p:txBody>
          <a:bodyPr>
            <a:normAutofit/>
          </a:bodyPr>
          <a:lstStyle>
            <a:lvl1pPr>
              <a:defRPr sz="1600">
                <a:latin typeface="+mn-lt"/>
              </a:defRPr>
            </a:lvl1pPr>
          </a:lstStyle>
          <a:p>
            <a:r>
              <a:rPr lang="fr-FR"/>
              <a:t>Faire glisser l'image vers l'espace réservé ou cliquer sur l'icône pour l'ajouter</a:t>
            </a:r>
          </a:p>
        </p:txBody>
      </p:sp>
      <p:sp>
        <p:nvSpPr>
          <p:cNvPr id="20" name="Espace réservé du texte 11"/>
          <p:cNvSpPr>
            <a:spLocks noGrp="1"/>
          </p:cNvSpPr>
          <p:nvPr>
            <p:ph type="body" sz="quarter" idx="20"/>
          </p:nvPr>
        </p:nvSpPr>
        <p:spPr>
          <a:xfrm>
            <a:off x="9120362" y="4062413"/>
            <a:ext cx="2022475" cy="717550"/>
          </a:xfrm>
        </p:spPr>
        <p:txBody>
          <a:bodyPr>
            <a:noAutofit/>
          </a:bodyPr>
          <a:lstStyle>
            <a:lvl1pPr algn="ctr">
              <a:defRPr sz="1200">
                <a:latin typeface="+mn-lt"/>
              </a:defRPr>
            </a:lvl1pPr>
            <a:lvl2pPr algn="ctr">
              <a:defRPr sz="1100">
                <a:latin typeface="+mn-lt"/>
              </a:defRPr>
            </a:lvl2pPr>
            <a:lvl3pPr algn="ctr">
              <a:defRPr sz="1050">
                <a:latin typeface="+mn-lt"/>
              </a:defRPr>
            </a:lvl3pPr>
            <a:lvl4pPr algn="ctr">
              <a:defRPr sz="1000">
                <a:latin typeface="+mn-lt"/>
              </a:defRPr>
            </a:lvl4pPr>
            <a:lvl5pPr algn="ctr">
              <a:defRPr sz="1000">
                <a:latin typeface="+mn-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Espace réservé du numéro de diapositive 21"/>
          <p:cNvSpPr>
            <a:spLocks noGrp="1"/>
          </p:cNvSpPr>
          <p:nvPr>
            <p:ph type="sldNum" sz="quarter" idx="23"/>
          </p:nvPr>
        </p:nvSpPr>
        <p:spPr/>
        <p:txBody>
          <a:bodyPr/>
          <a:lstStyle>
            <a:lvl1pPr>
              <a:defRPr>
                <a:latin typeface="+mn-lt"/>
              </a:defRPr>
            </a:lvl1pPr>
          </a:lstStyle>
          <a:p>
            <a:fld id="{DEBE2006-DBBB-B14E-BCD7-5B3626703F01}" type="slidenum">
              <a:rPr lang="fr-FR" smtClean="0"/>
              <a:pPr/>
              <a:t>‹N°›</a:t>
            </a:fld>
            <a:endParaRPr lang="fr-FR"/>
          </a:p>
        </p:txBody>
      </p:sp>
    </p:spTree>
    <p:extLst>
      <p:ext uri="{BB962C8B-B14F-4D97-AF65-F5344CB8AC3E}">
        <p14:creationId xmlns:p14="http://schemas.microsoft.com/office/powerpoint/2010/main" val="1895245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Titre et contenu">
    <p:spTree>
      <p:nvGrpSpPr>
        <p:cNvPr id="1" name=""/>
        <p:cNvGrpSpPr/>
        <p:nvPr/>
      </p:nvGrpSpPr>
      <p:grpSpPr>
        <a:xfrm>
          <a:off x="0" y="0"/>
          <a:ext cx="0" cy="0"/>
          <a:chOff x="0" y="0"/>
          <a:chExt cx="0" cy="0"/>
        </a:xfrm>
      </p:grpSpPr>
      <p:cxnSp>
        <p:nvCxnSpPr>
          <p:cNvPr id="4" name="Connecteur droit 11">
            <a:extLst>
              <a:ext uri="{FF2B5EF4-FFF2-40B4-BE49-F238E27FC236}">
                <a16:creationId xmlns:a16="http://schemas.microsoft.com/office/drawing/2014/main" id="{5E15C4CE-5C57-4AAF-B060-1B9DCDBE1747}"/>
              </a:ext>
            </a:extLst>
          </p:cNvPr>
          <p:cNvCxnSpPr>
            <a:cxnSpLocks/>
          </p:cNvCxnSpPr>
          <p:nvPr/>
        </p:nvCxnSpPr>
        <p:spPr>
          <a:xfrm>
            <a:off x="0" y="823913"/>
            <a:ext cx="1151096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5" name="Grouper 104">
            <a:extLst>
              <a:ext uri="{FF2B5EF4-FFF2-40B4-BE49-F238E27FC236}">
                <a16:creationId xmlns:a16="http://schemas.microsoft.com/office/drawing/2014/main" id="{EBCBB08B-32E6-4549-BA57-E8B8F0D0E81B}"/>
              </a:ext>
            </a:extLst>
          </p:cNvPr>
          <p:cNvGrpSpPr>
            <a:grpSpLocks noChangeAspect="1"/>
          </p:cNvGrpSpPr>
          <p:nvPr/>
        </p:nvGrpSpPr>
        <p:grpSpPr>
          <a:xfrm rot="2700000">
            <a:off x="226795" y="264709"/>
            <a:ext cx="356163" cy="360000"/>
            <a:chOff x="6420580" y="3613744"/>
            <a:chExt cx="2605087" cy="2633165"/>
          </a:xfrm>
          <a:solidFill>
            <a:srgbClr val="FFD031"/>
          </a:solidFill>
        </p:grpSpPr>
        <p:sp>
          <p:nvSpPr>
            <p:cNvPr id="6" name="Ellipse 25">
              <a:extLst>
                <a:ext uri="{FF2B5EF4-FFF2-40B4-BE49-F238E27FC236}">
                  <a16:creationId xmlns:a16="http://schemas.microsoft.com/office/drawing/2014/main" id="{34F20E95-0421-4BCA-A0AA-DD9F3CF822CC}"/>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a:solidFill>
                    <a:srgbClr val="5EBFED"/>
                  </a:solidFill>
                </a:rPr>
                <a:t> </a:t>
              </a:r>
            </a:p>
          </p:txBody>
        </p:sp>
        <p:sp>
          <p:nvSpPr>
            <p:cNvPr id="7" name="Rectangle 6">
              <a:extLst>
                <a:ext uri="{FF2B5EF4-FFF2-40B4-BE49-F238E27FC236}">
                  <a16:creationId xmlns:a16="http://schemas.microsoft.com/office/drawing/2014/main" id="{25498F28-3A88-49E9-BCE8-B3EBE44BCA28}"/>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5EBFED"/>
                </a:solidFill>
              </a:endParaRPr>
            </a:p>
          </p:txBody>
        </p:sp>
        <p:sp>
          <p:nvSpPr>
            <p:cNvPr id="8" name="Ellipse 27">
              <a:extLst>
                <a:ext uri="{FF2B5EF4-FFF2-40B4-BE49-F238E27FC236}">
                  <a16:creationId xmlns:a16="http://schemas.microsoft.com/office/drawing/2014/main" id="{C85D4556-8D63-4FFE-8C0E-77A4C9DAB884}"/>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a:solidFill>
                    <a:srgbClr val="5EBFED"/>
                  </a:solidFill>
                </a:rPr>
                <a:t> </a:t>
              </a:r>
            </a:p>
          </p:txBody>
        </p:sp>
        <p:sp>
          <p:nvSpPr>
            <p:cNvPr id="9" name="Rectangle 8">
              <a:extLst>
                <a:ext uri="{FF2B5EF4-FFF2-40B4-BE49-F238E27FC236}">
                  <a16:creationId xmlns:a16="http://schemas.microsoft.com/office/drawing/2014/main" id="{14EC63EA-818D-4014-A215-ABAE01B47154}"/>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5EBFED"/>
                </a:solidFill>
              </a:endParaRPr>
            </a:p>
          </p:txBody>
        </p:sp>
      </p:grpSp>
      <p:sp>
        <p:nvSpPr>
          <p:cNvPr id="23" name="Titre 1"/>
          <p:cNvSpPr>
            <a:spLocks noGrp="1"/>
          </p:cNvSpPr>
          <p:nvPr>
            <p:ph type="title"/>
          </p:nvPr>
        </p:nvSpPr>
        <p:spPr>
          <a:xfrm>
            <a:off x="696380" y="191810"/>
            <a:ext cx="7713080" cy="505799"/>
          </a:xfrm>
          <a:prstGeom prst="rect">
            <a:avLst/>
          </a:prstGeom>
        </p:spPr>
        <p:txBody>
          <a:bodyPr anchor="b">
            <a:noAutofit/>
          </a:bodyPr>
          <a:lstStyle>
            <a:lvl1pPr>
              <a:defRPr sz="3200" b="1">
                <a:solidFill>
                  <a:srgbClr val="5EBFED"/>
                </a:solidFill>
                <a:latin typeface="Raleway" pitchFamily="2" charset="0"/>
                <a:cs typeface="Arial" panose="020B0604020202020204" pitchFamily="34" charset="0"/>
              </a:defRPr>
            </a:lvl1pPr>
          </a:lstStyle>
          <a:p>
            <a:r>
              <a:rPr lang="fr-FR"/>
              <a:t>Modifiez le style du titre</a:t>
            </a:r>
          </a:p>
        </p:txBody>
      </p:sp>
      <p:sp>
        <p:nvSpPr>
          <p:cNvPr id="3" name="Espace réservé du contenu 2"/>
          <p:cNvSpPr>
            <a:spLocks noGrp="1"/>
          </p:cNvSpPr>
          <p:nvPr>
            <p:ph idx="1"/>
          </p:nvPr>
        </p:nvSpPr>
        <p:spPr>
          <a:xfrm>
            <a:off x="838200" y="1276714"/>
            <a:ext cx="10515600" cy="4900249"/>
          </a:xfrm>
        </p:spPr>
        <p:txBody>
          <a:bodyPr/>
          <a:lstStyle>
            <a:lvl1pPr marL="0" indent="0">
              <a:spcBef>
                <a:spcPts val="600"/>
              </a:spcBef>
              <a:spcAft>
                <a:spcPts val="600"/>
              </a:spcAft>
              <a:buNone/>
              <a:defRPr sz="2000" b="1">
                <a:solidFill>
                  <a:srgbClr val="ED7483"/>
                </a:solidFill>
                <a:latin typeface="Calibri Light" panose="020F0302020204030204" pitchFamily="34" charset="0"/>
                <a:cs typeface="Calibri Light" panose="020F0302020204030204" pitchFamily="34" charset="0"/>
              </a:defRPr>
            </a:lvl1pPr>
            <a:lvl2pPr marL="447675" indent="-228600">
              <a:spcBef>
                <a:spcPts val="600"/>
              </a:spcBef>
              <a:spcAft>
                <a:spcPts val="600"/>
              </a:spcAft>
              <a:defRPr sz="1800">
                <a:solidFill>
                  <a:schemeClr val="tx1"/>
                </a:solidFill>
                <a:latin typeface="Calibri Light" panose="020F0302020204030204" pitchFamily="34" charset="0"/>
                <a:cs typeface="Calibri Light" panose="020F0302020204030204" pitchFamily="34" charset="0"/>
              </a:defRPr>
            </a:lvl2pPr>
            <a:lvl3pPr marL="809625" indent="-266700">
              <a:spcBef>
                <a:spcPts val="600"/>
              </a:spcBef>
              <a:spcAft>
                <a:spcPts val="600"/>
              </a:spcAft>
              <a:buFont typeface="Calibri Light" panose="020F0302020204030204" pitchFamily="34" charset="0"/>
              <a:buChar char="-"/>
              <a:defRPr sz="1600">
                <a:solidFill>
                  <a:schemeClr val="tx1"/>
                </a:solidFill>
                <a:latin typeface="Calibri Light" panose="020F0302020204030204" pitchFamily="34" charset="0"/>
                <a:cs typeface="Calibri Light" panose="020F0302020204030204" pitchFamily="34" charset="0"/>
              </a:defRPr>
            </a:lvl3pPr>
            <a:lvl4pPr marL="990600" indent="-276225" defTabSz="895350">
              <a:spcBef>
                <a:spcPts val="600"/>
              </a:spcBef>
              <a:spcAft>
                <a:spcPts val="600"/>
              </a:spcAft>
              <a:buClr>
                <a:schemeClr val="accent1"/>
              </a:buClr>
              <a:buFont typeface="Arial" panose="020B0604020202020204" pitchFamily="34" charset="0"/>
              <a:buChar char="•"/>
              <a:defRPr sz="1400">
                <a:solidFill>
                  <a:schemeClr val="accent1"/>
                </a:solidFill>
                <a:latin typeface="Calibri Light" panose="020F0302020204030204" pitchFamily="34" charset="0"/>
                <a:cs typeface="Calibri Light" panose="020F0302020204030204" pitchFamily="34" charset="0"/>
              </a:defRPr>
            </a:lvl4pPr>
            <a:lvl5pPr marL="990600" indent="-274638">
              <a:spcBef>
                <a:spcPts val="600"/>
              </a:spcBef>
              <a:spcAft>
                <a:spcPts val="600"/>
              </a:spcAft>
              <a:buFontTx/>
              <a:buBlip>
                <a:blip r:embed="rId2"/>
              </a:buBlip>
              <a:defRPr sz="1400" b="1" baseline="0">
                <a:solidFill>
                  <a:schemeClr val="accent5"/>
                </a:solidFill>
                <a:latin typeface="Calibri Light" panose="020F0302020204030204" pitchFamily="34" charset="0"/>
                <a:cs typeface="Calibri Light" panose="020F030202020403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pied de page 4">
            <a:extLst>
              <a:ext uri="{FF2B5EF4-FFF2-40B4-BE49-F238E27FC236}">
                <a16:creationId xmlns:a16="http://schemas.microsoft.com/office/drawing/2014/main" id="{4EC90178-C3B1-4566-B7B0-59BCDE1DC2B5}"/>
              </a:ext>
            </a:extLst>
          </p:cNvPr>
          <p:cNvSpPr>
            <a:spLocks noGrp="1"/>
          </p:cNvSpPr>
          <p:nvPr>
            <p:ph type="ftr" sz="quarter" idx="10"/>
          </p:nvPr>
        </p:nvSpPr>
        <p:spPr>
          <a:xfrm>
            <a:off x="1042988" y="6254750"/>
            <a:ext cx="6921500" cy="365125"/>
          </a:xfrm>
          <a:prstGeom prst="rect">
            <a:avLst/>
          </a:prstGeom>
        </p:spPr>
        <p:txBody>
          <a:bodyPr anchor="ctr"/>
          <a:lstStyle>
            <a:lvl1pPr eaLnBrk="1" fontAlgn="auto" hangingPunct="1">
              <a:spcBef>
                <a:spcPts val="0"/>
              </a:spcBef>
              <a:spcAft>
                <a:spcPts val="0"/>
              </a:spcAft>
              <a:defRPr sz="900">
                <a:solidFill>
                  <a:schemeClr val="tx1">
                    <a:lumMod val="95000"/>
                    <a:lumOff val="5000"/>
                  </a:schemeClr>
                </a:solidFill>
                <a:latin typeface="+mn-lt"/>
              </a:defRPr>
            </a:lvl1pPr>
          </a:lstStyle>
          <a:p>
            <a:r>
              <a:rPr lang="fr-FR"/>
              <a:t>Adelphe x SNITEM | Atelier réglementation et écoconception | 6 décembre 2022 | Diffusion restreinte</a:t>
            </a:r>
          </a:p>
        </p:txBody>
      </p:sp>
      <p:sp>
        <p:nvSpPr>
          <p:cNvPr id="14" name="Espace réservé du numéro de diapositive 5">
            <a:extLst>
              <a:ext uri="{FF2B5EF4-FFF2-40B4-BE49-F238E27FC236}">
                <a16:creationId xmlns:a16="http://schemas.microsoft.com/office/drawing/2014/main" id="{99FFA49D-C346-4E5C-92D5-8BC3CB03EF80}"/>
              </a:ext>
            </a:extLst>
          </p:cNvPr>
          <p:cNvSpPr>
            <a:spLocks noGrp="1"/>
          </p:cNvSpPr>
          <p:nvPr>
            <p:ph type="sldNum" sz="quarter" idx="11"/>
          </p:nvPr>
        </p:nvSpPr>
        <p:spPr>
          <a:xfrm>
            <a:off x="11369675" y="6356350"/>
            <a:ext cx="465138" cy="365125"/>
          </a:xfrm>
        </p:spPr>
        <p:txBody>
          <a:bodyPr/>
          <a:lstStyle>
            <a:lvl1pPr>
              <a:defRPr/>
            </a:lvl1pPr>
          </a:lstStyle>
          <a:p>
            <a:fld id="{A22866F0-204E-42DC-BA3A-96B3B7A874CB}" type="slidenum">
              <a:rPr lang="fr-FR" smtClean="0"/>
              <a:t>‹N°›</a:t>
            </a:fld>
            <a:endParaRPr lang="fr-FR"/>
          </a:p>
        </p:txBody>
      </p:sp>
    </p:spTree>
    <p:extLst>
      <p:ext uri="{BB962C8B-B14F-4D97-AF65-F5344CB8AC3E}">
        <p14:creationId xmlns:p14="http://schemas.microsoft.com/office/powerpoint/2010/main" val="1560861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ommai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443D5C-7F04-475B-96F0-6349906BEAB4}"/>
              </a:ext>
            </a:extLst>
          </p:cNvPr>
          <p:cNvSpPr txBox="1">
            <a:spLocks/>
          </p:cNvSpPr>
          <p:nvPr/>
        </p:nvSpPr>
        <p:spPr>
          <a:xfrm>
            <a:off x="1381125" y="2740025"/>
            <a:ext cx="3122613" cy="898525"/>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r>
              <a:rPr lang="fr-FR" sz="4700" b="1">
                <a:latin typeface="Raleway" pitchFamily="2" charset="0"/>
                <a:ea typeface="Raleway" charset="0"/>
                <a:cs typeface="Raleway" charset="0"/>
              </a:rPr>
              <a:t>Sommaire</a:t>
            </a:r>
          </a:p>
        </p:txBody>
      </p:sp>
      <p:grpSp>
        <p:nvGrpSpPr>
          <p:cNvPr id="3" name="Groupe 6">
            <a:extLst>
              <a:ext uri="{FF2B5EF4-FFF2-40B4-BE49-F238E27FC236}">
                <a16:creationId xmlns:a16="http://schemas.microsoft.com/office/drawing/2014/main" id="{D0C6EDC6-5DB7-421C-9563-565AD74375DD}"/>
              </a:ext>
            </a:extLst>
          </p:cNvPr>
          <p:cNvGrpSpPr>
            <a:grpSpLocks/>
          </p:cNvGrpSpPr>
          <p:nvPr/>
        </p:nvGrpSpPr>
        <p:grpSpPr bwMode="auto">
          <a:xfrm>
            <a:off x="6599238" y="952500"/>
            <a:ext cx="4995862" cy="914400"/>
            <a:chOff x="5744943" y="480268"/>
            <a:chExt cx="4996745" cy="914284"/>
          </a:xfrm>
        </p:grpSpPr>
        <p:sp>
          <p:nvSpPr>
            <p:cNvPr id="4" name="Espace réservé du texte 45">
              <a:extLst>
                <a:ext uri="{FF2B5EF4-FFF2-40B4-BE49-F238E27FC236}">
                  <a16:creationId xmlns:a16="http://schemas.microsoft.com/office/drawing/2014/main" id="{F61EDE3A-AEF7-4613-B031-E7BEA90776E3}"/>
                </a:ext>
              </a:extLst>
            </p:cNvPr>
            <p:cNvSpPr txBox="1">
              <a:spLocks/>
            </p:cNvSpPr>
            <p:nvPr/>
          </p:nvSpPr>
          <p:spPr>
            <a:xfrm>
              <a:off x="5744943" y="480268"/>
              <a:ext cx="959019" cy="5301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endParaRPr lang="fr-FR" sz="3200" b="1">
                <a:solidFill>
                  <a:srgbClr val="C0D75E"/>
                </a:solidFill>
                <a:latin typeface="Raleway" charset="0"/>
                <a:ea typeface="Raleway" charset="0"/>
                <a:cs typeface="Raleway" charset="0"/>
              </a:endParaRPr>
            </a:p>
          </p:txBody>
        </p:sp>
        <p:sp>
          <p:nvSpPr>
            <p:cNvPr id="5" name="Titre 1">
              <a:extLst>
                <a:ext uri="{FF2B5EF4-FFF2-40B4-BE49-F238E27FC236}">
                  <a16:creationId xmlns:a16="http://schemas.microsoft.com/office/drawing/2014/main" id="{DB5D4710-84C6-4058-8E46-7D4AED79D557}"/>
                </a:ext>
              </a:extLst>
            </p:cNvPr>
            <p:cNvSpPr txBox="1">
              <a:spLocks/>
            </p:cNvSpPr>
            <p:nvPr/>
          </p:nvSpPr>
          <p:spPr>
            <a:xfrm>
              <a:off x="5744943" y="973918"/>
              <a:ext cx="4996745" cy="420634"/>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defRPr/>
              </a:pPr>
              <a:endParaRPr lang="fr-FR" sz="1600">
                <a:latin typeface="Raleway Medium" charset="0"/>
                <a:ea typeface="Raleway Medium" charset="0"/>
                <a:cs typeface="Raleway Medium" charset="0"/>
              </a:endParaRPr>
            </a:p>
          </p:txBody>
        </p:sp>
      </p:grpSp>
      <p:grpSp>
        <p:nvGrpSpPr>
          <p:cNvPr id="6" name="Grouper 104">
            <a:extLst>
              <a:ext uri="{FF2B5EF4-FFF2-40B4-BE49-F238E27FC236}">
                <a16:creationId xmlns:a16="http://schemas.microsoft.com/office/drawing/2014/main" id="{056D3287-EBEB-47CC-A63B-820A7313596B}"/>
              </a:ext>
            </a:extLst>
          </p:cNvPr>
          <p:cNvGrpSpPr/>
          <p:nvPr/>
        </p:nvGrpSpPr>
        <p:grpSpPr>
          <a:xfrm rot="2700000">
            <a:off x="667554" y="2960271"/>
            <a:ext cx="452522" cy="457398"/>
            <a:chOff x="6420580" y="3613744"/>
            <a:chExt cx="2605087" cy="2633165"/>
          </a:xfrm>
          <a:solidFill>
            <a:srgbClr val="F5D346"/>
          </a:solidFill>
        </p:grpSpPr>
        <p:sp>
          <p:nvSpPr>
            <p:cNvPr id="7" name="Ellipse 6">
              <a:extLst>
                <a:ext uri="{FF2B5EF4-FFF2-40B4-BE49-F238E27FC236}">
                  <a16:creationId xmlns:a16="http://schemas.microsoft.com/office/drawing/2014/main" id="{19192D17-69AA-4FF4-B00C-A2057C81B5FB}"/>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a:solidFill>
                    <a:srgbClr val="F5D346"/>
                  </a:solidFill>
                </a:rPr>
                <a:t> </a:t>
              </a:r>
            </a:p>
          </p:txBody>
        </p:sp>
        <p:sp>
          <p:nvSpPr>
            <p:cNvPr id="8" name="Rectangle 7">
              <a:extLst>
                <a:ext uri="{FF2B5EF4-FFF2-40B4-BE49-F238E27FC236}">
                  <a16:creationId xmlns:a16="http://schemas.microsoft.com/office/drawing/2014/main" id="{E031C2AB-11FA-475E-9CBB-33B9A2BF5262}"/>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F5D346"/>
                </a:solidFill>
              </a:endParaRPr>
            </a:p>
          </p:txBody>
        </p:sp>
        <p:sp>
          <p:nvSpPr>
            <p:cNvPr id="9" name="Ellipse 8">
              <a:extLst>
                <a:ext uri="{FF2B5EF4-FFF2-40B4-BE49-F238E27FC236}">
                  <a16:creationId xmlns:a16="http://schemas.microsoft.com/office/drawing/2014/main" id="{0921E5B0-571B-4171-8E4F-C0EC168170B1}"/>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a:solidFill>
                    <a:srgbClr val="F5D346"/>
                  </a:solidFill>
                </a:rPr>
                <a:t> </a:t>
              </a:r>
            </a:p>
          </p:txBody>
        </p:sp>
        <p:sp>
          <p:nvSpPr>
            <p:cNvPr id="10" name="Rectangle 9">
              <a:extLst>
                <a:ext uri="{FF2B5EF4-FFF2-40B4-BE49-F238E27FC236}">
                  <a16:creationId xmlns:a16="http://schemas.microsoft.com/office/drawing/2014/main" id="{76AFFE76-6527-43BE-B722-1EF4CA321F77}"/>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F5D346"/>
                </a:solidFill>
              </a:endParaRPr>
            </a:p>
          </p:txBody>
        </p:sp>
      </p:grpSp>
      <p:grpSp>
        <p:nvGrpSpPr>
          <p:cNvPr id="11" name="Groupe 14">
            <a:extLst>
              <a:ext uri="{FF2B5EF4-FFF2-40B4-BE49-F238E27FC236}">
                <a16:creationId xmlns:a16="http://schemas.microsoft.com/office/drawing/2014/main" id="{AB8A18B2-E64A-4615-A6C9-303DBF0F9BE2}"/>
              </a:ext>
            </a:extLst>
          </p:cNvPr>
          <p:cNvGrpSpPr>
            <a:grpSpLocks/>
          </p:cNvGrpSpPr>
          <p:nvPr/>
        </p:nvGrpSpPr>
        <p:grpSpPr bwMode="auto">
          <a:xfrm>
            <a:off x="6599238" y="4648200"/>
            <a:ext cx="4995862" cy="922338"/>
            <a:chOff x="5744943" y="5201347"/>
            <a:chExt cx="4996745" cy="922434"/>
          </a:xfrm>
        </p:grpSpPr>
        <p:sp>
          <p:nvSpPr>
            <p:cNvPr id="12" name="Espace réservé du texte 45">
              <a:extLst>
                <a:ext uri="{FF2B5EF4-FFF2-40B4-BE49-F238E27FC236}">
                  <a16:creationId xmlns:a16="http://schemas.microsoft.com/office/drawing/2014/main" id="{9E70A415-D20B-479B-9BC0-609EE4E34AFC}"/>
                </a:ext>
              </a:extLst>
            </p:cNvPr>
            <p:cNvSpPr txBox="1">
              <a:spLocks/>
            </p:cNvSpPr>
            <p:nvPr/>
          </p:nvSpPr>
          <p:spPr>
            <a:xfrm>
              <a:off x="5744943" y="5201347"/>
              <a:ext cx="959019" cy="5302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endParaRPr lang="fr-FR" sz="3200" b="1">
                <a:solidFill>
                  <a:srgbClr val="C6C6C6"/>
                </a:solidFill>
                <a:latin typeface="Raleway" charset="0"/>
                <a:ea typeface="Raleway" charset="0"/>
                <a:cs typeface="Raleway" charset="0"/>
              </a:endParaRPr>
            </a:p>
          </p:txBody>
        </p:sp>
        <p:sp>
          <p:nvSpPr>
            <p:cNvPr id="13" name="Titre 1">
              <a:extLst>
                <a:ext uri="{FF2B5EF4-FFF2-40B4-BE49-F238E27FC236}">
                  <a16:creationId xmlns:a16="http://schemas.microsoft.com/office/drawing/2014/main" id="{B984B236-3D59-4B3B-8506-BD96451D3364}"/>
                </a:ext>
              </a:extLst>
            </p:cNvPr>
            <p:cNvSpPr txBox="1">
              <a:spLocks/>
            </p:cNvSpPr>
            <p:nvPr/>
          </p:nvSpPr>
          <p:spPr>
            <a:xfrm>
              <a:off x="5744943" y="5703049"/>
              <a:ext cx="4996745" cy="420732"/>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defRPr/>
              </a:pPr>
              <a:endParaRPr lang="fr-FR" sz="1600">
                <a:latin typeface="Raleway Medium" charset="0"/>
                <a:ea typeface="Raleway Medium" charset="0"/>
                <a:cs typeface="Raleway Medium" charset="0"/>
              </a:endParaRPr>
            </a:p>
          </p:txBody>
        </p:sp>
      </p:grpSp>
      <p:grpSp>
        <p:nvGrpSpPr>
          <p:cNvPr id="14" name="Groupe 17">
            <a:extLst>
              <a:ext uri="{FF2B5EF4-FFF2-40B4-BE49-F238E27FC236}">
                <a16:creationId xmlns:a16="http://schemas.microsoft.com/office/drawing/2014/main" id="{6D65611A-A199-4513-8A09-C30A93931DDA}"/>
              </a:ext>
            </a:extLst>
          </p:cNvPr>
          <p:cNvGrpSpPr>
            <a:grpSpLocks/>
          </p:cNvGrpSpPr>
          <p:nvPr/>
        </p:nvGrpSpPr>
        <p:grpSpPr bwMode="auto">
          <a:xfrm>
            <a:off x="6599238" y="3414713"/>
            <a:ext cx="4995862" cy="922337"/>
            <a:chOff x="5744943" y="4012142"/>
            <a:chExt cx="4996745" cy="922434"/>
          </a:xfrm>
        </p:grpSpPr>
        <p:sp>
          <p:nvSpPr>
            <p:cNvPr id="15" name="Espace réservé du texte 45">
              <a:extLst>
                <a:ext uri="{FF2B5EF4-FFF2-40B4-BE49-F238E27FC236}">
                  <a16:creationId xmlns:a16="http://schemas.microsoft.com/office/drawing/2014/main" id="{D1FA2901-B28E-487A-A864-39415942AEBB}"/>
                </a:ext>
              </a:extLst>
            </p:cNvPr>
            <p:cNvSpPr txBox="1">
              <a:spLocks/>
            </p:cNvSpPr>
            <p:nvPr/>
          </p:nvSpPr>
          <p:spPr>
            <a:xfrm>
              <a:off x="5744943" y="4012142"/>
              <a:ext cx="959019" cy="5302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endParaRPr lang="fr-FR" sz="3200" b="1">
                <a:solidFill>
                  <a:schemeClr val="accent5"/>
                </a:solidFill>
                <a:latin typeface="Raleway" charset="0"/>
                <a:ea typeface="Raleway" charset="0"/>
                <a:cs typeface="Raleway" charset="0"/>
              </a:endParaRPr>
            </a:p>
          </p:txBody>
        </p:sp>
        <p:sp>
          <p:nvSpPr>
            <p:cNvPr id="16" name="Titre 1">
              <a:extLst>
                <a:ext uri="{FF2B5EF4-FFF2-40B4-BE49-F238E27FC236}">
                  <a16:creationId xmlns:a16="http://schemas.microsoft.com/office/drawing/2014/main" id="{AB28BC17-98B9-4AD7-9ACE-AACC6F6868D5}"/>
                </a:ext>
              </a:extLst>
            </p:cNvPr>
            <p:cNvSpPr txBox="1">
              <a:spLocks/>
            </p:cNvSpPr>
            <p:nvPr/>
          </p:nvSpPr>
          <p:spPr>
            <a:xfrm>
              <a:off x="5744943" y="4513845"/>
              <a:ext cx="4996745" cy="420731"/>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defRPr/>
              </a:pPr>
              <a:endParaRPr lang="fr-FR" sz="1600">
                <a:latin typeface="Raleway Medium" charset="0"/>
                <a:ea typeface="Raleway Medium" charset="0"/>
                <a:cs typeface="Raleway Medium" charset="0"/>
              </a:endParaRPr>
            </a:p>
          </p:txBody>
        </p:sp>
      </p:grpSp>
      <p:grpSp>
        <p:nvGrpSpPr>
          <p:cNvPr id="17" name="Groupe 20">
            <a:extLst>
              <a:ext uri="{FF2B5EF4-FFF2-40B4-BE49-F238E27FC236}">
                <a16:creationId xmlns:a16="http://schemas.microsoft.com/office/drawing/2014/main" id="{B10215E8-CC55-43CF-AB57-124F7BC11069}"/>
              </a:ext>
            </a:extLst>
          </p:cNvPr>
          <p:cNvGrpSpPr>
            <a:grpSpLocks/>
          </p:cNvGrpSpPr>
          <p:nvPr/>
        </p:nvGrpSpPr>
        <p:grpSpPr bwMode="auto">
          <a:xfrm>
            <a:off x="6599238" y="2179638"/>
            <a:ext cx="4995862" cy="922337"/>
            <a:chOff x="5744943" y="4012142"/>
            <a:chExt cx="4996745" cy="922434"/>
          </a:xfrm>
        </p:grpSpPr>
        <p:sp>
          <p:nvSpPr>
            <p:cNvPr id="18" name="Espace réservé du texte 45">
              <a:extLst>
                <a:ext uri="{FF2B5EF4-FFF2-40B4-BE49-F238E27FC236}">
                  <a16:creationId xmlns:a16="http://schemas.microsoft.com/office/drawing/2014/main" id="{6C2766FF-76B0-429C-ADA0-458B1B8F5075}"/>
                </a:ext>
              </a:extLst>
            </p:cNvPr>
            <p:cNvSpPr txBox="1">
              <a:spLocks/>
            </p:cNvSpPr>
            <p:nvPr/>
          </p:nvSpPr>
          <p:spPr>
            <a:xfrm>
              <a:off x="5744943" y="4012142"/>
              <a:ext cx="959019" cy="5302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endParaRPr lang="fr-FR" sz="3200" b="1">
                <a:solidFill>
                  <a:srgbClr val="ED7483"/>
                </a:solidFill>
                <a:latin typeface="Raleway" charset="0"/>
                <a:ea typeface="Raleway" charset="0"/>
                <a:cs typeface="Raleway" charset="0"/>
              </a:endParaRPr>
            </a:p>
          </p:txBody>
        </p:sp>
        <p:sp>
          <p:nvSpPr>
            <p:cNvPr id="19" name="Titre 1">
              <a:extLst>
                <a:ext uri="{FF2B5EF4-FFF2-40B4-BE49-F238E27FC236}">
                  <a16:creationId xmlns:a16="http://schemas.microsoft.com/office/drawing/2014/main" id="{4A76CBFA-3A82-43B8-BDC4-2349CBAB0895}"/>
                </a:ext>
              </a:extLst>
            </p:cNvPr>
            <p:cNvSpPr txBox="1">
              <a:spLocks/>
            </p:cNvSpPr>
            <p:nvPr/>
          </p:nvSpPr>
          <p:spPr>
            <a:xfrm>
              <a:off x="5744943" y="4513845"/>
              <a:ext cx="4996745" cy="420731"/>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defRPr/>
              </a:pPr>
              <a:endParaRPr lang="fr-FR" sz="1600">
                <a:latin typeface="Raleway Medium" charset="0"/>
                <a:ea typeface="Raleway Medium" charset="0"/>
                <a:cs typeface="Raleway Medium" charset="0"/>
              </a:endParaRPr>
            </a:p>
          </p:txBody>
        </p:sp>
      </p:grpSp>
      <p:pic>
        <p:nvPicPr>
          <p:cNvPr id="22" name="Image 25">
            <a:extLst>
              <a:ext uri="{FF2B5EF4-FFF2-40B4-BE49-F238E27FC236}">
                <a16:creationId xmlns:a16="http://schemas.microsoft.com/office/drawing/2014/main" id="{CB26512C-4BE1-467E-BD8E-062B0622CE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Espace réservé du numéro de diapositive 5">
            <a:extLst>
              <a:ext uri="{FF2B5EF4-FFF2-40B4-BE49-F238E27FC236}">
                <a16:creationId xmlns:a16="http://schemas.microsoft.com/office/drawing/2014/main" id="{74A156B5-033D-49BA-A02F-8610C1AAC57F}"/>
              </a:ext>
            </a:extLst>
          </p:cNvPr>
          <p:cNvSpPr>
            <a:spLocks noGrp="1"/>
          </p:cNvSpPr>
          <p:nvPr>
            <p:ph type="sldNum" sz="quarter" idx="10"/>
          </p:nvPr>
        </p:nvSpPr>
        <p:spPr>
          <a:xfrm>
            <a:off x="11369675" y="6356350"/>
            <a:ext cx="465138" cy="365125"/>
          </a:xfrm>
        </p:spPr>
        <p:txBody>
          <a:bodyPr/>
          <a:lstStyle>
            <a:lvl1pPr>
              <a:defRPr/>
            </a:lvl1pPr>
          </a:lstStyle>
          <a:p>
            <a:fld id="{59FCC567-E44C-4043-885B-52EDF6100B98}" type="slidenum">
              <a:rPr lang="fr-FR" smtClean="0"/>
              <a:t>‹N°›</a:t>
            </a:fld>
            <a:endParaRPr lang="fr-FR"/>
          </a:p>
        </p:txBody>
      </p:sp>
      <p:sp>
        <p:nvSpPr>
          <p:cNvPr id="24" name="Espace réservé du pied de page 4">
            <a:extLst>
              <a:ext uri="{FF2B5EF4-FFF2-40B4-BE49-F238E27FC236}">
                <a16:creationId xmlns:a16="http://schemas.microsoft.com/office/drawing/2014/main" id="{4F66BB0E-7334-4A4B-9E8A-88D30E2FCC08}"/>
              </a:ext>
            </a:extLst>
          </p:cNvPr>
          <p:cNvSpPr>
            <a:spLocks noGrp="1"/>
          </p:cNvSpPr>
          <p:nvPr>
            <p:ph type="ftr" sz="quarter" idx="11"/>
          </p:nvPr>
        </p:nvSpPr>
        <p:spPr>
          <a:xfrm>
            <a:off x="1042988" y="6254750"/>
            <a:ext cx="7920000" cy="365125"/>
          </a:xfrm>
          <a:prstGeom prst="rect">
            <a:avLst/>
          </a:prstGeom>
        </p:spPr>
        <p:txBody>
          <a:bodyPr anchor="ctr"/>
          <a:lstStyle>
            <a:lvl1pPr eaLnBrk="1" fontAlgn="auto" hangingPunct="1">
              <a:spcBef>
                <a:spcPts val="0"/>
              </a:spcBef>
              <a:spcAft>
                <a:spcPts val="0"/>
              </a:spcAft>
              <a:defRPr sz="900">
                <a:solidFill>
                  <a:schemeClr val="tx1">
                    <a:lumMod val="95000"/>
                    <a:lumOff val="5000"/>
                  </a:schemeClr>
                </a:solidFill>
                <a:latin typeface="+mn-lt"/>
              </a:defRPr>
            </a:lvl1pPr>
          </a:lstStyle>
          <a:p>
            <a:r>
              <a:rPr lang="fr-FR"/>
              <a:t>Adelphe x INTEROC | Diagnostics d’emballages sur site : restitution collective | 26 novembre 2024 | Diffusion restreinte</a:t>
            </a:r>
          </a:p>
        </p:txBody>
      </p:sp>
      <p:grpSp>
        <p:nvGrpSpPr>
          <p:cNvPr id="25" name="Groupe 24">
            <a:extLst>
              <a:ext uri="{FF2B5EF4-FFF2-40B4-BE49-F238E27FC236}">
                <a16:creationId xmlns:a16="http://schemas.microsoft.com/office/drawing/2014/main" id="{705C61A9-F5EF-ACB3-A679-C91BAAFCB0DD}"/>
              </a:ext>
            </a:extLst>
          </p:cNvPr>
          <p:cNvGrpSpPr>
            <a:grpSpLocks noChangeAspect="1"/>
          </p:cNvGrpSpPr>
          <p:nvPr userDrawn="1"/>
        </p:nvGrpSpPr>
        <p:grpSpPr>
          <a:xfrm>
            <a:off x="1355487" y="3638550"/>
            <a:ext cx="3240000" cy="827041"/>
            <a:chOff x="3361793" y="4051394"/>
            <a:chExt cx="5012961" cy="1279607"/>
          </a:xfrm>
        </p:grpSpPr>
        <p:pic>
          <p:nvPicPr>
            <p:cNvPr id="26" name="Image 25">
              <a:extLst>
                <a:ext uri="{FF2B5EF4-FFF2-40B4-BE49-F238E27FC236}">
                  <a16:creationId xmlns:a16="http://schemas.microsoft.com/office/drawing/2014/main" id="{26405AD4-E02A-6308-9099-5B6EB0A74517}"/>
                </a:ext>
              </a:extLst>
            </p:cNvPr>
            <p:cNvPicPr>
              <a:picLocks noChangeAspect="1"/>
            </p:cNvPicPr>
            <p:nvPr/>
          </p:nvPicPr>
          <p:blipFill>
            <a:blip r:embed="rId3"/>
            <a:stretch>
              <a:fillRect/>
            </a:stretch>
          </p:blipFill>
          <p:spPr>
            <a:xfrm>
              <a:off x="4410553" y="4265466"/>
              <a:ext cx="817916" cy="855956"/>
            </a:xfrm>
            <a:prstGeom prst="rect">
              <a:avLst/>
            </a:prstGeom>
          </p:spPr>
        </p:pic>
        <p:pic>
          <p:nvPicPr>
            <p:cNvPr id="27" name="Image 26">
              <a:extLst>
                <a:ext uri="{FF2B5EF4-FFF2-40B4-BE49-F238E27FC236}">
                  <a16:creationId xmlns:a16="http://schemas.microsoft.com/office/drawing/2014/main" id="{835862BD-24A3-3615-151D-40EE21B81A62}"/>
                </a:ext>
              </a:extLst>
            </p:cNvPr>
            <p:cNvPicPr>
              <a:picLocks noChangeAspect="1"/>
            </p:cNvPicPr>
            <p:nvPr/>
          </p:nvPicPr>
          <p:blipFill>
            <a:blip r:embed="rId4"/>
            <a:stretch>
              <a:fillRect/>
            </a:stretch>
          </p:blipFill>
          <p:spPr>
            <a:xfrm flipH="1">
              <a:off x="7556838" y="4265466"/>
              <a:ext cx="817916" cy="855956"/>
            </a:xfrm>
            <a:prstGeom prst="rect">
              <a:avLst/>
            </a:prstGeom>
          </p:spPr>
        </p:pic>
        <p:pic>
          <p:nvPicPr>
            <p:cNvPr id="28" name="Image 27">
              <a:extLst>
                <a:ext uri="{FF2B5EF4-FFF2-40B4-BE49-F238E27FC236}">
                  <a16:creationId xmlns:a16="http://schemas.microsoft.com/office/drawing/2014/main" id="{3053821D-C7FE-213D-DA94-6B48CBBEE16B}"/>
                </a:ext>
              </a:extLst>
            </p:cNvPr>
            <p:cNvPicPr>
              <a:picLocks noChangeAspect="1"/>
            </p:cNvPicPr>
            <p:nvPr/>
          </p:nvPicPr>
          <p:blipFill>
            <a:blip r:embed="rId5"/>
            <a:stretch>
              <a:fillRect/>
            </a:stretch>
          </p:blipFill>
          <p:spPr>
            <a:xfrm flipH="1">
              <a:off x="3361793" y="4265466"/>
              <a:ext cx="817914" cy="855956"/>
            </a:xfrm>
            <a:prstGeom prst="rect">
              <a:avLst/>
            </a:prstGeom>
          </p:spPr>
        </p:pic>
        <p:pic>
          <p:nvPicPr>
            <p:cNvPr id="29" name="Image 28">
              <a:extLst>
                <a:ext uri="{FF2B5EF4-FFF2-40B4-BE49-F238E27FC236}">
                  <a16:creationId xmlns:a16="http://schemas.microsoft.com/office/drawing/2014/main" id="{1B7D4E4D-095E-D6C1-BE57-AFA2BCF93897}"/>
                </a:ext>
              </a:extLst>
            </p:cNvPr>
            <p:cNvPicPr>
              <a:picLocks noChangeAspect="1"/>
            </p:cNvPicPr>
            <p:nvPr/>
          </p:nvPicPr>
          <p:blipFill>
            <a:blip r:embed="rId6"/>
            <a:stretch>
              <a:fillRect/>
            </a:stretch>
          </p:blipFill>
          <p:spPr>
            <a:xfrm>
              <a:off x="5459315" y="4265466"/>
              <a:ext cx="817916" cy="855956"/>
            </a:xfrm>
            <a:prstGeom prst="rect">
              <a:avLst/>
            </a:prstGeom>
          </p:spPr>
        </p:pic>
        <p:pic>
          <p:nvPicPr>
            <p:cNvPr id="30" name="Image 29">
              <a:extLst>
                <a:ext uri="{FF2B5EF4-FFF2-40B4-BE49-F238E27FC236}">
                  <a16:creationId xmlns:a16="http://schemas.microsoft.com/office/drawing/2014/main" id="{A4E3CB03-DE10-B025-BE19-94C0F1AD9CA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277230" y="4051394"/>
              <a:ext cx="1279607" cy="1279607"/>
            </a:xfrm>
            <a:prstGeom prst="rect">
              <a:avLst/>
            </a:prstGeom>
          </p:spPr>
        </p:pic>
      </p:grpSp>
    </p:spTree>
    <p:extLst>
      <p:ext uri="{BB962C8B-B14F-4D97-AF65-F5344CB8AC3E}">
        <p14:creationId xmlns:p14="http://schemas.microsoft.com/office/powerpoint/2010/main" val="3818872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hapitre_4">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8D09576-7370-4DCD-8022-4DC884C20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827944" y="2458720"/>
            <a:ext cx="6019896" cy="790922"/>
          </a:xfrm>
          <a:prstGeom prst="rect">
            <a:avLst/>
          </a:prstGeom>
        </p:spPr>
        <p:txBody>
          <a:bodyPr>
            <a:noAutofit/>
          </a:bodyPr>
          <a:lstStyle>
            <a:lvl1pPr>
              <a:defRPr sz="5400" b="1">
                <a:solidFill>
                  <a:srgbClr val="C0D75E"/>
                </a:solidFill>
              </a:defRPr>
            </a:lvl1pPr>
          </a:lstStyle>
          <a:p>
            <a:r>
              <a:rPr lang="fr-FR"/>
              <a:t>Modifiez le style du titre</a:t>
            </a:r>
          </a:p>
        </p:txBody>
      </p:sp>
      <p:sp>
        <p:nvSpPr>
          <p:cNvPr id="5" name="Espace réservé pour une image  4"/>
          <p:cNvSpPr>
            <a:spLocks noGrp="1"/>
          </p:cNvSpPr>
          <p:nvPr>
            <p:ph type="pic" sz="quarter" idx="11"/>
          </p:nvPr>
        </p:nvSpPr>
        <p:spPr>
          <a:xfrm>
            <a:off x="6096000" y="0"/>
            <a:ext cx="6096000" cy="6858000"/>
          </a:xfrm>
        </p:spPr>
        <p:txBody>
          <a:bodyPr rtlCol="0">
            <a:normAutofit/>
          </a:bodyPr>
          <a:lstStyle/>
          <a:p>
            <a:pPr lvl="0"/>
            <a:r>
              <a:rPr lang="fr-FR" noProof="0"/>
              <a:t>Cliquez sur l'icône pour ajouter une image</a:t>
            </a:r>
          </a:p>
        </p:txBody>
      </p:sp>
      <p:sp>
        <p:nvSpPr>
          <p:cNvPr id="18" name="Espace réservé du texte 17"/>
          <p:cNvSpPr>
            <a:spLocks noGrp="1"/>
          </p:cNvSpPr>
          <p:nvPr>
            <p:ph type="body" sz="quarter" idx="13"/>
          </p:nvPr>
        </p:nvSpPr>
        <p:spPr>
          <a:xfrm>
            <a:off x="828040" y="3249642"/>
            <a:ext cx="6019800" cy="2216438"/>
          </a:xfrm>
        </p:spPr>
        <p:txBody>
          <a:bodyPr>
            <a:noAutofit/>
          </a:bodyPr>
          <a:lstStyle>
            <a:lvl1pPr marL="0" indent="0">
              <a:buNone/>
              <a:defRPr sz="4800" b="0">
                <a:solidFill>
                  <a:schemeClr val="tx1"/>
                </a:solidFill>
                <a:latin typeface="Raleway" pitchFamily="2" charset="0"/>
              </a:defRPr>
            </a:lvl1pPr>
          </a:lstStyle>
          <a:p>
            <a:pPr lvl="0"/>
            <a:r>
              <a:rPr lang="fr-FR"/>
              <a:t>Cliquez pour modifier les styles du texte du masque</a:t>
            </a:r>
          </a:p>
        </p:txBody>
      </p:sp>
      <p:sp>
        <p:nvSpPr>
          <p:cNvPr id="8" name="Espace réservé du pied de page 4">
            <a:extLst>
              <a:ext uri="{FF2B5EF4-FFF2-40B4-BE49-F238E27FC236}">
                <a16:creationId xmlns:a16="http://schemas.microsoft.com/office/drawing/2014/main" id="{C800EFFE-2160-4E2D-A206-1F86F0027286}"/>
              </a:ext>
            </a:extLst>
          </p:cNvPr>
          <p:cNvSpPr>
            <a:spLocks noGrp="1"/>
          </p:cNvSpPr>
          <p:nvPr>
            <p:ph type="ftr" sz="quarter" idx="14"/>
          </p:nvPr>
        </p:nvSpPr>
        <p:spPr>
          <a:xfrm>
            <a:off x="1042988" y="6254750"/>
            <a:ext cx="7920000" cy="365125"/>
          </a:xfrm>
          <a:prstGeom prst="rect">
            <a:avLst/>
          </a:prstGeom>
        </p:spPr>
        <p:txBody>
          <a:bodyPr anchor="ctr"/>
          <a:lstStyle>
            <a:lvl1pPr eaLnBrk="1" fontAlgn="auto" hangingPunct="1">
              <a:spcBef>
                <a:spcPts val="0"/>
              </a:spcBef>
              <a:spcAft>
                <a:spcPts val="0"/>
              </a:spcAft>
              <a:defRPr sz="900">
                <a:solidFill>
                  <a:schemeClr val="tx1">
                    <a:lumMod val="95000"/>
                    <a:lumOff val="5000"/>
                  </a:schemeClr>
                </a:solidFill>
                <a:latin typeface="+mn-lt"/>
              </a:defRPr>
            </a:lvl1pPr>
          </a:lstStyle>
          <a:p>
            <a:r>
              <a:rPr lang="fr-FR"/>
              <a:t>Adelphe x CIVB | Diagnostics d’emballages sur site : restitution collective | 14 novembre 2023 | Diffusion restreinte</a:t>
            </a:r>
          </a:p>
        </p:txBody>
      </p:sp>
      <p:sp>
        <p:nvSpPr>
          <p:cNvPr id="9" name="Espace réservé du numéro de diapositive 5">
            <a:extLst>
              <a:ext uri="{FF2B5EF4-FFF2-40B4-BE49-F238E27FC236}">
                <a16:creationId xmlns:a16="http://schemas.microsoft.com/office/drawing/2014/main" id="{0E0338A7-9E78-459A-B711-04246ABDE6A0}"/>
              </a:ext>
            </a:extLst>
          </p:cNvPr>
          <p:cNvSpPr>
            <a:spLocks noGrp="1"/>
          </p:cNvSpPr>
          <p:nvPr>
            <p:ph type="sldNum" sz="quarter" idx="10"/>
          </p:nvPr>
        </p:nvSpPr>
        <p:spPr>
          <a:xfrm>
            <a:off x="11369675" y="6356350"/>
            <a:ext cx="465138" cy="365125"/>
          </a:xfrm>
        </p:spPr>
        <p:txBody>
          <a:bodyPr/>
          <a:lstStyle>
            <a:lvl1pPr>
              <a:defRPr/>
            </a:lvl1pPr>
          </a:lstStyle>
          <a:p>
            <a:fld id="{D317B707-430C-457A-84E8-B66E9FAE34F6}" type="slidenum">
              <a:rPr lang="fr-FR" smtClean="0"/>
              <a:t>‹N°›</a:t>
            </a:fld>
            <a:endParaRPr lang="fr-FR"/>
          </a:p>
        </p:txBody>
      </p:sp>
    </p:spTree>
    <p:extLst>
      <p:ext uri="{BB962C8B-B14F-4D97-AF65-F5344CB8AC3E}">
        <p14:creationId xmlns:p14="http://schemas.microsoft.com/office/powerpoint/2010/main" val="115578581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imple ">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id="{846EBB9F-A56D-4803-B7AC-FC3BE911BBC5}"/>
              </a:ext>
            </a:extLst>
          </p:cNvPr>
          <p:cNvCxnSpPr>
            <a:cxnSpLocks/>
          </p:cNvCxnSpPr>
          <p:nvPr userDrawn="1"/>
        </p:nvCxnSpPr>
        <p:spPr>
          <a:xfrm>
            <a:off x="0" y="823120"/>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8" name="Grouper 104">
            <a:extLst>
              <a:ext uri="{FF2B5EF4-FFF2-40B4-BE49-F238E27FC236}">
                <a16:creationId xmlns:a16="http://schemas.microsoft.com/office/drawing/2014/main" id="{345B831C-E021-44C7-882F-94BD8ADF08E8}"/>
              </a:ext>
            </a:extLst>
          </p:cNvPr>
          <p:cNvGrpSpPr>
            <a:grpSpLocks noChangeAspect="1"/>
          </p:cNvGrpSpPr>
          <p:nvPr userDrawn="1"/>
        </p:nvGrpSpPr>
        <p:grpSpPr>
          <a:xfrm rot="2700000">
            <a:off x="226795" y="243693"/>
            <a:ext cx="356163" cy="360000"/>
            <a:chOff x="6420580" y="3613744"/>
            <a:chExt cx="2605087" cy="2633165"/>
          </a:xfrm>
          <a:solidFill>
            <a:srgbClr val="F5D346"/>
          </a:solidFill>
        </p:grpSpPr>
        <p:sp>
          <p:nvSpPr>
            <p:cNvPr id="9" name="Ellipse 8">
              <a:extLst>
                <a:ext uri="{FF2B5EF4-FFF2-40B4-BE49-F238E27FC236}">
                  <a16:creationId xmlns:a16="http://schemas.microsoft.com/office/drawing/2014/main" id="{006294B7-3A14-496E-816C-182934741C04}"/>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10" name="Rectangle 9">
              <a:extLst>
                <a:ext uri="{FF2B5EF4-FFF2-40B4-BE49-F238E27FC236}">
                  <a16:creationId xmlns:a16="http://schemas.microsoft.com/office/drawing/2014/main" id="{06523C6A-C5C4-4FC1-83E6-A9861AD0D21F}"/>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sp>
          <p:nvSpPr>
            <p:cNvPr id="11" name="Ellipse 10">
              <a:extLst>
                <a:ext uri="{FF2B5EF4-FFF2-40B4-BE49-F238E27FC236}">
                  <a16:creationId xmlns:a16="http://schemas.microsoft.com/office/drawing/2014/main" id="{0A999971-9C74-4D32-BCBA-C2DC47383375}"/>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12" name="Rectangle 11">
              <a:extLst>
                <a:ext uri="{FF2B5EF4-FFF2-40B4-BE49-F238E27FC236}">
                  <a16:creationId xmlns:a16="http://schemas.microsoft.com/office/drawing/2014/main" id="{751D4542-47C3-49AB-81EF-F536790D1CAE}"/>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grpSp>
      <p:sp>
        <p:nvSpPr>
          <p:cNvPr id="13" name="Titre 1">
            <a:extLst>
              <a:ext uri="{FF2B5EF4-FFF2-40B4-BE49-F238E27FC236}">
                <a16:creationId xmlns:a16="http://schemas.microsoft.com/office/drawing/2014/main" id="{5F7D34C5-FE19-4905-BB8B-389208537383}"/>
              </a:ext>
            </a:extLst>
          </p:cNvPr>
          <p:cNvSpPr>
            <a:spLocks noGrp="1"/>
          </p:cNvSpPr>
          <p:nvPr>
            <p:ph type="title" hasCustomPrompt="1"/>
          </p:nvPr>
        </p:nvSpPr>
        <p:spPr>
          <a:xfrm>
            <a:off x="745407" y="170794"/>
            <a:ext cx="7521824" cy="511708"/>
          </a:xfrm>
          <a:prstGeom prst="rect">
            <a:avLst/>
          </a:prstGeom>
        </p:spPr>
        <p:txBody>
          <a:bodyPr anchor="ctr"/>
          <a:lstStyle>
            <a:lvl1pPr marL="0" indent="0" algn="l" defTabSz="914377" rtl="0" eaLnBrk="1" latinLnBrk="0" hangingPunct="1">
              <a:lnSpc>
                <a:spcPct val="90000"/>
              </a:lnSpc>
              <a:spcBef>
                <a:spcPts val="1000"/>
              </a:spcBef>
              <a:buFont typeface="Arial" panose="020B0604020202020204" pitchFamily="34" charset="0"/>
              <a:buNone/>
              <a:defRPr lang="fr-FR" sz="2400" b="1" kern="1200" baseline="0" dirty="0">
                <a:solidFill>
                  <a:srgbClr val="5EBFED"/>
                </a:solidFill>
                <a:latin typeface="Arial" panose="020B0604020202020204" pitchFamily="34" charset="0"/>
                <a:ea typeface="Raleway" charset="0"/>
                <a:cs typeface="Arial" panose="020B0604020202020204" pitchFamily="34" charset="0"/>
              </a:defRPr>
            </a:lvl1pPr>
          </a:lstStyle>
          <a:p>
            <a:r>
              <a:rPr lang="fr-FR"/>
              <a:t>Titre</a:t>
            </a:r>
          </a:p>
        </p:txBody>
      </p:sp>
      <p:sp>
        <p:nvSpPr>
          <p:cNvPr id="14" name="Espace réservé du contenu 2">
            <a:extLst>
              <a:ext uri="{FF2B5EF4-FFF2-40B4-BE49-F238E27FC236}">
                <a16:creationId xmlns:a16="http://schemas.microsoft.com/office/drawing/2014/main" id="{0FD2B628-B1ED-4FD1-92B4-B5EDDD9DD525}"/>
              </a:ext>
            </a:extLst>
          </p:cNvPr>
          <p:cNvSpPr>
            <a:spLocks noGrp="1"/>
          </p:cNvSpPr>
          <p:nvPr>
            <p:ph sz="half" idx="1"/>
          </p:nvPr>
        </p:nvSpPr>
        <p:spPr>
          <a:xfrm>
            <a:off x="745406" y="1132653"/>
            <a:ext cx="10726157" cy="4801485"/>
          </a:xfrm>
          <a:prstGeom prst="rect">
            <a:avLst/>
          </a:prstGeom>
        </p:spPr>
        <p:txBody>
          <a:bodyPr/>
          <a:lstStyle/>
          <a:p>
            <a:r>
              <a:rPr lang="fr-FR"/>
              <a:t>Modifier les styles du texte du masque
Deuxième niveau
Troisième niveau
Quatrième niveau
Cinquième niveau</a:t>
            </a:r>
          </a:p>
        </p:txBody>
      </p:sp>
      <p:sp>
        <p:nvSpPr>
          <p:cNvPr id="16" name="ZoneTexte 15">
            <a:extLst>
              <a:ext uri="{FF2B5EF4-FFF2-40B4-BE49-F238E27FC236}">
                <a16:creationId xmlns:a16="http://schemas.microsoft.com/office/drawing/2014/main" id="{B0E576F5-0780-4FBF-B7E4-F5F08A74C869}"/>
              </a:ext>
            </a:extLst>
          </p:cNvPr>
          <p:cNvSpPr txBox="1"/>
          <p:nvPr userDrawn="1"/>
        </p:nvSpPr>
        <p:spPr>
          <a:xfrm>
            <a:off x="591467" y="6292850"/>
            <a:ext cx="6455878" cy="365124"/>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a:latin typeface="Arial" panose="020B0604020202020204" pitchFamily="34" charset="0"/>
              <a:cs typeface="Arial" panose="020B0604020202020204" pitchFamily="34" charset="0"/>
            </a:endParaRPr>
          </a:p>
        </p:txBody>
      </p:sp>
      <p:pic>
        <p:nvPicPr>
          <p:cNvPr id="5" name="Image 12">
            <a:extLst>
              <a:ext uri="{FF2B5EF4-FFF2-40B4-BE49-F238E27FC236}">
                <a16:creationId xmlns:a16="http://schemas.microsoft.com/office/drawing/2014/main" id="{874115A1-6FF9-01BC-0BE1-455D43BFB8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2860" y="6401753"/>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7579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3_Titre et blocs">
    <p:spTree>
      <p:nvGrpSpPr>
        <p:cNvPr id="1" name=""/>
        <p:cNvGrpSpPr/>
        <p:nvPr/>
      </p:nvGrpSpPr>
      <p:grpSpPr>
        <a:xfrm>
          <a:off x="0" y="0"/>
          <a:ext cx="0" cy="0"/>
          <a:chOff x="0" y="0"/>
          <a:chExt cx="0" cy="0"/>
        </a:xfrm>
      </p:grpSpPr>
      <p:cxnSp>
        <p:nvCxnSpPr>
          <p:cNvPr id="4" name="Connecteur droit 11">
            <a:extLst>
              <a:ext uri="{FF2B5EF4-FFF2-40B4-BE49-F238E27FC236}">
                <a16:creationId xmlns:a16="http://schemas.microsoft.com/office/drawing/2014/main" id="{5E15C4CE-5C57-4AAF-B060-1B9DCDBE1747}"/>
              </a:ext>
            </a:extLst>
          </p:cNvPr>
          <p:cNvCxnSpPr>
            <a:cxnSpLocks/>
          </p:cNvCxnSpPr>
          <p:nvPr/>
        </p:nvCxnSpPr>
        <p:spPr>
          <a:xfrm>
            <a:off x="0" y="823913"/>
            <a:ext cx="1151096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sp>
        <p:nvSpPr>
          <p:cNvPr id="23" name="Titre 1"/>
          <p:cNvSpPr>
            <a:spLocks noGrp="1"/>
          </p:cNvSpPr>
          <p:nvPr>
            <p:ph type="title"/>
          </p:nvPr>
        </p:nvSpPr>
        <p:spPr>
          <a:xfrm>
            <a:off x="696380" y="191810"/>
            <a:ext cx="7713080" cy="505799"/>
          </a:xfrm>
          <a:prstGeom prst="rect">
            <a:avLst/>
          </a:prstGeom>
        </p:spPr>
        <p:txBody>
          <a:bodyPr anchor="b">
            <a:noAutofit/>
          </a:bodyPr>
          <a:lstStyle>
            <a:lvl1pPr>
              <a:defRPr sz="3200" b="1">
                <a:solidFill>
                  <a:srgbClr val="5EBFED"/>
                </a:solidFill>
                <a:latin typeface="Raleway" pitchFamily="2" charset="0"/>
                <a:cs typeface="Arial" panose="020B0604020202020204" pitchFamily="34" charset="0"/>
              </a:defRPr>
            </a:lvl1pPr>
          </a:lstStyle>
          <a:p>
            <a:r>
              <a:rPr lang="fr-FR"/>
              <a:t>Modifiez le style du titre</a:t>
            </a:r>
          </a:p>
        </p:txBody>
      </p:sp>
      <p:sp>
        <p:nvSpPr>
          <p:cNvPr id="13" name="Espace réservé du pied de page 4">
            <a:extLst>
              <a:ext uri="{FF2B5EF4-FFF2-40B4-BE49-F238E27FC236}">
                <a16:creationId xmlns:a16="http://schemas.microsoft.com/office/drawing/2014/main" id="{4EC90178-C3B1-4566-B7B0-59BCDE1DC2B5}"/>
              </a:ext>
            </a:extLst>
          </p:cNvPr>
          <p:cNvSpPr>
            <a:spLocks noGrp="1"/>
          </p:cNvSpPr>
          <p:nvPr>
            <p:ph type="ftr" sz="quarter" idx="10"/>
          </p:nvPr>
        </p:nvSpPr>
        <p:spPr>
          <a:xfrm>
            <a:off x="1042988" y="6254750"/>
            <a:ext cx="7920000" cy="365125"/>
          </a:xfrm>
          <a:prstGeom prst="rect">
            <a:avLst/>
          </a:prstGeom>
        </p:spPr>
        <p:txBody>
          <a:bodyPr anchor="ctr"/>
          <a:lstStyle>
            <a:lvl1pPr eaLnBrk="1" fontAlgn="auto" hangingPunct="1">
              <a:spcBef>
                <a:spcPts val="0"/>
              </a:spcBef>
              <a:spcAft>
                <a:spcPts val="0"/>
              </a:spcAft>
              <a:defRPr sz="900">
                <a:solidFill>
                  <a:schemeClr val="tx1">
                    <a:lumMod val="95000"/>
                    <a:lumOff val="5000"/>
                  </a:schemeClr>
                </a:solidFill>
                <a:latin typeface="+mn-lt"/>
              </a:defRPr>
            </a:lvl1pPr>
          </a:lstStyle>
          <a:p>
            <a:r>
              <a:rPr lang="fr-FR"/>
              <a:t>Adelphe x NèreS | Diagnostics d’emballages sur site : restitution collective | 14 décembre 2022 | Diffusion restreinte</a:t>
            </a:r>
          </a:p>
        </p:txBody>
      </p:sp>
      <p:sp>
        <p:nvSpPr>
          <p:cNvPr id="14" name="Espace réservé du numéro de diapositive 5">
            <a:extLst>
              <a:ext uri="{FF2B5EF4-FFF2-40B4-BE49-F238E27FC236}">
                <a16:creationId xmlns:a16="http://schemas.microsoft.com/office/drawing/2014/main" id="{99FFA49D-C346-4E5C-92D5-8BC3CB03EF80}"/>
              </a:ext>
            </a:extLst>
          </p:cNvPr>
          <p:cNvSpPr>
            <a:spLocks noGrp="1"/>
          </p:cNvSpPr>
          <p:nvPr>
            <p:ph type="sldNum" sz="quarter" idx="11"/>
          </p:nvPr>
        </p:nvSpPr>
        <p:spPr>
          <a:xfrm>
            <a:off x="11369675" y="6356350"/>
            <a:ext cx="465138" cy="365125"/>
          </a:xfrm>
        </p:spPr>
        <p:txBody>
          <a:bodyPr/>
          <a:lstStyle>
            <a:lvl1pPr>
              <a:defRPr/>
            </a:lvl1pPr>
          </a:lstStyle>
          <a:p>
            <a:fld id="{59FCC567-E44C-4043-885B-52EDF6100B98}" type="slidenum">
              <a:rPr lang="fr-FR" smtClean="0"/>
              <a:t>‹N°›</a:t>
            </a:fld>
            <a:endParaRPr lang="fr-FR"/>
          </a:p>
        </p:txBody>
      </p:sp>
      <p:sp>
        <p:nvSpPr>
          <p:cNvPr id="15" name="Rectangle 14">
            <a:extLst>
              <a:ext uri="{FF2B5EF4-FFF2-40B4-BE49-F238E27FC236}">
                <a16:creationId xmlns:a16="http://schemas.microsoft.com/office/drawing/2014/main" id="{F5147DF6-7ED2-49D4-ABB3-8ED7C92E881C}"/>
              </a:ext>
            </a:extLst>
          </p:cNvPr>
          <p:cNvSpPr/>
          <p:nvPr/>
        </p:nvSpPr>
        <p:spPr>
          <a:xfrm>
            <a:off x="331305" y="1498127"/>
            <a:ext cx="5612400" cy="4393510"/>
          </a:xfrm>
          <a:prstGeom prst="rect">
            <a:avLst/>
          </a:prstGeom>
          <a:noFill/>
          <a:ln w="12700" cap="flat" cmpd="sng" algn="ctr">
            <a:solidFill>
              <a:srgbClr val="5EC0E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9562D310-521E-470B-805E-5F6C08494366}"/>
              </a:ext>
            </a:extLst>
          </p:cNvPr>
          <p:cNvSpPr/>
          <p:nvPr/>
        </p:nvSpPr>
        <p:spPr>
          <a:xfrm>
            <a:off x="6247676" y="1498127"/>
            <a:ext cx="5613017" cy="4393510"/>
          </a:xfrm>
          <a:prstGeom prst="rect">
            <a:avLst/>
          </a:prstGeom>
          <a:noFill/>
          <a:ln w="12700" cap="flat" cmpd="sng" algn="ctr">
            <a:solidFill>
              <a:srgbClr val="5EC0E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Espace réservé du contenu 2">
            <a:extLst>
              <a:ext uri="{FF2B5EF4-FFF2-40B4-BE49-F238E27FC236}">
                <a16:creationId xmlns:a16="http://schemas.microsoft.com/office/drawing/2014/main" id="{6DBF8BF3-FF39-4789-B4C1-16BF53CAA019}"/>
              </a:ext>
            </a:extLst>
          </p:cNvPr>
          <p:cNvSpPr>
            <a:spLocks noGrp="1"/>
          </p:cNvSpPr>
          <p:nvPr>
            <p:ph idx="1" hasCustomPrompt="1"/>
          </p:nvPr>
        </p:nvSpPr>
        <p:spPr>
          <a:xfrm>
            <a:off x="331307" y="1964506"/>
            <a:ext cx="5612398" cy="3927129"/>
          </a:xfrm>
        </p:spPr>
        <p:txBody>
          <a:bodyPr lIns="36000" rIns="36000"/>
          <a:lstStyle>
            <a:lvl1pPr marL="0" indent="0">
              <a:spcBef>
                <a:spcPts val="600"/>
              </a:spcBef>
              <a:spcAft>
                <a:spcPts val="600"/>
              </a:spcAft>
              <a:buNone/>
              <a:defRPr sz="2000" b="1">
                <a:solidFill>
                  <a:srgbClr val="ED7483"/>
                </a:solidFill>
                <a:latin typeface="Calibri Light" panose="020F0302020204030204" pitchFamily="34" charset="0"/>
                <a:cs typeface="Calibri Light" panose="020F0302020204030204" pitchFamily="34" charset="0"/>
              </a:defRPr>
            </a:lvl1pPr>
            <a:lvl2pPr marL="447675" indent="-228600">
              <a:spcBef>
                <a:spcPts val="600"/>
              </a:spcBef>
              <a:spcAft>
                <a:spcPts val="600"/>
              </a:spcAft>
              <a:defRPr sz="1800">
                <a:solidFill>
                  <a:schemeClr val="tx1"/>
                </a:solidFill>
                <a:latin typeface="Calibri Light" panose="020F0302020204030204" pitchFamily="34" charset="0"/>
                <a:cs typeface="Calibri Light" panose="020F0302020204030204" pitchFamily="34" charset="0"/>
              </a:defRPr>
            </a:lvl2pPr>
            <a:lvl3pPr marL="809625" indent="-266700">
              <a:spcBef>
                <a:spcPts val="600"/>
              </a:spcBef>
              <a:spcAft>
                <a:spcPts val="600"/>
              </a:spcAft>
              <a:buFont typeface="Calibri Light" panose="020F0302020204030204" pitchFamily="34" charset="0"/>
              <a:buChar char="-"/>
              <a:defRPr sz="1600">
                <a:solidFill>
                  <a:schemeClr val="tx1"/>
                </a:solidFill>
                <a:latin typeface="Calibri Light" panose="020F0302020204030204" pitchFamily="34" charset="0"/>
                <a:cs typeface="Calibri Light" panose="020F0302020204030204" pitchFamily="34" charset="0"/>
              </a:defRPr>
            </a:lvl3pPr>
            <a:lvl4pPr marL="990600" indent="-276225" defTabSz="895350">
              <a:spcBef>
                <a:spcPts val="600"/>
              </a:spcBef>
              <a:spcAft>
                <a:spcPts val="600"/>
              </a:spcAft>
              <a:buClr>
                <a:schemeClr val="accent1"/>
              </a:buClr>
              <a:buFont typeface="Arial" panose="020B0604020202020204" pitchFamily="34" charset="0"/>
              <a:buChar char="•"/>
              <a:defRPr sz="1400">
                <a:solidFill>
                  <a:schemeClr val="accent1"/>
                </a:solidFill>
                <a:latin typeface="Calibri Light" panose="020F0302020204030204" pitchFamily="34" charset="0"/>
                <a:cs typeface="Calibri Light" panose="020F0302020204030204" pitchFamily="34" charset="0"/>
              </a:defRPr>
            </a:lvl4pPr>
            <a:lvl5pPr marL="990600" indent="-274638">
              <a:spcBef>
                <a:spcPts val="600"/>
              </a:spcBef>
              <a:spcAft>
                <a:spcPts val="600"/>
              </a:spcAft>
              <a:buFontTx/>
              <a:buBlip>
                <a:blip r:embed="rId2"/>
              </a:buBlip>
              <a:defRPr sz="1400" b="1" baseline="0">
                <a:solidFill>
                  <a:schemeClr val="accent5"/>
                </a:solidFill>
                <a:latin typeface="Calibri Light" panose="020F0302020204030204" pitchFamily="34" charset="0"/>
                <a:cs typeface="Calibri Light" panose="020F0302020204030204" pitchFamily="34" charset="0"/>
              </a:defRPr>
            </a:lvl5pPr>
          </a:lstStyle>
          <a:p>
            <a:pPr lvl="1"/>
            <a:r>
              <a:rPr lang="fr-FR"/>
              <a:t>Deuxième niveau</a:t>
            </a:r>
          </a:p>
          <a:p>
            <a:pPr lvl="2"/>
            <a:r>
              <a:rPr lang="fr-FR"/>
              <a:t>Troisième niveau</a:t>
            </a:r>
          </a:p>
          <a:p>
            <a:pPr lvl="3"/>
            <a:r>
              <a:rPr lang="fr-FR"/>
              <a:t>Quatrième niveau</a:t>
            </a:r>
          </a:p>
          <a:p>
            <a:pPr lvl="4"/>
            <a:r>
              <a:rPr lang="fr-FR"/>
              <a:t>Cinquième niveau</a:t>
            </a:r>
          </a:p>
        </p:txBody>
      </p:sp>
      <p:sp>
        <p:nvSpPr>
          <p:cNvPr id="22" name="Espace réservé du contenu 2">
            <a:extLst>
              <a:ext uri="{FF2B5EF4-FFF2-40B4-BE49-F238E27FC236}">
                <a16:creationId xmlns:a16="http://schemas.microsoft.com/office/drawing/2014/main" id="{C7862FD7-D723-4139-ADC5-7791E3848AB0}"/>
              </a:ext>
            </a:extLst>
          </p:cNvPr>
          <p:cNvSpPr>
            <a:spLocks noGrp="1"/>
          </p:cNvSpPr>
          <p:nvPr>
            <p:ph idx="12" hasCustomPrompt="1"/>
          </p:nvPr>
        </p:nvSpPr>
        <p:spPr>
          <a:xfrm>
            <a:off x="6247676" y="1964505"/>
            <a:ext cx="5591979" cy="3927129"/>
          </a:xfrm>
        </p:spPr>
        <p:txBody>
          <a:bodyPr lIns="36000" rIns="36000"/>
          <a:lstStyle>
            <a:lvl1pPr marL="0" indent="0">
              <a:spcBef>
                <a:spcPts val="600"/>
              </a:spcBef>
              <a:spcAft>
                <a:spcPts val="600"/>
              </a:spcAft>
              <a:buNone/>
              <a:defRPr sz="2000" b="1">
                <a:solidFill>
                  <a:srgbClr val="ED7483"/>
                </a:solidFill>
                <a:latin typeface="Calibri Light" panose="020F0302020204030204" pitchFamily="34" charset="0"/>
                <a:cs typeface="Calibri Light" panose="020F0302020204030204" pitchFamily="34" charset="0"/>
              </a:defRPr>
            </a:lvl1pPr>
            <a:lvl2pPr marL="447675" indent="-228600">
              <a:spcBef>
                <a:spcPts val="600"/>
              </a:spcBef>
              <a:spcAft>
                <a:spcPts val="600"/>
              </a:spcAft>
              <a:defRPr sz="1800">
                <a:solidFill>
                  <a:schemeClr val="tx1"/>
                </a:solidFill>
                <a:latin typeface="Calibri Light" panose="020F0302020204030204" pitchFamily="34" charset="0"/>
                <a:cs typeface="Calibri Light" panose="020F0302020204030204" pitchFamily="34" charset="0"/>
              </a:defRPr>
            </a:lvl2pPr>
            <a:lvl3pPr marL="809625" indent="-266700">
              <a:spcBef>
                <a:spcPts val="600"/>
              </a:spcBef>
              <a:spcAft>
                <a:spcPts val="600"/>
              </a:spcAft>
              <a:buFont typeface="Calibri Light" panose="020F0302020204030204" pitchFamily="34" charset="0"/>
              <a:buChar char="-"/>
              <a:defRPr sz="1600">
                <a:solidFill>
                  <a:schemeClr val="tx1"/>
                </a:solidFill>
                <a:latin typeface="Calibri Light" panose="020F0302020204030204" pitchFamily="34" charset="0"/>
                <a:cs typeface="Calibri Light" panose="020F0302020204030204" pitchFamily="34" charset="0"/>
              </a:defRPr>
            </a:lvl3pPr>
            <a:lvl4pPr marL="990600" indent="-276225" defTabSz="895350">
              <a:spcBef>
                <a:spcPts val="600"/>
              </a:spcBef>
              <a:spcAft>
                <a:spcPts val="600"/>
              </a:spcAft>
              <a:buClr>
                <a:schemeClr val="accent1"/>
              </a:buClr>
              <a:buFont typeface="Arial" panose="020B0604020202020204" pitchFamily="34" charset="0"/>
              <a:buChar char="•"/>
              <a:defRPr sz="1400">
                <a:solidFill>
                  <a:schemeClr val="accent1"/>
                </a:solidFill>
                <a:latin typeface="Calibri Light" panose="020F0302020204030204" pitchFamily="34" charset="0"/>
                <a:cs typeface="Calibri Light" panose="020F0302020204030204" pitchFamily="34" charset="0"/>
              </a:defRPr>
            </a:lvl4pPr>
            <a:lvl5pPr marL="990600" indent="-274638">
              <a:spcBef>
                <a:spcPts val="600"/>
              </a:spcBef>
              <a:spcAft>
                <a:spcPts val="600"/>
              </a:spcAft>
              <a:buFontTx/>
              <a:buBlip>
                <a:blip r:embed="rId2"/>
              </a:buBlip>
              <a:defRPr sz="1400" b="1" baseline="0">
                <a:solidFill>
                  <a:schemeClr val="accent5"/>
                </a:solidFill>
                <a:latin typeface="Calibri Light" panose="020F0302020204030204" pitchFamily="34" charset="0"/>
                <a:cs typeface="Calibri Light" panose="020F0302020204030204" pitchFamily="34" charset="0"/>
              </a:defRPr>
            </a:lvl5pPr>
          </a:lstStyle>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3">
            <a:extLst>
              <a:ext uri="{FF2B5EF4-FFF2-40B4-BE49-F238E27FC236}">
                <a16:creationId xmlns:a16="http://schemas.microsoft.com/office/drawing/2014/main" id="{4312F3B4-B251-40F5-B440-B0D96E36C21B}"/>
              </a:ext>
            </a:extLst>
          </p:cNvPr>
          <p:cNvSpPr>
            <a:spLocks noGrp="1"/>
          </p:cNvSpPr>
          <p:nvPr>
            <p:ph type="body" sz="quarter" idx="13"/>
          </p:nvPr>
        </p:nvSpPr>
        <p:spPr>
          <a:xfrm>
            <a:off x="498475" y="1350963"/>
            <a:ext cx="2880000" cy="323850"/>
          </a:xfrm>
          <a:solidFill>
            <a:schemeClr val="bg1"/>
          </a:solidFill>
        </p:spPr>
        <p:txBody>
          <a:bodyPr/>
          <a:lstStyle>
            <a:lvl1pPr marL="0" indent="0" algn="ctr">
              <a:buNone/>
              <a:defRPr cap="all" baseline="0">
                <a:solidFill>
                  <a:schemeClr val="accent2"/>
                </a:solidFill>
              </a:defRPr>
            </a:lvl1pPr>
          </a:lstStyle>
          <a:p>
            <a:pPr lvl="0"/>
            <a:r>
              <a:rPr lang="fr-FR"/>
              <a:t>Cliquez pour modifier les styles du texte du masque</a:t>
            </a:r>
          </a:p>
        </p:txBody>
      </p:sp>
      <p:sp>
        <p:nvSpPr>
          <p:cNvPr id="26" name="Espace réservé du texte 23">
            <a:extLst>
              <a:ext uri="{FF2B5EF4-FFF2-40B4-BE49-F238E27FC236}">
                <a16:creationId xmlns:a16="http://schemas.microsoft.com/office/drawing/2014/main" id="{83F988A7-46CA-4257-9075-EA445F21C98A}"/>
              </a:ext>
            </a:extLst>
          </p:cNvPr>
          <p:cNvSpPr>
            <a:spLocks noGrp="1"/>
          </p:cNvSpPr>
          <p:nvPr>
            <p:ph type="body" sz="quarter" idx="14"/>
          </p:nvPr>
        </p:nvSpPr>
        <p:spPr>
          <a:xfrm>
            <a:off x="6413189" y="1366665"/>
            <a:ext cx="2880000" cy="323850"/>
          </a:xfrm>
          <a:solidFill>
            <a:schemeClr val="bg1"/>
          </a:solidFill>
        </p:spPr>
        <p:txBody>
          <a:bodyPr/>
          <a:lstStyle>
            <a:lvl1pPr marL="0" indent="0" algn="ctr">
              <a:buNone/>
              <a:defRPr cap="all" baseline="0">
                <a:solidFill>
                  <a:schemeClr val="accent2"/>
                </a:solidFill>
              </a:defRPr>
            </a:lvl1pPr>
          </a:lstStyle>
          <a:p>
            <a:pPr lvl="0"/>
            <a:r>
              <a:rPr lang="fr-FR"/>
              <a:t>Cliquez pour modifier les styles du texte du masque</a:t>
            </a:r>
          </a:p>
        </p:txBody>
      </p:sp>
    </p:spTree>
    <p:extLst>
      <p:ext uri="{BB962C8B-B14F-4D97-AF65-F5344CB8AC3E}">
        <p14:creationId xmlns:p14="http://schemas.microsoft.com/office/powerpoint/2010/main" val="210160418"/>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4_Remerciements">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EA73ACEC-A7D4-4717-A8FA-A5C2F7FEC17B}"/>
              </a:ext>
            </a:extLst>
          </p:cNvPr>
          <p:cNvGrpSpPr/>
          <p:nvPr/>
        </p:nvGrpSpPr>
        <p:grpSpPr>
          <a:xfrm>
            <a:off x="753527" y="1098167"/>
            <a:ext cx="4621777" cy="3646743"/>
            <a:chOff x="3603162" y="-102648"/>
            <a:chExt cx="5245240" cy="4437501"/>
          </a:xfrm>
        </p:grpSpPr>
        <p:sp>
          <p:nvSpPr>
            <p:cNvPr id="5" name="Titre 1">
              <a:extLst>
                <a:ext uri="{FF2B5EF4-FFF2-40B4-BE49-F238E27FC236}">
                  <a16:creationId xmlns:a16="http://schemas.microsoft.com/office/drawing/2014/main" id="{3460E089-00C1-4C9E-A4C9-5C7F8C258113}"/>
                </a:ext>
              </a:extLst>
            </p:cNvPr>
            <p:cNvSpPr txBox="1">
              <a:spLocks/>
            </p:cNvSpPr>
            <p:nvPr/>
          </p:nvSpPr>
          <p:spPr>
            <a:xfrm>
              <a:off x="3603162" y="-102648"/>
              <a:ext cx="5245240" cy="874428"/>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800" b="1">
                  <a:solidFill>
                    <a:srgbClr val="5EBFED"/>
                  </a:solidFill>
                  <a:latin typeface="Calibri Light" panose="020F0302020204030204" pitchFamily="34" charset="0"/>
                  <a:ea typeface="Raleway" charset="0"/>
                  <a:cs typeface="Calibri Light" panose="020F0302020204030204" pitchFamily="34" charset="0"/>
                </a:rPr>
                <a:t>Merci pour votre attention !</a:t>
              </a:r>
            </a:p>
          </p:txBody>
        </p:sp>
        <p:pic>
          <p:nvPicPr>
            <p:cNvPr id="6" name="Picture 3">
              <a:extLst>
                <a:ext uri="{FF2B5EF4-FFF2-40B4-BE49-F238E27FC236}">
                  <a16:creationId xmlns:a16="http://schemas.microsoft.com/office/drawing/2014/main" id="{180193C6-DC8E-40DC-BE02-8414EA1EB45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20861" y="2409221"/>
              <a:ext cx="3015373" cy="1925632"/>
            </a:xfrm>
            <a:prstGeom prst="rect">
              <a:avLst/>
            </a:prstGeom>
            <a:noFill/>
            <a:ln>
              <a:noFill/>
            </a:ln>
            <a:effectLst>
              <a:outerShdw blurRad="50800" dist="38100" dir="5400000" algn="t" rotWithShape="0">
                <a:schemeClr val="bg1">
                  <a:alpha val="40000"/>
                </a:schemeClr>
              </a:outerShdw>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2" name="Image 6">
            <a:extLst>
              <a:ext uri="{FF2B5EF4-FFF2-40B4-BE49-F238E27FC236}">
                <a16:creationId xmlns:a16="http://schemas.microsoft.com/office/drawing/2014/main" id="{834BA111-AF44-45D4-B4F0-11389F5FCC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numéro de diapositive 5">
            <a:extLst>
              <a:ext uri="{FF2B5EF4-FFF2-40B4-BE49-F238E27FC236}">
                <a16:creationId xmlns:a16="http://schemas.microsoft.com/office/drawing/2014/main" id="{94E6DA8C-2424-4F70-B85A-06CF29F7696F}"/>
              </a:ext>
            </a:extLst>
          </p:cNvPr>
          <p:cNvSpPr>
            <a:spLocks noGrp="1"/>
          </p:cNvSpPr>
          <p:nvPr>
            <p:ph type="sldNum" sz="quarter" idx="10"/>
          </p:nvPr>
        </p:nvSpPr>
        <p:spPr>
          <a:xfrm>
            <a:off x="11369675" y="6356350"/>
            <a:ext cx="465138" cy="365125"/>
          </a:xfrm>
        </p:spPr>
        <p:txBody>
          <a:bodyPr/>
          <a:lstStyle>
            <a:lvl1pPr>
              <a:defRPr/>
            </a:lvl1pPr>
          </a:lstStyle>
          <a:p>
            <a:fld id="{59FCC567-E44C-4043-885B-52EDF6100B98}" type="slidenum">
              <a:rPr lang="fr-FR" smtClean="0"/>
              <a:t>‹N°›</a:t>
            </a:fld>
            <a:endParaRPr lang="fr-FR"/>
          </a:p>
        </p:txBody>
      </p:sp>
      <p:sp>
        <p:nvSpPr>
          <p:cNvPr id="14" name="Espace réservé du pied de page 4">
            <a:extLst>
              <a:ext uri="{FF2B5EF4-FFF2-40B4-BE49-F238E27FC236}">
                <a16:creationId xmlns:a16="http://schemas.microsoft.com/office/drawing/2014/main" id="{8FAD2A3A-BAFE-40D5-A7FD-F0231FAE9635}"/>
              </a:ext>
            </a:extLst>
          </p:cNvPr>
          <p:cNvSpPr>
            <a:spLocks noGrp="1"/>
          </p:cNvSpPr>
          <p:nvPr>
            <p:ph type="ftr" sz="quarter" idx="11"/>
          </p:nvPr>
        </p:nvSpPr>
        <p:spPr>
          <a:xfrm>
            <a:off x="1042988" y="6254750"/>
            <a:ext cx="7920000" cy="365125"/>
          </a:xfrm>
          <a:prstGeom prst="rect">
            <a:avLst/>
          </a:prstGeom>
        </p:spPr>
        <p:txBody>
          <a:bodyPr anchor="ctr"/>
          <a:lstStyle>
            <a:lvl1pPr eaLnBrk="1" fontAlgn="auto" hangingPunct="1">
              <a:spcBef>
                <a:spcPts val="0"/>
              </a:spcBef>
              <a:spcAft>
                <a:spcPts val="0"/>
              </a:spcAft>
              <a:defRPr sz="900">
                <a:solidFill>
                  <a:schemeClr val="tx1">
                    <a:lumMod val="95000"/>
                    <a:lumOff val="5000"/>
                  </a:schemeClr>
                </a:solidFill>
                <a:latin typeface="+mn-lt"/>
              </a:defRPr>
            </a:lvl1pPr>
          </a:lstStyle>
          <a:p>
            <a:r>
              <a:rPr lang="fr-FR"/>
              <a:t>Adelphe x NèreS | Diagnostics d’emballages sur site : restitution collective | 14 décembre 2022 | Diffusion restreinte</a:t>
            </a:r>
          </a:p>
        </p:txBody>
      </p:sp>
    </p:spTree>
    <p:extLst>
      <p:ext uri="{BB962C8B-B14F-4D97-AF65-F5344CB8AC3E}">
        <p14:creationId xmlns:p14="http://schemas.microsoft.com/office/powerpoint/2010/main" val="3092089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End no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74833142"/>
      </p:ext>
    </p:extLst>
  </p:cSld>
  <p:clrMapOvr>
    <a:masterClrMapping/>
  </p:clrMapOvr>
  <p:transition spd="med">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ère slide de la présent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2F7795-8A43-B185-5541-4265C008CF91}"/>
              </a:ext>
            </a:extLst>
          </p:cNvPr>
          <p:cNvSpPr/>
          <p:nvPr userDrawn="1"/>
        </p:nvSpPr>
        <p:spPr>
          <a:xfrm>
            <a:off x="0" y="0"/>
            <a:ext cx="12192000" cy="6857999"/>
          </a:xfrm>
          <a:prstGeom prst="rect">
            <a:avLst/>
          </a:prstGeom>
          <a:solidFill>
            <a:srgbClr val="35AF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991BC33-7224-CAB2-A93A-578B87B9B4FF}"/>
              </a:ext>
            </a:extLst>
          </p:cNvPr>
          <p:cNvSpPr>
            <a:spLocks noGrp="1"/>
          </p:cNvSpPr>
          <p:nvPr>
            <p:ph type="ctrTitle" hasCustomPrompt="1"/>
          </p:nvPr>
        </p:nvSpPr>
        <p:spPr>
          <a:xfrm>
            <a:off x="0" y="3015603"/>
            <a:ext cx="12192000" cy="826791"/>
          </a:xfrm>
        </p:spPr>
        <p:txBody>
          <a:bodyPr anchor="t">
            <a:normAutofit/>
          </a:bodyPr>
          <a:lstStyle>
            <a:lvl1pPr algn="ctr">
              <a:defRPr sz="5400" b="1" i="0">
                <a:solidFill>
                  <a:schemeClr val="bg1"/>
                </a:solidFill>
                <a:latin typeface="Syne" pitchFamily="2" charset="0"/>
              </a:defRPr>
            </a:lvl1pPr>
          </a:lstStyle>
          <a:p>
            <a:r>
              <a:rPr lang="fr-FR"/>
              <a:t>MODIFIEZ LE STYLE DU TITRE</a:t>
            </a:r>
          </a:p>
        </p:txBody>
      </p:sp>
      <p:pic>
        <p:nvPicPr>
          <p:cNvPr id="9" name="Image 8" descr="Une image contenant Graphique, Police, logo, graphisme&#10;&#10;Description générée automatiquement">
            <a:extLst>
              <a:ext uri="{FF2B5EF4-FFF2-40B4-BE49-F238E27FC236}">
                <a16:creationId xmlns:a16="http://schemas.microsoft.com/office/drawing/2014/main" id="{81EE37D3-64E7-442A-7D87-1AF4CB45BA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39592" y="5217877"/>
            <a:ext cx="3912816" cy="1105505"/>
          </a:xfrm>
          <a:prstGeom prst="rect">
            <a:avLst/>
          </a:prstGeom>
        </p:spPr>
      </p:pic>
    </p:spTree>
    <p:extLst>
      <p:ext uri="{BB962C8B-B14F-4D97-AF65-F5344CB8AC3E}">
        <p14:creationId xmlns:p14="http://schemas.microsoft.com/office/powerpoint/2010/main" val="1685104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intercalair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2F7795-8A43-B185-5541-4265C008CF91}"/>
              </a:ext>
            </a:extLst>
          </p:cNvPr>
          <p:cNvSpPr/>
          <p:nvPr userDrawn="1"/>
        </p:nvSpPr>
        <p:spPr>
          <a:xfrm>
            <a:off x="0" y="0"/>
            <a:ext cx="12192000" cy="6857999"/>
          </a:xfrm>
          <a:prstGeom prst="rect">
            <a:avLst/>
          </a:prstGeom>
          <a:solidFill>
            <a:srgbClr val="35AF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991BC33-7224-CAB2-A93A-578B87B9B4FF}"/>
              </a:ext>
            </a:extLst>
          </p:cNvPr>
          <p:cNvSpPr>
            <a:spLocks noGrp="1"/>
          </p:cNvSpPr>
          <p:nvPr>
            <p:ph type="ctrTitle"/>
          </p:nvPr>
        </p:nvSpPr>
        <p:spPr>
          <a:xfrm>
            <a:off x="267629" y="406400"/>
            <a:ext cx="11924371" cy="2387600"/>
          </a:xfrm>
        </p:spPr>
        <p:txBody>
          <a:bodyPr anchor="t">
            <a:normAutofit/>
          </a:bodyPr>
          <a:lstStyle>
            <a:lvl1pPr algn="l">
              <a:defRPr sz="5400" b="1" i="0">
                <a:solidFill>
                  <a:schemeClr val="bg1"/>
                </a:solidFill>
                <a:latin typeface="Syne" pitchFamily="2" charset="0"/>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ED0A52EB-2748-7380-B00F-82104F4013DC}"/>
              </a:ext>
            </a:extLst>
          </p:cNvPr>
          <p:cNvSpPr>
            <a:spLocks noGrp="1"/>
          </p:cNvSpPr>
          <p:nvPr>
            <p:ph type="sldNum" sz="quarter" idx="12"/>
          </p:nvPr>
        </p:nvSpPr>
        <p:spPr>
          <a:xfrm>
            <a:off x="9212766" y="6356349"/>
            <a:ext cx="2743200" cy="365125"/>
          </a:xfrm>
          <a:prstGeom prst="rect">
            <a:avLst/>
          </a:prstGeom>
        </p:spPr>
        <p:txBody>
          <a:bodyPr/>
          <a:lstStyle>
            <a:lvl1pPr>
              <a:defRPr b="1" i="0">
                <a:solidFill>
                  <a:schemeClr val="bg1"/>
                </a:solidFill>
                <a:latin typeface="Syne" pitchFamily="2" charset="0"/>
              </a:defRPr>
            </a:lvl1pPr>
          </a:lstStyle>
          <a:p>
            <a:fld id="{5FE57696-F15C-3444-8A04-937ABC0678E7}" type="slidenum">
              <a:rPr lang="fr-FR" smtClean="0"/>
              <a:pPr/>
              <a:t>‹N°›</a:t>
            </a:fld>
            <a:endParaRPr lang="fr-FR"/>
          </a:p>
        </p:txBody>
      </p:sp>
      <p:pic>
        <p:nvPicPr>
          <p:cNvPr id="9" name="Image 8" descr="Une image contenant Graphique, Police, logo, graphisme&#10;&#10;Description générée automatiquement">
            <a:extLst>
              <a:ext uri="{FF2B5EF4-FFF2-40B4-BE49-F238E27FC236}">
                <a16:creationId xmlns:a16="http://schemas.microsoft.com/office/drawing/2014/main" id="{81EE37D3-64E7-442A-7D87-1AF4CB45BA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36034" y="6257246"/>
            <a:ext cx="1349298" cy="381223"/>
          </a:xfrm>
          <a:prstGeom prst="rect">
            <a:avLst/>
          </a:prstGeom>
        </p:spPr>
      </p:pic>
    </p:spTree>
    <p:extLst>
      <p:ext uri="{BB962C8B-B14F-4D97-AF65-F5344CB8AC3E}">
        <p14:creationId xmlns:p14="http://schemas.microsoft.com/office/powerpoint/2010/main" val="28266530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Slide intercalaire #2">
    <p:spTree>
      <p:nvGrpSpPr>
        <p:cNvPr id="1" name=""/>
        <p:cNvGrpSpPr/>
        <p:nvPr/>
      </p:nvGrpSpPr>
      <p:grpSpPr>
        <a:xfrm>
          <a:off x="0" y="0"/>
          <a:ext cx="0" cy="0"/>
          <a:chOff x="0" y="0"/>
          <a:chExt cx="0" cy="0"/>
        </a:xfrm>
      </p:grpSpPr>
      <p:pic>
        <p:nvPicPr>
          <p:cNvPr id="5" name="Image 4" descr="Une image contenant plein air, nuage, herbe, ciel&#10;&#10;Description générée automatiquement">
            <a:extLst>
              <a:ext uri="{FF2B5EF4-FFF2-40B4-BE49-F238E27FC236}">
                <a16:creationId xmlns:a16="http://schemas.microsoft.com/office/drawing/2014/main" id="{F3B1AB46-9FF0-E4F0-AD11-770CC40B4243}"/>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2" name="Titre 1">
            <a:extLst>
              <a:ext uri="{FF2B5EF4-FFF2-40B4-BE49-F238E27FC236}">
                <a16:creationId xmlns:a16="http://schemas.microsoft.com/office/drawing/2014/main" id="{2991BC33-7224-CAB2-A93A-578B87B9B4FF}"/>
              </a:ext>
            </a:extLst>
          </p:cNvPr>
          <p:cNvSpPr>
            <a:spLocks noGrp="1"/>
          </p:cNvSpPr>
          <p:nvPr>
            <p:ph type="ctrTitle"/>
          </p:nvPr>
        </p:nvSpPr>
        <p:spPr>
          <a:xfrm>
            <a:off x="534103" y="4368979"/>
            <a:ext cx="11421863" cy="705708"/>
          </a:xfrm>
        </p:spPr>
        <p:txBody>
          <a:bodyPr anchor="t">
            <a:normAutofit/>
          </a:bodyPr>
          <a:lstStyle>
            <a:lvl1pPr algn="r">
              <a:defRPr sz="4800" b="1" i="0">
                <a:solidFill>
                  <a:schemeClr val="bg1"/>
                </a:solidFill>
                <a:latin typeface="Syne" pitchFamily="2" charset="0"/>
              </a:defRPr>
            </a:lvl1pPr>
          </a:lstStyle>
          <a:p>
            <a:r>
              <a:rPr lang="fr-FR"/>
              <a:t>Modifiez le style du titre</a:t>
            </a:r>
          </a:p>
        </p:txBody>
      </p:sp>
      <p:sp>
        <p:nvSpPr>
          <p:cNvPr id="3" name="Sous-titre 2">
            <a:extLst>
              <a:ext uri="{FF2B5EF4-FFF2-40B4-BE49-F238E27FC236}">
                <a16:creationId xmlns:a16="http://schemas.microsoft.com/office/drawing/2014/main" id="{39ABCE5D-5155-4D9C-4FAD-6C9D277F44FA}"/>
              </a:ext>
            </a:extLst>
          </p:cNvPr>
          <p:cNvSpPr>
            <a:spLocks noGrp="1"/>
          </p:cNvSpPr>
          <p:nvPr>
            <p:ph type="subTitle" idx="1"/>
          </p:nvPr>
        </p:nvSpPr>
        <p:spPr>
          <a:xfrm>
            <a:off x="1555595" y="5209863"/>
            <a:ext cx="10400371" cy="1655762"/>
          </a:xfrm>
        </p:spPr>
        <p:txBody>
          <a:bodyPr/>
          <a:lstStyle>
            <a:lvl1pPr marL="0" indent="0" algn="r">
              <a:buNone/>
              <a:defRPr sz="2400" b="1" i="0">
                <a:solidFill>
                  <a:schemeClr val="bg1"/>
                </a:solidFill>
                <a:latin typeface="Syne"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Espace réservé du numéro de diapositive 5">
            <a:extLst>
              <a:ext uri="{FF2B5EF4-FFF2-40B4-BE49-F238E27FC236}">
                <a16:creationId xmlns:a16="http://schemas.microsoft.com/office/drawing/2014/main" id="{ED0A52EB-2748-7380-B00F-82104F4013DC}"/>
              </a:ext>
            </a:extLst>
          </p:cNvPr>
          <p:cNvSpPr>
            <a:spLocks noGrp="1"/>
          </p:cNvSpPr>
          <p:nvPr>
            <p:ph type="sldNum" sz="quarter" idx="12"/>
          </p:nvPr>
        </p:nvSpPr>
        <p:spPr>
          <a:xfrm>
            <a:off x="9212766" y="6356349"/>
            <a:ext cx="2743200" cy="365125"/>
          </a:xfrm>
          <a:prstGeom prst="rect">
            <a:avLst/>
          </a:prstGeom>
        </p:spPr>
        <p:txBody>
          <a:bodyPr/>
          <a:lstStyle>
            <a:lvl1pPr>
              <a:defRPr b="1" i="0">
                <a:solidFill>
                  <a:schemeClr val="bg1"/>
                </a:solidFill>
                <a:latin typeface="Syne" pitchFamily="2" charset="0"/>
              </a:defRPr>
            </a:lvl1pPr>
          </a:lstStyle>
          <a:p>
            <a:fld id="{5FE57696-F15C-3444-8A04-937ABC0678E7}" type="slidenum">
              <a:rPr lang="fr-FR" smtClean="0"/>
              <a:pPr/>
              <a:t>‹N°›</a:t>
            </a:fld>
            <a:endParaRPr lang="fr-FR"/>
          </a:p>
        </p:txBody>
      </p:sp>
      <p:pic>
        <p:nvPicPr>
          <p:cNvPr id="9" name="Image 8" descr="Une image contenant Graphique, Police, logo, graphisme&#10;&#10;Description générée automatiquement">
            <a:extLst>
              <a:ext uri="{FF2B5EF4-FFF2-40B4-BE49-F238E27FC236}">
                <a16:creationId xmlns:a16="http://schemas.microsoft.com/office/drawing/2014/main" id="{81EE37D3-64E7-442A-7D87-1AF4CB45BAC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36034" y="6257246"/>
            <a:ext cx="1349298" cy="381223"/>
          </a:xfrm>
          <a:prstGeom prst="rect">
            <a:avLst/>
          </a:prstGeom>
        </p:spPr>
      </p:pic>
    </p:spTree>
    <p:extLst>
      <p:ext uri="{BB962C8B-B14F-4D97-AF65-F5344CB8AC3E}">
        <p14:creationId xmlns:p14="http://schemas.microsoft.com/office/powerpoint/2010/main" val="34983281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1_Slide intercalaire #3">
    <p:spTree>
      <p:nvGrpSpPr>
        <p:cNvPr id="1" name=""/>
        <p:cNvGrpSpPr/>
        <p:nvPr/>
      </p:nvGrpSpPr>
      <p:grpSpPr>
        <a:xfrm>
          <a:off x="0" y="0"/>
          <a:ext cx="0" cy="0"/>
          <a:chOff x="0" y="0"/>
          <a:chExt cx="0" cy="0"/>
        </a:xfrm>
      </p:grpSpPr>
      <p:pic>
        <p:nvPicPr>
          <p:cNvPr id="12" name="Image 11" descr="Une image contenant plein air, ciel, nuage, herbe&#10;&#10;Description générée automatiquement">
            <a:extLst>
              <a:ext uri="{FF2B5EF4-FFF2-40B4-BE49-F238E27FC236}">
                <a16:creationId xmlns:a16="http://schemas.microsoft.com/office/drawing/2014/main" id="{FE4AB654-C073-30DE-2989-647D455DEACD}"/>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2" name="Titre 1">
            <a:extLst>
              <a:ext uri="{FF2B5EF4-FFF2-40B4-BE49-F238E27FC236}">
                <a16:creationId xmlns:a16="http://schemas.microsoft.com/office/drawing/2014/main" id="{2991BC33-7224-CAB2-A93A-578B87B9B4FF}"/>
              </a:ext>
            </a:extLst>
          </p:cNvPr>
          <p:cNvSpPr>
            <a:spLocks noGrp="1"/>
          </p:cNvSpPr>
          <p:nvPr>
            <p:ph type="ctrTitle"/>
          </p:nvPr>
        </p:nvSpPr>
        <p:spPr>
          <a:xfrm>
            <a:off x="267629" y="406400"/>
            <a:ext cx="10400371" cy="2387600"/>
          </a:xfrm>
        </p:spPr>
        <p:txBody>
          <a:bodyPr anchor="t">
            <a:normAutofit/>
          </a:bodyPr>
          <a:lstStyle>
            <a:lvl1pPr algn="l">
              <a:defRPr sz="4800" b="1" i="0">
                <a:solidFill>
                  <a:schemeClr val="bg1"/>
                </a:solidFill>
                <a:latin typeface="Syne" pitchFamily="2" charset="0"/>
              </a:defRPr>
            </a:lvl1pPr>
          </a:lstStyle>
          <a:p>
            <a:r>
              <a:rPr lang="fr-FR"/>
              <a:t>Modifiez le style du titre</a:t>
            </a:r>
          </a:p>
        </p:txBody>
      </p:sp>
      <p:sp>
        <p:nvSpPr>
          <p:cNvPr id="3" name="Sous-titre 2">
            <a:extLst>
              <a:ext uri="{FF2B5EF4-FFF2-40B4-BE49-F238E27FC236}">
                <a16:creationId xmlns:a16="http://schemas.microsoft.com/office/drawing/2014/main" id="{39ABCE5D-5155-4D9C-4FAD-6C9D277F44FA}"/>
              </a:ext>
            </a:extLst>
          </p:cNvPr>
          <p:cNvSpPr>
            <a:spLocks noGrp="1"/>
          </p:cNvSpPr>
          <p:nvPr>
            <p:ph type="subTitle" idx="1"/>
          </p:nvPr>
        </p:nvSpPr>
        <p:spPr>
          <a:xfrm>
            <a:off x="267629" y="1248004"/>
            <a:ext cx="10400371" cy="1655762"/>
          </a:xfrm>
        </p:spPr>
        <p:txBody>
          <a:bodyPr/>
          <a:lstStyle>
            <a:lvl1pPr marL="0" indent="0" algn="l">
              <a:buNone/>
              <a:defRPr sz="2400" b="1" i="0">
                <a:solidFill>
                  <a:schemeClr val="bg1"/>
                </a:solidFill>
                <a:latin typeface="Syne"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Espace réservé du numéro de diapositive 5">
            <a:extLst>
              <a:ext uri="{FF2B5EF4-FFF2-40B4-BE49-F238E27FC236}">
                <a16:creationId xmlns:a16="http://schemas.microsoft.com/office/drawing/2014/main" id="{ED0A52EB-2748-7380-B00F-82104F4013DC}"/>
              </a:ext>
            </a:extLst>
          </p:cNvPr>
          <p:cNvSpPr>
            <a:spLocks noGrp="1"/>
          </p:cNvSpPr>
          <p:nvPr>
            <p:ph type="sldNum" sz="quarter" idx="12"/>
          </p:nvPr>
        </p:nvSpPr>
        <p:spPr>
          <a:xfrm>
            <a:off x="9212766" y="6356349"/>
            <a:ext cx="2743200" cy="365125"/>
          </a:xfrm>
          <a:prstGeom prst="rect">
            <a:avLst/>
          </a:prstGeom>
        </p:spPr>
        <p:txBody>
          <a:bodyPr/>
          <a:lstStyle>
            <a:lvl1pPr>
              <a:defRPr b="1" i="0">
                <a:solidFill>
                  <a:schemeClr val="bg1"/>
                </a:solidFill>
                <a:latin typeface="Syne" pitchFamily="2" charset="0"/>
              </a:defRPr>
            </a:lvl1pPr>
          </a:lstStyle>
          <a:p>
            <a:fld id="{5FE57696-F15C-3444-8A04-937ABC0678E7}" type="slidenum">
              <a:rPr lang="fr-FR" smtClean="0"/>
              <a:pPr/>
              <a:t>‹N°›</a:t>
            </a:fld>
            <a:endParaRPr lang="fr-FR"/>
          </a:p>
        </p:txBody>
      </p:sp>
      <p:pic>
        <p:nvPicPr>
          <p:cNvPr id="5" name="Image 4" descr="Une image contenant Graphique, logo, texte, graphisme&#10;&#10;Description générée automatiquement">
            <a:extLst>
              <a:ext uri="{FF2B5EF4-FFF2-40B4-BE49-F238E27FC236}">
                <a16:creationId xmlns:a16="http://schemas.microsoft.com/office/drawing/2014/main" id="{A3333033-049B-2EEC-91E5-7F824D1B9FE6}"/>
              </a:ext>
            </a:extLst>
          </p:cNvPr>
          <p:cNvPicPr>
            <a:picLocks noChangeAspect="1"/>
          </p:cNvPicPr>
          <p:nvPr userDrawn="1"/>
        </p:nvPicPr>
        <p:blipFill>
          <a:blip r:embed="rId4"/>
          <a:stretch>
            <a:fillRect/>
          </a:stretch>
        </p:blipFill>
        <p:spPr>
          <a:xfrm>
            <a:off x="-419553" y="5829341"/>
            <a:ext cx="1759058" cy="1244518"/>
          </a:xfrm>
          <a:prstGeom prst="rect">
            <a:avLst/>
          </a:prstGeom>
        </p:spPr>
      </p:pic>
    </p:spTree>
    <p:extLst>
      <p:ext uri="{BB962C8B-B14F-4D97-AF65-F5344CB8AC3E}">
        <p14:creationId xmlns:p14="http://schemas.microsoft.com/office/powerpoint/2010/main" val="41691105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lide intercalaire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2F7795-8A43-B185-5541-4265C008CF91}"/>
              </a:ext>
            </a:extLst>
          </p:cNvPr>
          <p:cNvSpPr/>
          <p:nvPr userDrawn="1"/>
        </p:nvSpPr>
        <p:spPr>
          <a:xfrm>
            <a:off x="0" y="1"/>
            <a:ext cx="12192000" cy="6857999"/>
          </a:xfrm>
          <a:prstGeom prst="rect">
            <a:avLst/>
          </a:prstGeom>
          <a:solidFill>
            <a:srgbClr val="35AF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personne, habits, homme, plein air&#10;&#10;Description générée automatiquement">
            <a:extLst>
              <a:ext uri="{FF2B5EF4-FFF2-40B4-BE49-F238E27FC236}">
                <a16:creationId xmlns:a16="http://schemas.microsoft.com/office/drawing/2014/main" id="{4070B712-6BB6-9578-F24E-23520AE6606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28"/>
          <a:stretch/>
        </p:blipFill>
        <p:spPr>
          <a:xfrm>
            <a:off x="0" y="0"/>
            <a:ext cx="6103757" cy="6858000"/>
          </a:xfrm>
          <a:prstGeom prst="rect">
            <a:avLst/>
          </a:prstGeom>
        </p:spPr>
      </p:pic>
      <p:pic>
        <p:nvPicPr>
          <p:cNvPr id="4" name="Image 3" descr="Une image contenant lampe, léger, noir et blanc&#10;&#10;Description générée automatiquement">
            <a:extLst>
              <a:ext uri="{FF2B5EF4-FFF2-40B4-BE49-F238E27FC236}">
                <a16:creationId xmlns:a16="http://schemas.microsoft.com/office/drawing/2014/main" id="{5B07BE13-B263-CC74-432F-A4DCC84B8B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24553" y="3801384"/>
            <a:ext cx="8865160" cy="2544009"/>
          </a:xfrm>
          <a:prstGeom prst="rect">
            <a:avLst/>
          </a:prstGeom>
        </p:spPr>
      </p:pic>
      <p:sp>
        <p:nvSpPr>
          <p:cNvPr id="2" name="Titre 1">
            <a:extLst>
              <a:ext uri="{FF2B5EF4-FFF2-40B4-BE49-F238E27FC236}">
                <a16:creationId xmlns:a16="http://schemas.microsoft.com/office/drawing/2014/main" id="{2991BC33-7224-CAB2-A93A-578B87B9B4FF}"/>
              </a:ext>
            </a:extLst>
          </p:cNvPr>
          <p:cNvSpPr>
            <a:spLocks noGrp="1"/>
          </p:cNvSpPr>
          <p:nvPr>
            <p:ph type="ctrTitle"/>
          </p:nvPr>
        </p:nvSpPr>
        <p:spPr>
          <a:xfrm>
            <a:off x="7386124" y="406400"/>
            <a:ext cx="4569842" cy="2387600"/>
          </a:xfrm>
        </p:spPr>
        <p:txBody>
          <a:bodyPr anchor="t">
            <a:normAutofit/>
          </a:bodyPr>
          <a:lstStyle>
            <a:lvl1pPr algn="r">
              <a:defRPr sz="4800" b="1" i="0">
                <a:solidFill>
                  <a:schemeClr val="bg1"/>
                </a:solidFill>
                <a:latin typeface="Syne" pitchFamily="2" charset="0"/>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ED0A52EB-2748-7380-B00F-82104F4013DC}"/>
              </a:ext>
            </a:extLst>
          </p:cNvPr>
          <p:cNvSpPr>
            <a:spLocks noGrp="1"/>
          </p:cNvSpPr>
          <p:nvPr>
            <p:ph type="sldNum" sz="quarter" idx="12"/>
          </p:nvPr>
        </p:nvSpPr>
        <p:spPr>
          <a:xfrm>
            <a:off x="9212766" y="6356349"/>
            <a:ext cx="2743200" cy="365125"/>
          </a:xfrm>
          <a:prstGeom prst="rect">
            <a:avLst/>
          </a:prstGeom>
        </p:spPr>
        <p:txBody>
          <a:bodyPr/>
          <a:lstStyle>
            <a:lvl1pPr>
              <a:defRPr b="1" i="0">
                <a:solidFill>
                  <a:schemeClr val="bg1"/>
                </a:solidFill>
                <a:latin typeface="Syne" pitchFamily="2" charset="0"/>
              </a:defRPr>
            </a:lvl1pPr>
          </a:lstStyle>
          <a:p>
            <a:fld id="{5FE57696-F15C-3444-8A04-937ABC0678E7}" type="slidenum">
              <a:rPr lang="fr-FR" smtClean="0"/>
              <a:pPr/>
              <a:t>‹N°›</a:t>
            </a:fld>
            <a:endParaRPr lang="fr-FR"/>
          </a:p>
        </p:txBody>
      </p:sp>
      <p:pic>
        <p:nvPicPr>
          <p:cNvPr id="9" name="Image 8" descr="Une image contenant Graphique, Police, logo, graphisme&#10;&#10;Description générée automatiquement">
            <a:extLst>
              <a:ext uri="{FF2B5EF4-FFF2-40B4-BE49-F238E27FC236}">
                <a16:creationId xmlns:a16="http://schemas.microsoft.com/office/drawing/2014/main" id="{81EE37D3-64E7-442A-7D87-1AF4CB45BAC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36034" y="6257246"/>
            <a:ext cx="1349298" cy="381223"/>
          </a:xfrm>
          <a:prstGeom prst="rect">
            <a:avLst/>
          </a:prstGeom>
        </p:spPr>
      </p:pic>
      <p:sp>
        <p:nvSpPr>
          <p:cNvPr id="15" name="Sous-titre 2">
            <a:extLst>
              <a:ext uri="{FF2B5EF4-FFF2-40B4-BE49-F238E27FC236}">
                <a16:creationId xmlns:a16="http://schemas.microsoft.com/office/drawing/2014/main" id="{433AE9C0-0CD5-4FCA-18B7-C65C4CFABFD8}"/>
              </a:ext>
            </a:extLst>
          </p:cNvPr>
          <p:cNvSpPr>
            <a:spLocks noGrp="1"/>
          </p:cNvSpPr>
          <p:nvPr>
            <p:ph type="subTitle" idx="1"/>
          </p:nvPr>
        </p:nvSpPr>
        <p:spPr>
          <a:xfrm rot="21366622">
            <a:off x="939400" y="4952610"/>
            <a:ext cx="4429241" cy="365126"/>
          </a:xfrm>
        </p:spPr>
        <p:txBody>
          <a:bodyPr>
            <a:noAutofit/>
          </a:bodyPr>
          <a:lstStyle>
            <a:lvl1pPr marL="0" indent="0" algn="l">
              <a:buNone/>
              <a:defRPr sz="1400" b="1" i="0">
                <a:solidFill>
                  <a:srgbClr val="35AF7C"/>
                </a:solidFill>
                <a:latin typeface="Syne"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Tree>
    <p:extLst>
      <p:ext uri="{BB962C8B-B14F-4D97-AF65-F5344CB8AC3E}">
        <p14:creationId xmlns:p14="http://schemas.microsoft.com/office/powerpoint/2010/main" val="1193645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98EEA-DF5D-0598-ECEB-C0D2A698C213}"/>
              </a:ext>
            </a:extLst>
          </p:cNvPr>
          <p:cNvSpPr>
            <a:spLocks noGrp="1"/>
          </p:cNvSpPr>
          <p:nvPr>
            <p:ph type="title"/>
          </p:nvPr>
        </p:nvSpPr>
        <p:spPr>
          <a:xfrm>
            <a:off x="312234" y="368865"/>
            <a:ext cx="10515600" cy="1325563"/>
          </a:xfrm>
        </p:spPr>
        <p:txBody>
          <a:bodyPr/>
          <a:lstStyle>
            <a:lvl1pPr>
              <a:defRPr>
                <a:latin typeface="Edo SZ" panose="02000000000000000000" pitchFamily="2" charset="0"/>
              </a:defRPr>
            </a:lvl1pPr>
          </a:lstStyle>
          <a:p>
            <a:r>
              <a:rPr lang="fr-FR"/>
              <a:t>Modifiez le style du titre</a:t>
            </a:r>
          </a:p>
        </p:txBody>
      </p:sp>
      <p:sp>
        <p:nvSpPr>
          <p:cNvPr id="3" name="Espace réservé du contenu 2">
            <a:extLst>
              <a:ext uri="{FF2B5EF4-FFF2-40B4-BE49-F238E27FC236}">
                <a16:creationId xmlns:a16="http://schemas.microsoft.com/office/drawing/2014/main" id="{BB30DB21-EBF8-7363-824A-9482E8C7152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pied de page 2">
            <a:extLst>
              <a:ext uri="{FF2B5EF4-FFF2-40B4-BE49-F238E27FC236}">
                <a16:creationId xmlns:a16="http://schemas.microsoft.com/office/drawing/2014/main" id="{3C990C48-275D-DA1F-7961-58105D43311A}"/>
              </a:ext>
            </a:extLst>
          </p:cNvPr>
          <p:cNvSpPr>
            <a:spLocks noGrp="1"/>
          </p:cNvSpPr>
          <p:nvPr>
            <p:ph type="ftr" sz="quarter" idx="3"/>
          </p:nvPr>
        </p:nvSpPr>
        <p:spPr>
          <a:xfrm>
            <a:off x="4038600" y="6356350"/>
            <a:ext cx="4114800" cy="365125"/>
          </a:xfrm>
          <a:prstGeom prst="rect">
            <a:avLst/>
          </a:prstGeom>
        </p:spPr>
        <p:txBody>
          <a:bodyPr anchor="ctr"/>
          <a:lstStyle>
            <a:lvl1pPr algn="ctr">
              <a:defRPr sz="1000" b="1" i="0">
                <a:solidFill>
                  <a:srgbClr val="69706F"/>
                </a:solidFill>
                <a:latin typeface="Syne" pitchFamily="2" charset="0"/>
              </a:defRPr>
            </a:lvl1pPr>
          </a:lstStyle>
          <a:p>
            <a:r>
              <a:rPr lang="fr-FR"/>
              <a:t>Pied de page</a:t>
            </a:r>
          </a:p>
        </p:txBody>
      </p:sp>
      <p:sp>
        <p:nvSpPr>
          <p:cNvPr id="8" name="Espace réservé du numéro de diapositive 3">
            <a:extLst>
              <a:ext uri="{FF2B5EF4-FFF2-40B4-BE49-F238E27FC236}">
                <a16:creationId xmlns:a16="http://schemas.microsoft.com/office/drawing/2014/main" id="{D3824598-D226-690F-730E-7EDF72A761B8}"/>
              </a:ext>
            </a:extLst>
          </p:cNvPr>
          <p:cNvSpPr>
            <a:spLocks noGrp="1"/>
          </p:cNvSpPr>
          <p:nvPr>
            <p:ph type="sldNum" sz="quarter" idx="4"/>
          </p:nvPr>
        </p:nvSpPr>
        <p:spPr>
          <a:xfrm>
            <a:off x="9177454" y="6356349"/>
            <a:ext cx="2743200" cy="365125"/>
          </a:xfrm>
          <a:prstGeom prst="rect">
            <a:avLst/>
          </a:prstGeom>
        </p:spPr>
        <p:txBody>
          <a:bodyPr anchor="ctr"/>
          <a:lstStyle>
            <a:lvl1pPr algn="r">
              <a:defRPr sz="1000" b="1" i="0">
                <a:solidFill>
                  <a:srgbClr val="69706F"/>
                </a:solidFill>
                <a:latin typeface="Syne" pitchFamily="2" charset="0"/>
              </a:defRPr>
            </a:lvl1pPr>
          </a:lstStyle>
          <a:p>
            <a:fld id="{5FE57696-F15C-3444-8A04-937ABC0678E7}" type="slidenum">
              <a:rPr lang="fr-FR" smtClean="0"/>
              <a:pPr/>
              <a:t>‹N°›</a:t>
            </a:fld>
            <a:endParaRPr lang="fr-FR"/>
          </a:p>
        </p:txBody>
      </p:sp>
    </p:spTree>
    <p:extLst>
      <p:ext uri="{BB962C8B-B14F-4D97-AF65-F5344CB8AC3E}">
        <p14:creationId xmlns:p14="http://schemas.microsoft.com/office/powerpoint/2010/main" val="1364720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29DB7C-60A4-A60F-5F35-271F4627B6F1}"/>
              </a:ext>
            </a:extLst>
          </p:cNvPr>
          <p:cNvSpPr>
            <a:spLocks noGrp="1"/>
          </p:cNvSpPr>
          <p:nvPr>
            <p:ph type="title"/>
          </p:nvPr>
        </p:nvSpPr>
        <p:spPr>
          <a:xfrm>
            <a:off x="831850" y="1709738"/>
            <a:ext cx="10515600" cy="2852737"/>
          </a:xfrm>
        </p:spPr>
        <p:txBody>
          <a:bodyPr anchor="b"/>
          <a:lstStyle>
            <a:lvl1pPr>
              <a:defRPr sz="6000" b="1" i="0">
                <a:latin typeface="Syne" pitchFamily="2" charset="0"/>
              </a:defRPr>
            </a:lvl1pPr>
          </a:lstStyle>
          <a:p>
            <a:endParaRPr lang="fr-FR"/>
          </a:p>
        </p:txBody>
      </p:sp>
      <p:sp>
        <p:nvSpPr>
          <p:cNvPr id="3" name="Espace réservé du texte 2">
            <a:extLst>
              <a:ext uri="{FF2B5EF4-FFF2-40B4-BE49-F238E27FC236}">
                <a16:creationId xmlns:a16="http://schemas.microsoft.com/office/drawing/2014/main" id="{8DB71407-2A27-9027-9ACC-AFEEE04799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Espace réservé du pied de page 2">
            <a:extLst>
              <a:ext uri="{FF2B5EF4-FFF2-40B4-BE49-F238E27FC236}">
                <a16:creationId xmlns:a16="http://schemas.microsoft.com/office/drawing/2014/main" id="{37B02F45-DB3C-9934-CC40-14955CD6C323}"/>
              </a:ext>
            </a:extLst>
          </p:cNvPr>
          <p:cNvSpPr>
            <a:spLocks noGrp="1"/>
          </p:cNvSpPr>
          <p:nvPr>
            <p:ph type="ftr" sz="quarter" idx="3"/>
          </p:nvPr>
        </p:nvSpPr>
        <p:spPr>
          <a:xfrm>
            <a:off x="4038600" y="6356350"/>
            <a:ext cx="4114800" cy="365125"/>
          </a:xfrm>
          <a:prstGeom prst="rect">
            <a:avLst/>
          </a:prstGeom>
        </p:spPr>
        <p:txBody>
          <a:bodyPr anchor="ctr"/>
          <a:lstStyle>
            <a:lvl1pPr algn="ctr">
              <a:defRPr sz="1000" b="1" i="0">
                <a:solidFill>
                  <a:srgbClr val="69706F"/>
                </a:solidFill>
                <a:latin typeface="Syne" pitchFamily="2" charset="0"/>
              </a:defRPr>
            </a:lvl1pPr>
          </a:lstStyle>
          <a:p>
            <a:r>
              <a:rPr lang="fr-FR"/>
              <a:t>Pied de page</a:t>
            </a:r>
          </a:p>
        </p:txBody>
      </p:sp>
      <p:sp>
        <p:nvSpPr>
          <p:cNvPr id="8" name="Espace réservé du numéro de diapositive 3">
            <a:extLst>
              <a:ext uri="{FF2B5EF4-FFF2-40B4-BE49-F238E27FC236}">
                <a16:creationId xmlns:a16="http://schemas.microsoft.com/office/drawing/2014/main" id="{05717F9A-C550-000A-5B36-E69634A1E861}"/>
              </a:ext>
            </a:extLst>
          </p:cNvPr>
          <p:cNvSpPr>
            <a:spLocks noGrp="1"/>
          </p:cNvSpPr>
          <p:nvPr>
            <p:ph type="sldNum" sz="quarter" idx="4"/>
          </p:nvPr>
        </p:nvSpPr>
        <p:spPr>
          <a:xfrm>
            <a:off x="9177454" y="6356349"/>
            <a:ext cx="2743200" cy="365125"/>
          </a:xfrm>
          <a:prstGeom prst="rect">
            <a:avLst/>
          </a:prstGeom>
        </p:spPr>
        <p:txBody>
          <a:bodyPr anchor="ctr"/>
          <a:lstStyle>
            <a:lvl1pPr algn="r">
              <a:defRPr sz="1000" b="1" i="0">
                <a:solidFill>
                  <a:srgbClr val="69706F"/>
                </a:solidFill>
                <a:latin typeface="Syne" pitchFamily="2" charset="0"/>
              </a:defRPr>
            </a:lvl1pPr>
          </a:lstStyle>
          <a:p>
            <a:fld id="{5FE57696-F15C-3444-8A04-937ABC0678E7}" type="slidenum">
              <a:rPr lang="fr-FR" smtClean="0"/>
              <a:pPr/>
              <a:t>‹N°›</a:t>
            </a:fld>
            <a:endParaRPr lang="fr-FR"/>
          </a:p>
        </p:txBody>
      </p:sp>
    </p:spTree>
    <p:extLst>
      <p:ext uri="{BB962C8B-B14F-4D97-AF65-F5344CB8AC3E}">
        <p14:creationId xmlns:p14="http://schemas.microsoft.com/office/powerpoint/2010/main" val="37732108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A481C3-C3F2-4D34-98A6-105A3D32EC5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9482609-6389-3741-6123-6A384460239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886B796-755E-24B5-5434-6434544DD25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pied de page 2">
            <a:extLst>
              <a:ext uri="{FF2B5EF4-FFF2-40B4-BE49-F238E27FC236}">
                <a16:creationId xmlns:a16="http://schemas.microsoft.com/office/drawing/2014/main" id="{E80EA539-CC86-FB49-E0CC-E54FC9857DD2}"/>
              </a:ext>
            </a:extLst>
          </p:cNvPr>
          <p:cNvSpPr>
            <a:spLocks noGrp="1"/>
          </p:cNvSpPr>
          <p:nvPr>
            <p:ph type="ftr" sz="quarter" idx="3"/>
          </p:nvPr>
        </p:nvSpPr>
        <p:spPr>
          <a:xfrm>
            <a:off x="4038600" y="6356350"/>
            <a:ext cx="4114800" cy="365125"/>
          </a:xfrm>
          <a:prstGeom prst="rect">
            <a:avLst/>
          </a:prstGeom>
        </p:spPr>
        <p:txBody>
          <a:bodyPr anchor="ctr"/>
          <a:lstStyle>
            <a:lvl1pPr algn="ctr">
              <a:defRPr sz="1000" b="1" i="0">
                <a:solidFill>
                  <a:srgbClr val="69706F"/>
                </a:solidFill>
                <a:latin typeface="Syne" pitchFamily="2" charset="0"/>
              </a:defRPr>
            </a:lvl1pPr>
          </a:lstStyle>
          <a:p>
            <a:r>
              <a:rPr lang="fr-FR"/>
              <a:t>Pied de page</a:t>
            </a:r>
          </a:p>
        </p:txBody>
      </p:sp>
      <p:sp>
        <p:nvSpPr>
          <p:cNvPr id="9" name="Espace réservé du numéro de diapositive 3">
            <a:extLst>
              <a:ext uri="{FF2B5EF4-FFF2-40B4-BE49-F238E27FC236}">
                <a16:creationId xmlns:a16="http://schemas.microsoft.com/office/drawing/2014/main" id="{AD84F04F-2EF4-5E05-A371-E478776FDE70}"/>
              </a:ext>
            </a:extLst>
          </p:cNvPr>
          <p:cNvSpPr>
            <a:spLocks noGrp="1"/>
          </p:cNvSpPr>
          <p:nvPr>
            <p:ph type="sldNum" sz="quarter" idx="4"/>
          </p:nvPr>
        </p:nvSpPr>
        <p:spPr>
          <a:xfrm>
            <a:off x="9177454" y="6356349"/>
            <a:ext cx="2743200" cy="365125"/>
          </a:xfrm>
          <a:prstGeom prst="rect">
            <a:avLst/>
          </a:prstGeom>
        </p:spPr>
        <p:txBody>
          <a:bodyPr anchor="ctr"/>
          <a:lstStyle>
            <a:lvl1pPr algn="r">
              <a:defRPr sz="1000" b="1" i="0">
                <a:solidFill>
                  <a:srgbClr val="69706F"/>
                </a:solidFill>
                <a:latin typeface="Syne" pitchFamily="2" charset="0"/>
              </a:defRPr>
            </a:lvl1pPr>
          </a:lstStyle>
          <a:p>
            <a:fld id="{5FE57696-F15C-3444-8A04-937ABC0678E7}" type="slidenum">
              <a:rPr lang="fr-FR" smtClean="0"/>
              <a:pPr/>
              <a:t>‹N°›</a:t>
            </a:fld>
            <a:endParaRPr lang="fr-FR"/>
          </a:p>
        </p:txBody>
      </p:sp>
    </p:spTree>
    <p:extLst>
      <p:ext uri="{BB962C8B-B14F-4D97-AF65-F5344CB8AC3E}">
        <p14:creationId xmlns:p14="http://schemas.microsoft.com/office/powerpoint/2010/main" val="14682813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E2AC111E-680D-4811-44E4-AD780AD076EB}"/>
              </a:ext>
            </a:extLst>
          </p:cNvPr>
          <p:cNvSpPr>
            <a:spLocks noGrp="1"/>
          </p:cNvSpPr>
          <p:nvPr>
            <p:ph type="ftr" sz="quarter" idx="11"/>
          </p:nvPr>
        </p:nvSpPr>
        <p:spPr>
          <a:xfrm>
            <a:off x="4038600" y="6356350"/>
            <a:ext cx="4114800" cy="365125"/>
          </a:xfrm>
          <a:prstGeom prst="rect">
            <a:avLst/>
          </a:prstGeom>
        </p:spPr>
        <p:txBody>
          <a:bodyPr/>
          <a:lstStyle>
            <a:lvl1pPr>
              <a:defRPr b="1" i="0">
                <a:solidFill>
                  <a:srgbClr val="69706F"/>
                </a:solidFill>
                <a:latin typeface="Syne" pitchFamily="2" charset="0"/>
              </a:defRPr>
            </a:lvl1pPr>
          </a:lstStyle>
          <a:p>
            <a:r>
              <a:rPr lang="fr-FR"/>
              <a:t>Pied de page</a:t>
            </a:r>
          </a:p>
        </p:txBody>
      </p:sp>
      <p:sp>
        <p:nvSpPr>
          <p:cNvPr id="4" name="Espace réservé du numéro de diapositive 3">
            <a:extLst>
              <a:ext uri="{FF2B5EF4-FFF2-40B4-BE49-F238E27FC236}">
                <a16:creationId xmlns:a16="http://schemas.microsoft.com/office/drawing/2014/main" id="{81A88C67-A93D-2433-64C9-4ADEC868E176}"/>
              </a:ext>
            </a:extLst>
          </p:cNvPr>
          <p:cNvSpPr>
            <a:spLocks noGrp="1"/>
          </p:cNvSpPr>
          <p:nvPr>
            <p:ph type="sldNum" sz="quarter" idx="12"/>
          </p:nvPr>
        </p:nvSpPr>
        <p:spPr>
          <a:xfrm>
            <a:off x="9177454" y="6356349"/>
            <a:ext cx="2743200" cy="365125"/>
          </a:xfrm>
          <a:prstGeom prst="rect">
            <a:avLst/>
          </a:prstGeom>
        </p:spPr>
        <p:txBody>
          <a:bodyPr/>
          <a:lstStyle>
            <a:lvl1pPr>
              <a:defRPr b="1" i="0">
                <a:solidFill>
                  <a:srgbClr val="69706F"/>
                </a:solidFill>
                <a:latin typeface="Syne" pitchFamily="2" charset="0"/>
              </a:defRPr>
            </a:lvl1pPr>
          </a:lstStyle>
          <a:p>
            <a:fld id="{5FE57696-F15C-3444-8A04-937ABC0678E7}" type="slidenum">
              <a:rPr lang="fr-FR" smtClean="0"/>
              <a:pPr/>
              <a:t>‹N°›</a:t>
            </a:fld>
            <a:endParaRPr lang="fr-FR"/>
          </a:p>
        </p:txBody>
      </p:sp>
    </p:spTree>
    <p:extLst>
      <p:ext uri="{BB962C8B-B14F-4D97-AF65-F5344CB8AC3E}">
        <p14:creationId xmlns:p14="http://schemas.microsoft.com/office/powerpoint/2010/main" val="17486387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E2AC111E-680D-4811-44E4-AD780AD076EB}"/>
              </a:ext>
            </a:extLst>
          </p:cNvPr>
          <p:cNvSpPr>
            <a:spLocks noGrp="1"/>
          </p:cNvSpPr>
          <p:nvPr>
            <p:ph type="ftr" sz="quarter" idx="11"/>
          </p:nvPr>
        </p:nvSpPr>
        <p:spPr>
          <a:xfrm>
            <a:off x="4038600" y="6356350"/>
            <a:ext cx="4114800" cy="365125"/>
          </a:xfrm>
          <a:prstGeom prst="rect">
            <a:avLst/>
          </a:prstGeom>
        </p:spPr>
        <p:txBody>
          <a:bodyPr/>
          <a:lstStyle>
            <a:lvl1pPr>
              <a:defRPr b="1" i="0">
                <a:solidFill>
                  <a:srgbClr val="69706F"/>
                </a:solidFill>
                <a:latin typeface="Syne" pitchFamily="2" charset="0"/>
              </a:defRPr>
            </a:lvl1pPr>
          </a:lstStyle>
          <a:p>
            <a:r>
              <a:rPr lang="fr-FR"/>
              <a:t>Pied de page</a:t>
            </a:r>
          </a:p>
        </p:txBody>
      </p:sp>
      <p:sp>
        <p:nvSpPr>
          <p:cNvPr id="4" name="Espace réservé du numéro de diapositive 3">
            <a:extLst>
              <a:ext uri="{FF2B5EF4-FFF2-40B4-BE49-F238E27FC236}">
                <a16:creationId xmlns:a16="http://schemas.microsoft.com/office/drawing/2014/main" id="{81A88C67-A93D-2433-64C9-4ADEC868E176}"/>
              </a:ext>
            </a:extLst>
          </p:cNvPr>
          <p:cNvSpPr>
            <a:spLocks noGrp="1"/>
          </p:cNvSpPr>
          <p:nvPr>
            <p:ph type="sldNum" sz="quarter" idx="12"/>
          </p:nvPr>
        </p:nvSpPr>
        <p:spPr>
          <a:xfrm>
            <a:off x="9177454" y="6356349"/>
            <a:ext cx="2743200" cy="365125"/>
          </a:xfrm>
          <a:prstGeom prst="rect">
            <a:avLst/>
          </a:prstGeom>
        </p:spPr>
        <p:txBody>
          <a:bodyPr/>
          <a:lstStyle>
            <a:lvl1pPr>
              <a:defRPr b="1" i="0">
                <a:solidFill>
                  <a:srgbClr val="69706F"/>
                </a:solidFill>
                <a:latin typeface="Syne" pitchFamily="2" charset="0"/>
              </a:defRPr>
            </a:lvl1pPr>
          </a:lstStyle>
          <a:p>
            <a:fld id="{5FE57696-F15C-3444-8A04-937ABC0678E7}" type="slidenum">
              <a:rPr lang="fr-FR" smtClean="0"/>
              <a:pPr/>
              <a:t>‹N°›</a:t>
            </a:fld>
            <a:endParaRPr lang="fr-FR"/>
          </a:p>
        </p:txBody>
      </p:sp>
      <p:sp>
        <p:nvSpPr>
          <p:cNvPr id="2" name="Titre 1">
            <a:extLst>
              <a:ext uri="{FF2B5EF4-FFF2-40B4-BE49-F238E27FC236}">
                <a16:creationId xmlns:a16="http://schemas.microsoft.com/office/drawing/2014/main" id="{EBC0176B-F182-AEC2-1361-A7BAC3835B42}"/>
              </a:ext>
            </a:extLst>
          </p:cNvPr>
          <p:cNvSpPr>
            <a:spLocks noGrp="1"/>
          </p:cNvSpPr>
          <p:nvPr>
            <p:ph type="title"/>
          </p:nvPr>
        </p:nvSpPr>
        <p:spPr>
          <a:xfrm>
            <a:off x="312234" y="345688"/>
            <a:ext cx="10515600" cy="1325563"/>
          </a:xfrm>
        </p:spPr>
        <p:txBody>
          <a:bodyPr anchor="t"/>
          <a:lstStyle>
            <a:lvl1pPr>
              <a:defRPr b="1" i="0">
                <a:latin typeface="Syne" pitchFamily="2" charset="0"/>
              </a:defRPr>
            </a:lvl1pPr>
          </a:lstStyle>
          <a:p>
            <a:r>
              <a:rPr lang="fr-FR"/>
              <a:t>Modifiez le style du titre</a:t>
            </a:r>
          </a:p>
        </p:txBody>
      </p:sp>
    </p:spTree>
    <p:extLst>
      <p:ext uri="{BB962C8B-B14F-4D97-AF65-F5344CB8AC3E}">
        <p14:creationId xmlns:p14="http://schemas.microsoft.com/office/powerpoint/2010/main" val="9436164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1CB5DC58-284A-2BE0-E29B-A96EB9F5C480}"/>
              </a:ext>
            </a:extLst>
          </p:cNvPr>
          <p:cNvSpPr>
            <a:spLocks noGrp="1"/>
          </p:cNvSpPr>
          <p:nvPr>
            <p:ph type="pic" idx="1"/>
          </p:nvPr>
        </p:nvSpPr>
        <p:spPr>
          <a:xfrm>
            <a:off x="6612672" y="0"/>
            <a:ext cx="5579328" cy="59547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2" name="Titre 1">
            <a:extLst>
              <a:ext uri="{FF2B5EF4-FFF2-40B4-BE49-F238E27FC236}">
                <a16:creationId xmlns:a16="http://schemas.microsoft.com/office/drawing/2014/main" id="{82998F73-C3AF-EB6F-6CB1-82071D8F2C7C}"/>
              </a:ext>
            </a:extLst>
          </p:cNvPr>
          <p:cNvSpPr>
            <a:spLocks noGrp="1"/>
          </p:cNvSpPr>
          <p:nvPr>
            <p:ph type="title"/>
          </p:nvPr>
        </p:nvSpPr>
        <p:spPr>
          <a:xfrm>
            <a:off x="337983" y="345688"/>
            <a:ext cx="5758017" cy="1600200"/>
          </a:xfrm>
        </p:spPr>
        <p:txBody>
          <a:bodyPr anchor="t"/>
          <a:lstStyle>
            <a:lvl1pPr>
              <a:defRPr sz="3200"/>
            </a:lvl1pPr>
          </a:lstStyle>
          <a:p>
            <a:r>
              <a:rPr lang="fr-FR"/>
              <a:t>Modifiez le style du titre</a:t>
            </a:r>
          </a:p>
        </p:txBody>
      </p:sp>
      <p:sp>
        <p:nvSpPr>
          <p:cNvPr id="4" name="Espace réservé du texte 3">
            <a:extLst>
              <a:ext uri="{FF2B5EF4-FFF2-40B4-BE49-F238E27FC236}">
                <a16:creationId xmlns:a16="http://schemas.microsoft.com/office/drawing/2014/main" id="{72A39138-0290-5A11-DA41-70E7A534F150}"/>
              </a:ext>
            </a:extLst>
          </p:cNvPr>
          <p:cNvSpPr>
            <a:spLocks noGrp="1"/>
          </p:cNvSpPr>
          <p:nvPr>
            <p:ph type="body" sz="half" idx="2"/>
          </p:nvPr>
        </p:nvSpPr>
        <p:spPr>
          <a:xfrm>
            <a:off x="337984" y="1945887"/>
            <a:ext cx="5758016" cy="426534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6" name="Espace réservé du pied de page 5">
            <a:extLst>
              <a:ext uri="{FF2B5EF4-FFF2-40B4-BE49-F238E27FC236}">
                <a16:creationId xmlns:a16="http://schemas.microsoft.com/office/drawing/2014/main" id="{2C599582-5BDD-D407-919C-49EE03467C64}"/>
              </a:ext>
            </a:extLst>
          </p:cNvPr>
          <p:cNvSpPr>
            <a:spLocks noGrp="1"/>
          </p:cNvSpPr>
          <p:nvPr>
            <p:ph type="ftr" sz="quarter" idx="11"/>
          </p:nvPr>
        </p:nvSpPr>
        <p:spPr>
          <a:xfrm>
            <a:off x="4038600" y="6356350"/>
            <a:ext cx="4114800" cy="365125"/>
          </a:xfrm>
          <a:prstGeom prst="rect">
            <a:avLst/>
          </a:prstGeom>
        </p:spPr>
        <p:txBody>
          <a:bodyPr/>
          <a:lstStyle/>
          <a:p>
            <a:r>
              <a:rPr lang="fr-FR"/>
              <a:t>Pied de page</a:t>
            </a:r>
          </a:p>
        </p:txBody>
      </p:sp>
      <p:sp>
        <p:nvSpPr>
          <p:cNvPr id="7" name="Espace réservé du numéro de diapositive 6">
            <a:extLst>
              <a:ext uri="{FF2B5EF4-FFF2-40B4-BE49-F238E27FC236}">
                <a16:creationId xmlns:a16="http://schemas.microsoft.com/office/drawing/2014/main" id="{201353F2-05B3-1499-12E1-2C5E74D1F4B2}"/>
              </a:ext>
            </a:extLst>
          </p:cNvPr>
          <p:cNvSpPr>
            <a:spLocks noGrp="1"/>
          </p:cNvSpPr>
          <p:nvPr>
            <p:ph type="sldNum" sz="quarter" idx="12"/>
          </p:nvPr>
        </p:nvSpPr>
        <p:spPr>
          <a:xfrm>
            <a:off x="9157010" y="6356349"/>
            <a:ext cx="2743200" cy="365125"/>
          </a:xfrm>
          <a:prstGeom prst="rect">
            <a:avLst/>
          </a:prstGeom>
        </p:spPr>
        <p:txBody>
          <a:bodyPr/>
          <a:lstStyle/>
          <a:p>
            <a:fld id="{5FE57696-F15C-3444-8A04-937ABC0678E7}" type="slidenum">
              <a:rPr lang="fr-FR" smtClean="0"/>
              <a:t>‹N°›</a:t>
            </a:fld>
            <a:endParaRPr lang="fr-FR"/>
          </a:p>
        </p:txBody>
      </p:sp>
    </p:spTree>
    <p:extLst>
      <p:ext uri="{BB962C8B-B14F-4D97-AF65-F5344CB8AC3E}">
        <p14:creationId xmlns:p14="http://schemas.microsoft.com/office/powerpoint/2010/main" val="909388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ernièr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2F7795-8A43-B185-5541-4265C008CF91}"/>
              </a:ext>
            </a:extLst>
          </p:cNvPr>
          <p:cNvSpPr/>
          <p:nvPr userDrawn="1"/>
        </p:nvSpPr>
        <p:spPr>
          <a:xfrm>
            <a:off x="0" y="0"/>
            <a:ext cx="12192000" cy="6857999"/>
          </a:xfrm>
          <a:prstGeom prst="rect">
            <a:avLst/>
          </a:prstGeom>
          <a:solidFill>
            <a:srgbClr val="35AF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991BC33-7224-CAB2-A93A-578B87B9B4FF}"/>
              </a:ext>
            </a:extLst>
          </p:cNvPr>
          <p:cNvSpPr>
            <a:spLocks noGrp="1"/>
          </p:cNvSpPr>
          <p:nvPr>
            <p:ph type="ctrTitle" hasCustomPrompt="1"/>
          </p:nvPr>
        </p:nvSpPr>
        <p:spPr>
          <a:xfrm>
            <a:off x="6400800" y="2463764"/>
            <a:ext cx="5583382" cy="1930470"/>
          </a:xfrm>
        </p:spPr>
        <p:txBody>
          <a:bodyPr anchor="t">
            <a:normAutofit/>
          </a:bodyPr>
          <a:lstStyle>
            <a:lvl1pPr algn="ctr">
              <a:defRPr sz="5400" b="1" i="0">
                <a:solidFill>
                  <a:schemeClr val="bg1"/>
                </a:solidFill>
                <a:latin typeface="Syne" pitchFamily="2" charset="0"/>
              </a:defRPr>
            </a:lvl1pPr>
          </a:lstStyle>
          <a:p>
            <a:r>
              <a:rPr lang="fr-FR"/>
              <a:t>MERCI</a:t>
            </a:r>
          </a:p>
        </p:txBody>
      </p:sp>
      <p:pic>
        <p:nvPicPr>
          <p:cNvPr id="4" name="Image 3" descr="Une image contenant Graphique, Police, graphisme, logo&#10;&#10;Description générée automatiquement">
            <a:extLst>
              <a:ext uri="{FF2B5EF4-FFF2-40B4-BE49-F238E27FC236}">
                <a16:creationId xmlns:a16="http://schemas.microsoft.com/office/drawing/2014/main" id="{B2AB65AE-A438-9F16-6EAF-EF767FB53281}"/>
              </a:ext>
            </a:extLst>
          </p:cNvPr>
          <p:cNvPicPr>
            <a:picLocks noChangeAspect="1"/>
          </p:cNvPicPr>
          <p:nvPr userDrawn="1"/>
        </p:nvPicPr>
        <p:blipFill rotWithShape="1">
          <a:blip r:embed="rId2"/>
          <a:srcRect t="25355" b="23715"/>
          <a:stretch/>
        </p:blipFill>
        <p:spPr>
          <a:xfrm>
            <a:off x="-7182499" y="-2006009"/>
            <a:ext cx="16453230" cy="11843908"/>
          </a:xfrm>
          <a:prstGeom prst="rect">
            <a:avLst/>
          </a:prstGeom>
        </p:spPr>
      </p:pic>
    </p:spTree>
    <p:extLst>
      <p:ext uri="{BB962C8B-B14F-4D97-AF65-F5344CB8AC3E}">
        <p14:creationId xmlns:p14="http://schemas.microsoft.com/office/powerpoint/2010/main" val="31121648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Slide - Forum">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C4847EB-CA4D-E346-ABCE-62574DCBDA47}"/>
              </a:ext>
            </a:extLst>
          </p:cNvPr>
          <p:cNvSpPr/>
          <p:nvPr userDrawn="1"/>
        </p:nvSpPr>
        <p:spPr>
          <a:xfrm>
            <a:off x="9116440" y="6583156"/>
            <a:ext cx="2988319" cy="184666"/>
          </a:xfrm>
          <a:prstGeom prst="rect">
            <a:avLst/>
          </a:prstGeom>
        </p:spPr>
        <p:txBody>
          <a:bodyPr wrap="none">
            <a:spAutoFit/>
          </a:bodyPr>
          <a:lstStyle/>
          <a:p>
            <a:r>
              <a:rPr lang="en-US" sz="600" spc="100">
                <a:solidFill>
                  <a:schemeClr val="bg1">
                    <a:lumMod val="85000"/>
                  </a:schemeClr>
                </a:solidFill>
                <a:latin typeface="Gotham Book" panose="02000604040000020004" pitchFamily="2" charset="0"/>
                <a:cs typeface="Poppins SemiBold" panose="00000700000000000000" pitchFamily="50" charset="0"/>
              </a:rPr>
              <a:t>CONSEIL INTERPROFESSIONNEL DU VIN DE BORDEAUX</a:t>
            </a:r>
          </a:p>
        </p:txBody>
      </p:sp>
      <p:pic>
        <p:nvPicPr>
          <p:cNvPr id="7" name="Image 6">
            <a:extLst>
              <a:ext uri="{FF2B5EF4-FFF2-40B4-BE49-F238E27FC236}">
                <a16:creationId xmlns:a16="http://schemas.microsoft.com/office/drawing/2014/main" id="{D20CE214-1EF6-064C-943A-FB432B0D6ED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9845" y="293362"/>
            <a:ext cx="673076" cy="658906"/>
          </a:xfrm>
          <a:prstGeom prst="rect">
            <a:avLst/>
          </a:prstGeom>
        </p:spPr>
      </p:pic>
      <p:sp>
        <p:nvSpPr>
          <p:cNvPr id="9" name="Rectangle 8">
            <a:extLst>
              <a:ext uri="{FF2B5EF4-FFF2-40B4-BE49-F238E27FC236}">
                <a16:creationId xmlns:a16="http://schemas.microsoft.com/office/drawing/2014/main" id="{BDA0ED58-1883-674E-9C29-AE552A5DDD76}"/>
              </a:ext>
            </a:extLst>
          </p:cNvPr>
          <p:cNvSpPr/>
          <p:nvPr userDrawn="1"/>
        </p:nvSpPr>
        <p:spPr>
          <a:xfrm>
            <a:off x="1336059" y="0"/>
            <a:ext cx="2707065" cy="391886"/>
          </a:xfrm>
          <a:prstGeom prst="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9172A42F-BBDE-3346-86B2-B7F7153C9BD8}"/>
              </a:ext>
            </a:extLst>
          </p:cNvPr>
          <p:cNvSpPr/>
          <p:nvPr userDrawn="1"/>
        </p:nvSpPr>
        <p:spPr>
          <a:xfrm>
            <a:off x="1357773" y="177371"/>
            <a:ext cx="2309094" cy="200055"/>
          </a:xfrm>
          <a:prstGeom prst="rect">
            <a:avLst/>
          </a:prstGeom>
        </p:spPr>
        <p:txBody>
          <a:bodyPr wrap="none">
            <a:spAutoFit/>
          </a:bodyPr>
          <a:lstStyle/>
          <a:p>
            <a:r>
              <a:rPr lang="en-US" sz="700" b="1" i="0" spc="100">
                <a:solidFill>
                  <a:schemeClr val="bg2">
                    <a:lumMod val="25000"/>
                  </a:schemeClr>
                </a:solidFill>
                <a:latin typeface="Gotham Bold" pitchFamily="2" charset="0"/>
                <a:cs typeface="Gotham Bold" pitchFamily="2" charset="0"/>
              </a:rPr>
              <a:t>13</a:t>
            </a:r>
            <a:r>
              <a:rPr lang="en-US" sz="700" b="1" i="0" spc="100" baseline="30000">
                <a:solidFill>
                  <a:schemeClr val="bg2">
                    <a:lumMod val="25000"/>
                  </a:schemeClr>
                </a:solidFill>
                <a:latin typeface="Gotham Bold" pitchFamily="2" charset="0"/>
                <a:cs typeface="Gotham Bold" pitchFamily="2" charset="0"/>
              </a:rPr>
              <a:t>EME </a:t>
            </a:r>
            <a:r>
              <a:rPr lang="en-US" sz="700" b="1" i="0" spc="100">
                <a:solidFill>
                  <a:schemeClr val="bg2">
                    <a:lumMod val="25000"/>
                  </a:schemeClr>
                </a:solidFill>
                <a:latin typeface="Gotham Bold" pitchFamily="2" charset="0"/>
                <a:cs typeface="Gotham Bold" pitchFamily="2" charset="0"/>
              </a:rPr>
              <a:t>FORUM DE </a:t>
            </a:r>
            <a:r>
              <a:rPr lang="en-US" sz="700" b="1" i="0" kern="1200" spc="100">
                <a:solidFill>
                  <a:schemeClr val="bg2">
                    <a:lumMod val="25000"/>
                  </a:schemeClr>
                </a:solidFill>
                <a:latin typeface="Gotham Bold" pitchFamily="2" charset="0"/>
                <a:ea typeface="+mn-ea"/>
                <a:cs typeface="Gotham Book" pitchFamily="2" charset="0"/>
              </a:rPr>
              <a:t>DEVELOPPEMENT DURABLE</a:t>
            </a:r>
          </a:p>
        </p:txBody>
      </p:sp>
      <p:sp>
        <p:nvSpPr>
          <p:cNvPr id="13" name="Rectangle 12">
            <a:extLst>
              <a:ext uri="{FF2B5EF4-FFF2-40B4-BE49-F238E27FC236}">
                <a16:creationId xmlns:a16="http://schemas.microsoft.com/office/drawing/2014/main" id="{E7ABBB1C-7151-6B46-AF33-E65F6DA82FDD}"/>
              </a:ext>
            </a:extLst>
          </p:cNvPr>
          <p:cNvSpPr/>
          <p:nvPr userDrawn="1"/>
        </p:nvSpPr>
        <p:spPr>
          <a:xfrm>
            <a:off x="349646" y="0"/>
            <a:ext cx="914277" cy="3918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6F65DA40-AFF2-F74C-B8C1-EEFEB44BC739}"/>
              </a:ext>
            </a:extLst>
          </p:cNvPr>
          <p:cNvSpPr/>
          <p:nvPr userDrawn="1"/>
        </p:nvSpPr>
        <p:spPr>
          <a:xfrm>
            <a:off x="324242" y="187251"/>
            <a:ext cx="939681" cy="184666"/>
          </a:xfrm>
          <a:prstGeom prst="rect">
            <a:avLst/>
          </a:prstGeom>
        </p:spPr>
        <p:txBody>
          <a:bodyPr wrap="none">
            <a:spAutoFit/>
          </a:bodyPr>
          <a:lstStyle/>
          <a:p>
            <a:r>
              <a:rPr lang="en-US" sz="600" b="0" i="0" spc="100">
                <a:solidFill>
                  <a:schemeClr val="bg2">
                    <a:lumMod val="25000"/>
                  </a:schemeClr>
                </a:solidFill>
                <a:latin typeface="Gotham Book" pitchFamily="2" charset="0"/>
                <a:cs typeface="Gotham Book" pitchFamily="2" charset="0"/>
              </a:rPr>
              <a:t>24 JANV. 2023</a:t>
            </a:r>
          </a:p>
        </p:txBody>
      </p:sp>
    </p:spTree>
    <p:extLst>
      <p:ext uri="{BB962C8B-B14F-4D97-AF65-F5344CB8AC3E}">
        <p14:creationId xmlns:p14="http://schemas.microsoft.com/office/powerpoint/2010/main" val="7673983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itre, sous-titre SANS texte">
    <p:spTree>
      <p:nvGrpSpPr>
        <p:cNvPr id="1" name=""/>
        <p:cNvGrpSpPr/>
        <p:nvPr/>
      </p:nvGrpSpPr>
      <p:grpSpPr>
        <a:xfrm>
          <a:off x="0" y="0"/>
          <a:ext cx="0" cy="0"/>
          <a:chOff x="0" y="0"/>
          <a:chExt cx="0" cy="0"/>
        </a:xfrm>
      </p:grpSpPr>
      <p:sp>
        <p:nvSpPr>
          <p:cNvPr id="11" name="Espace réservé du numéro de diapositive 4">
            <a:extLst>
              <a:ext uri="{FF2B5EF4-FFF2-40B4-BE49-F238E27FC236}">
                <a16:creationId xmlns:a16="http://schemas.microsoft.com/office/drawing/2014/main" id="{F67186E6-F713-4F99-916F-75062594F155}"/>
              </a:ext>
            </a:extLst>
          </p:cNvPr>
          <p:cNvSpPr>
            <a:spLocks noGrp="1"/>
          </p:cNvSpPr>
          <p:nvPr>
            <p:ph type="sldNum" sz="quarter" idx="12"/>
          </p:nvPr>
        </p:nvSpPr>
        <p:spPr>
          <a:xfrm>
            <a:off x="11251214" y="6435022"/>
            <a:ext cx="564444" cy="276998"/>
          </a:xfrm>
        </p:spPr>
        <p:txBody>
          <a:bodyPr/>
          <a:lstStyle>
            <a:lvl1pPr>
              <a:defRPr>
                <a:solidFill>
                  <a:schemeClr val="accent1"/>
                </a:solidFill>
                <a:latin typeface="+mj-lt"/>
                <a:ea typeface="Hiragino Sans W4" panose="020B0400000000000000" pitchFamily="34" charset="-128"/>
              </a:defRPr>
            </a:lvl1pPr>
          </a:lstStyle>
          <a:p>
            <a:fld id="{04F6D7EA-7985-E848-9075-28DB7D193056}" type="slidenum">
              <a:rPr lang="en-US" smtClean="0"/>
              <a:pPr/>
              <a:t>‹N°›</a:t>
            </a:fld>
            <a:endParaRPr lang="en-US"/>
          </a:p>
        </p:txBody>
      </p:sp>
      <p:sp>
        <p:nvSpPr>
          <p:cNvPr id="6" name="Titre 1">
            <a:extLst>
              <a:ext uri="{FF2B5EF4-FFF2-40B4-BE49-F238E27FC236}">
                <a16:creationId xmlns:a16="http://schemas.microsoft.com/office/drawing/2014/main" id="{1BA9BAAE-6852-414B-940A-6EE45085BDAA}"/>
              </a:ext>
            </a:extLst>
          </p:cNvPr>
          <p:cNvSpPr>
            <a:spLocks noGrp="1"/>
          </p:cNvSpPr>
          <p:nvPr>
            <p:ph type="title"/>
          </p:nvPr>
        </p:nvSpPr>
        <p:spPr>
          <a:xfrm>
            <a:off x="341376" y="163361"/>
            <a:ext cx="11350755" cy="336702"/>
          </a:xfrm>
        </p:spPr>
        <p:txBody>
          <a:bodyPr/>
          <a:lstStyle>
            <a:lvl1pPr>
              <a:defRPr sz="2000">
                <a:latin typeface="+mj-lt"/>
                <a:ea typeface="Hiragino Sans W4" panose="020B0400000000000000" pitchFamily="34" charset="-128"/>
              </a:defRPr>
            </a:lvl1pPr>
          </a:lstStyle>
          <a:p>
            <a:r>
              <a:rPr lang="fr-FR"/>
              <a:t>Cliquez et modifiez le titre</a:t>
            </a:r>
          </a:p>
        </p:txBody>
      </p:sp>
      <p:sp>
        <p:nvSpPr>
          <p:cNvPr id="8" name="Espace réservé du texte 6">
            <a:extLst>
              <a:ext uri="{FF2B5EF4-FFF2-40B4-BE49-F238E27FC236}">
                <a16:creationId xmlns:a16="http://schemas.microsoft.com/office/drawing/2014/main" id="{3DBB70D0-464D-457B-B34D-BB9913CAD718}"/>
              </a:ext>
            </a:extLst>
          </p:cNvPr>
          <p:cNvSpPr>
            <a:spLocks noGrp="1"/>
          </p:cNvSpPr>
          <p:nvPr>
            <p:ph type="body" sz="quarter" idx="15" hasCustomPrompt="1"/>
          </p:nvPr>
        </p:nvSpPr>
        <p:spPr>
          <a:xfrm>
            <a:off x="341376" y="500063"/>
            <a:ext cx="11351101" cy="298450"/>
          </a:xfrm>
          <a:prstGeom prst="rect">
            <a:avLst/>
          </a:prstGeom>
        </p:spPr>
        <p:txBody>
          <a:bodyPr anchor="ctr">
            <a:noAutofit/>
          </a:bodyPr>
          <a:lstStyle>
            <a:lvl1pPr marL="3175" indent="0">
              <a:buNone/>
              <a:defRPr sz="1600" i="1">
                <a:solidFill>
                  <a:srgbClr val="1A3E81"/>
                </a:solidFill>
                <a:latin typeface="+mj-lt"/>
                <a:ea typeface="Hiragino Sans W4" panose="020B0400000000000000" pitchFamily="34" charset="-128"/>
              </a:defRPr>
            </a:lvl1pPr>
          </a:lstStyle>
          <a:p>
            <a:pPr lvl="0"/>
            <a:r>
              <a:rPr lang="fr-FR"/>
              <a:t>Cliquez pour ajouter un sous-titre</a:t>
            </a:r>
          </a:p>
        </p:txBody>
      </p:sp>
      <p:sp>
        <p:nvSpPr>
          <p:cNvPr id="9" name="Espace réservé du contenu 9">
            <a:extLst>
              <a:ext uri="{FF2B5EF4-FFF2-40B4-BE49-F238E27FC236}">
                <a16:creationId xmlns:a16="http://schemas.microsoft.com/office/drawing/2014/main" id="{A0709293-50F3-4D12-B714-27041338E6FD}"/>
              </a:ext>
            </a:extLst>
          </p:cNvPr>
          <p:cNvSpPr>
            <a:spLocks noGrp="1"/>
          </p:cNvSpPr>
          <p:nvPr>
            <p:ph sz="quarter" idx="14" hasCustomPrompt="1"/>
          </p:nvPr>
        </p:nvSpPr>
        <p:spPr>
          <a:xfrm>
            <a:off x="478369" y="6248401"/>
            <a:ext cx="8745729" cy="493713"/>
          </a:xfrm>
          <a:prstGeom prst="rect">
            <a:avLst/>
          </a:prstGeom>
          <a:ln>
            <a:noFill/>
          </a:ln>
        </p:spPr>
        <p:txBody>
          <a:bodyPr anchor="b"/>
          <a:lstStyle>
            <a:lvl1pPr marL="3175" indent="0">
              <a:buNone/>
              <a:defRPr sz="900" baseline="0">
                <a:solidFill>
                  <a:srgbClr val="7F7F7F"/>
                </a:solidFill>
                <a:latin typeface="+mj-lt"/>
                <a:ea typeface="Hiragino Sans W4" panose="020B0400000000000000" pitchFamily="34" charset="-128"/>
              </a:defRPr>
            </a:lvl1pPr>
            <a:lvl2pPr marL="361950" indent="0">
              <a:buNone/>
              <a:defRPr sz="900">
                <a:solidFill>
                  <a:srgbClr val="7F7F7F"/>
                </a:solidFill>
              </a:defRPr>
            </a:lvl2pPr>
            <a:lvl3pPr marL="628650" indent="0">
              <a:buNone/>
              <a:defRPr sz="900">
                <a:solidFill>
                  <a:srgbClr val="7F7F7F"/>
                </a:solidFill>
              </a:defRPr>
            </a:lvl3pPr>
            <a:lvl4pPr marL="895350" indent="0">
              <a:buNone/>
              <a:defRPr sz="900">
                <a:solidFill>
                  <a:srgbClr val="7F7F7F"/>
                </a:solidFill>
              </a:defRPr>
            </a:lvl4pPr>
            <a:lvl5pPr marL="1162050" indent="0">
              <a:buNone/>
              <a:defRPr sz="900">
                <a:solidFill>
                  <a:srgbClr val="7F7F7F"/>
                </a:solidFill>
              </a:defRPr>
            </a:lvl5pPr>
          </a:lstStyle>
          <a:p>
            <a:pPr lvl="0"/>
            <a:r>
              <a:rPr lang="fr-FR"/>
              <a:t>Zone pour les sources ou remarques</a:t>
            </a:r>
          </a:p>
        </p:txBody>
      </p:sp>
    </p:spTree>
    <p:extLst>
      <p:ext uri="{BB962C8B-B14F-4D97-AF65-F5344CB8AC3E}">
        <p14:creationId xmlns:p14="http://schemas.microsoft.com/office/powerpoint/2010/main" val="15076354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9" name="Espace réservé du graphique SmartArt 8">
            <a:extLst>
              <a:ext uri="{FF2B5EF4-FFF2-40B4-BE49-F238E27FC236}">
                <a16:creationId xmlns:a16="http://schemas.microsoft.com/office/drawing/2014/main" id="{065E4DAB-1677-EF66-70B0-4C39169DB97F}"/>
              </a:ext>
            </a:extLst>
          </p:cNvPr>
          <p:cNvSpPr>
            <a:spLocks noGrp="1"/>
          </p:cNvSpPr>
          <p:nvPr>
            <p:ph type="dgm" sz="quarter" idx="13" hasCustomPrompt="1"/>
          </p:nvPr>
        </p:nvSpPr>
        <p:spPr>
          <a:xfrm>
            <a:off x="264921" y="0"/>
            <a:ext cx="116080" cy="6858000"/>
          </a:xfrm>
          <a:solidFill>
            <a:srgbClr val="738FC9"/>
          </a:solidFill>
        </p:spPr>
        <p:txBody>
          <a:bodyPr/>
          <a:lstStyle>
            <a:lvl1pPr marL="0" indent="0" algn="ctr">
              <a:buNone/>
              <a:defRPr/>
            </a:lvl1pPr>
          </a:lstStyle>
          <a:p>
            <a:r>
              <a:rPr lang="fr-FR"/>
              <a:t> </a:t>
            </a:r>
          </a:p>
        </p:txBody>
      </p:sp>
      <p:sp>
        <p:nvSpPr>
          <p:cNvPr id="32" name="Espace réservé du texte 7">
            <a:extLst>
              <a:ext uri="{FF2B5EF4-FFF2-40B4-BE49-F238E27FC236}">
                <a16:creationId xmlns:a16="http://schemas.microsoft.com/office/drawing/2014/main" id="{3DAF424B-B38F-E6DD-EE8B-D747AB127CAF}"/>
              </a:ext>
            </a:extLst>
          </p:cNvPr>
          <p:cNvSpPr>
            <a:spLocks noGrp="1"/>
          </p:cNvSpPr>
          <p:nvPr>
            <p:ph type="body" sz="quarter" idx="20" hasCustomPrompt="1"/>
          </p:nvPr>
        </p:nvSpPr>
        <p:spPr>
          <a:xfrm>
            <a:off x="988508" y="2521417"/>
            <a:ext cx="2627120" cy="365125"/>
          </a:xfrm>
        </p:spPr>
        <p:txBody>
          <a:bodyPr>
            <a:normAutofit/>
          </a:bodyPr>
          <a:lstStyle>
            <a:lvl1pPr marL="0" indent="0">
              <a:buNone/>
              <a:defRPr sz="2000" b="1">
                <a:solidFill>
                  <a:schemeClr val="accent1"/>
                </a:solidFill>
              </a:defRPr>
            </a:lvl1pPr>
          </a:lstStyle>
          <a:p>
            <a:pPr lvl="0"/>
            <a:r>
              <a:rPr lang="fr-FR"/>
              <a:t>Contexte : les REP</a:t>
            </a:r>
          </a:p>
        </p:txBody>
      </p:sp>
      <p:sp>
        <p:nvSpPr>
          <p:cNvPr id="33" name="Espace réservé du texte 7">
            <a:extLst>
              <a:ext uri="{FF2B5EF4-FFF2-40B4-BE49-F238E27FC236}">
                <a16:creationId xmlns:a16="http://schemas.microsoft.com/office/drawing/2014/main" id="{440E45B9-ABC8-26D4-EAC0-F5DA40724010}"/>
              </a:ext>
            </a:extLst>
          </p:cNvPr>
          <p:cNvSpPr>
            <a:spLocks noGrp="1"/>
          </p:cNvSpPr>
          <p:nvPr>
            <p:ph type="body" sz="quarter" idx="30" hasCustomPrompt="1"/>
          </p:nvPr>
        </p:nvSpPr>
        <p:spPr>
          <a:xfrm>
            <a:off x="988508" y="1280161"/>
            <a:ext cx="2627120" cy="1141006"/>
          </a:xfrm>
        </p:spPr>
        <p:txBody>
          <a:bodyPr>
            <a:noAutofit/>
          </a:bodyPr>
          <a:lstStyle>
            <a:lvl1pPr marL="0" indent="0">
              <a:buNone/>
              <a:defRPr sz="8800" b="0">
                <a:solidFill>
                  <a:schemeClr val="accent1"/>
                </a:solidFill>
              </a:defRPr>
            </a:lvl1pPr>
          </a:lstStyle>
          <a:p>
            <a:pPr lvl="0"/>
            <a:r>
              <a:rPr lang="fr-FR"/>
              <a:t>01</a:t>
            </a:r>
          </a:p>
        </p:txBody>
      </p:sp>
    </p:spTree>
    <p:extLst>
      <p:ext uri="{BB962C8B-B14F-4D97-AF65-F5344CB8AC3E}">
        <p14:creationId xmlns:p14="http://schemas.microsoft.com/office/powerpoint/2010/main" val="3752714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0.png"/><Relationship Id="rId2" Type="http://schemas.openxmlformats.org/officeDocument/2006/relationships/slideLayout" Target="../slideLayouts/slideLayout23.xml"/><Relationship Id="rId16"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8008B40-723C-F663-557B-BEB74E8616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FB303C0-071A-3D5C-018B-C9DCA77531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FCE2EC7-15B6-5343-912E-A4A7B75DB8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F7F33DD-02E3-4E74-93DD-1CFF332CD370}" type="datetimeFigureOut">
              <a:rPr lang="fr-FR" smtClean="0"/>
              <a:t>25/05/2025</a:t>
            </a:fld>
            <a:endParaRPr lang="fr-FR"/>
          </a:p>
        </p:txBody>
      </p:sp>
      <p:sp>
        <p:nvSpPr>
          <p:cNvPr id="5" name="Espace réservé du pied de page 4">
            <a:extLst>
              <a:ext uri="{FF2B5EF4-FFF2-40B4-BE49-F238E27FC236}">
                <a16:creationId xmlns:a16="http://schemas.microsoft.com/office/drawing/2014/main" id="{14D6C190-C0E0-2973-8317-615F7A10DF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E376AC8-48F8-DC96-CDB0-434FAF45C3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BDCEC9-7AEC-466E-91D5-0DD6D5D44318}" type="slidenum">
              <a:rPr lang="fr-FR" smtClean="0"/>
              <a:t>‹N°›</a:t>
            </a:fld>
            <a:endParaRPr lang="fr-FR"/>
          </a:p>
        </p:txBody>
      </p:sp>
    </p:spTree>
    <p:extLst>
      <p:ext uri="{BB962C8B-B14F-4D97-AF65-F5344CB8AC3E}">
        <p14:creationId xmlns:p14="http://schemas.microsoft.com/office/powerpoint/2010/main" val="3012995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 id="2147483667" r:id="rId16"/>
    <p:sldLayoutId id="2147483668" r:id="rId17"/>
    <p:sldLayoutId id="2147483686" r:id="rId18"/>
    <p:sldLayoutId id="2147483688" r:id="rId19"/>
    <p:sldLayoutId id="2147483689" r:id="rId20"/>
    <p:sldLayoutId id="2147483690"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Image 4" descr="Une image contenant obscurité, vert, noir, Graphique&#10;&#10;Description générée automatiquement">
            <a:extLst>
              <a:ext uri="{FF2B5EF4-FFF2-40B4-BE49-F238E27FC236}">
                <a16:creationId xmlns:a16="http://schemas.microsoft.com/office/drawing/2014/main" id="{C9795581-B845-542C-DD26-B2FC47894E98}"/>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601958" y="5984359"/>
            <a:ext cx="2988319" cy="1005581"/>
          </a:xfrm>
          <a:prstGeom prst="rect">
            <a:avLst/>
          </a:prstGeom>
        </p:spPr>
      </p:pic>
      <p:sp>
        <p:nvSpPr>
          <p:cNvPr id="9" name="Espace réservé du pied de page 2">
            <a:extLst>
              <a:ext uri="{FF2B5EF4-FFF2-40B4-BE49-F238E27FC236}">
                <a16:creationId xmlns:a16="http://schemas.microsoft.com/office/drawing/2014/main" id="{05F08F4F-919A-94AA-2900-85F13EDA4903}"/>
              </a:ext>
            </a:extLst>
          </p:cNvPr>
          <p:cNvSpPr>
            <a:spLocks noGrp="1"/>
          </p:cNvSpPr>
          <p:nvPr>
            <p:ph type="ftr" sz="quarter" idx="3"/>
          </p:nvPr>
        </p:nvSpPr>
        <p:spPr>
          <a:xfrm>
            <a:off x="4038600" y="6356350"/>
            <a:ext cx="4114800" cy="365125"/>
          </a:xfrm>
          <a:prstGeom prst="rect">
            <a:avLst/>
          </a:prstGeom>
        </p:spPr>
        <p:txBody>
          <a:bodyPr anchor="ctr"/>
          <a:lstStyle>
            <a:lvl1pPr algn="ctr">
              <a:defRPr sz="1000" b="1" i="0">
                <a:solidFill>
                  <a:srgbClr val="69706F"/>
                </a:solidFill>
                <a:latin typeface="Syne" pitchFamily="2" charset="0"/>
              </a:defRPr>
            </a:lvl1pPr>
          </a:lstStyle>
          <a:p>
            <a:r>
              <a:rPr lang="fr-FR"/>
              <a:t>Pied de page</a:t>
            </a:r>
          </a:p>
        </p:txBody>
      </p:sp>
      <p:sp>
        <p:nvSpPr>
          <p:cNvPr id="10" name="Espace réservé du numéro de diapositive 3">
            <a:extLst>
              <a:ext uri="{FF2B5EF4-FFF2-40B4-BE49-F238E27FC236}">
                <a16:creationId xmlns:a16="http://schemas.microsoft.com/office/drawing/2014/main" id="{52B575BF-B915-6331-6DB5-D2863AECDC9F}"/>
              </a:ext>
            </a:extLst>
          </p:cNvPr>
          <p:cNvSpPr>
            <a:spLocks noGrp="1"/>
          </p:cNvSpPr>
          <p:nvPr>
            <p:ph type="sldNum" sz="quarter" idx="4"/>
          </p:nvPr>
        </p:nvSpPr>
        <p:spPr>
          <a:xfrm>
            <a:off x="9177454" y="6356349"/>
            <a:ext cx="2743200" cy="365125"/>
          </a:xfrm>
          <a:prstGeom prst="rect">
            <a:avLst/>
          </a:prstGeom>
        </p:spPr>
        <p:txBody>
          <a:bodyPr anchor="ctr"/>
          <a:lstStyle>
            <a:lvl1pPr algn="r">
              <a:defRPr sz="1000" b="1" i="0">
                <a:solidFill>
                  <a:srgbClr val="69706F"/>
                </a:solidFill>
                <a:latin typeface="Syne" pitchFamily="2" charset="0"/>
              </a:defRPr>
            </a:lvl1pPr>
          </a:lstStyle>
          <a:p>
            <a:fld id="{5FE57696-F15C-3444-8A04-937ABC0678E7}" type="slidenum">
              <a:rPr lang="fr-FR" smtClean="0"/>
              <a:pPr/>
              <a:t>‹N°›</a:t>
            </a:fld>
            <a:endParaRPr lang="fr-FR"/>
          </a:p>
        </p:txBody>
      </p:sp>
      <p:sp>
        <p:nvSpPr>
          <p:cNvPr id="2" name="Espace réservé du titre 1">
            <a:extLst>
              <a:ext uri="{FF2B5EF4-FFF2-40B4-BE49-F238E27FC236}">
                <a16:creationId xmlns:a16="http://schemas.microsoft.com/office/drawing/2014/main" id="{A352CB83-6976-B968-9BB7-6B5716011791}"/>
              </a:ext>
            </a:extLst>
          </p:cNvPr>
          <p:cNvSpPr>
            <a:spLocks noGrp="1"/>
          </p:cNvSpPr>
          <p:nvPr>
            <p:ph type="title"/>
          </p:nvPr>
        </p:nvSpPr>
        <p:spPr>
          <a:xfrm>
            <a:off x="312234" y="346778"/>
            <a:ext cx="10515600" cy="1325563"/>
          </a:xfrm>
          <a:prstGeom prst="rect">
            <a:avLst/>
          </a:prstGeom>
        </p:spPr>
        <p:txBody>
          <a:bodyPr vert="horz" lIns="91440" tIns="45720" rIns="91440" bIns="45720" rtlCol="0" anchor="t">
            <a:normAutofit/>
          </a:bodyPr>
          <a:lstStyle/>
          <a:p>
            <a:r>
              <a:rPr lang="fr-FR"/>
              <a:t>Modifiez le style du titre</a:t>
            </a:r>
          </a:p>
        </p:txBody>
      </p:sp>
      <p:sp>
        <p:nvSpPr>
          <p:cNvPr id="3" name="Espace réservé du texte 2">
            <a:extLst>
              <a:ext uri="{FF2B5EF4-FFF2-40B4-BE49-F238E27FC236}">
                <a16:creationId xmlns:a16="http://schemas.microsoft.com/office/drawing/2014/main" id="{44CCA870-6058-C905-B7F0-63FBDD0918FE}"/>
              </a:ext>
            </a:extLst>
          </p:cNvPr>
          <p:cNvSpPr>
            <a:spLocks noGrp="1"/>
          </p:cNvSpPr>
          <p:nvPr>
            <p:ph type="body" idx="1"/>
          </p:nvPr>
        </p:nvSpPr>
        <p:spPr>
          <a:xfrm>
            <a:off x="312234" y="1828612"/>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4" name="Connecteur droit 3">
            <a:extLst>
              <a:ext uri="{FF2B5EF4-FFF2-40B4-BE49-F238E27FC236}">
                <a16:creationId xmlns:a16="http://schemas.microsoft.com/office/drawing/2014/main" id="{EC20F266-9AFA-2D1B-6E8B-F833C9042C9A}"/>
              </a:ext>
            </a:extLst>
          </p:cNvPr>
          <p:cNvCxnSpPr/>
          <p:nvPr userDrawn="1"/>
        </p:nvCxnSpPr>
        <p:spPr>
          <a:xfrm>
            <a:off x="312234" y="6200078"/>
            <a:ext cx="11608420" cy="0"/>
          </a:xfrm>
          <a:prstGeom prst="line">
            <a:avLst/>
          </a:prstGeom>
          <a:ln>
            <a:solidFill>
              <a:srgbClr val="35AF7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75535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Lst>
  <p:hf hdr="0" dt="0"/>
  <p:txStyles>
    <p:titleStyle>
      <a:lvl1pPr algn="l" defTabSz="914400" rtl="0" eaLnBrk="1" latinLnBrk="0" hangingPunct="1">
        <a:lnSpc>
          <a:spcPct val="90000"/>
        </a:lnSpc>
        <a:spcBef>
          <a:spcPct val="0"/>
        </a:spcBef>
        <a:buNone/>
        <a:defRPr sz="4000" b="1" i="0" kern="1200">
          <a:solidFill>
            <a:schemeClr val="tx1"/>
          </a:solidFill>
          <a:latin typeface="Syne" pitchFamily="2" charset="0"/>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800" b="1" i="0" kern="1200">
          <a:solidFill>
            <a:srgbClr val="69706F"/>
          </a:solidFill>
          <a:latin typeface="Syne" pitchFamily="2" charset="0"/>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400" b="1" i="0" kern="1200">
          <a:solidFill>
            <a:srgbClr val="69706F"/>
          </a:solidFill>
          <a:latin typeface="Syne" pitchFamily="2" charset="0"/>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1" i="0" kern="1200">
          <a:solidFill>
            <a:srgbClr val="69706F"/>
          </a:solidFill>
          <a:latin typeface="Syne" pitchFamily="2" charset="0"/>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800" b="1" i="0" kern="1200">
          <a:solidFill>
            <a:srgbClr val="69706F"/>
          </a:solidFill>
          <a:latin typeface="Syne" pitchFamily="2" charset="0"/>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800" b="1" i="0" kern="1200">
          <a:solidFill>
            <a:srgbClr val="69706F"/>
          </a:solidFill>
          <a:latin typeface="Syn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3.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image" Target="../media/image22.png"/><Relationship Id="rId3" Type="http://schemas.openxmlformats.org/officeDocument/2006/relationships/image" Target="../media/image25.png"/><Relationship Id="rId7" Type="http://schemas.openxmlformats.org/officeDocument/2006/relationships/slide" Target="slide4.xml"/><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16.xml"/><Relationship Id="rId6" Type="http://schemas.openxmlformats.org/officeDocument/2006/relationships/image" Target="../media/image28.png"/><Relationship Id="rId11" Type="http://schemas.openxmlformats.org/officeDocument/2006/relationships/slide" Target="slide54.xml"/><Relationship Id="rId5" Type="http://schemas.openxmlformats.org/officeDocument/2006/relationships/image" Target="../media/image27.png"/><Relationship Id="rId10" Type="http://schemas.openxmlformats.org/officeDocument/2006/relationships/slide" Target="slide45.xml"/><Relationship Id="rId4" Type="http://schemas.openxmlformats.org/officeDocument/2006/relationships/image" Target="../media/image26.png"/><Relationship Id="rId9" Type="http://schemas.openxmlformats.org/officeDocument/2006/relationships/slide" Target="slide39.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hyperlink" Target="https://filieres-rep.ademe.fr/fonctionnement"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1.png"/><Relationship Id="rId10" Type="http://schemas.openxmlformats.org/officeDocument/2006/relationships/image" Target="../media/image34.png"/><Relationship Id="rId4" Type="http://schemas.openxmlformats.org/officeDocument/2006/relationships/image" Target="../media/image3.jpeg"/><Relationship Id="rId9"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2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39.jpeg"/><Relationship Id="rId11" Type="http://schemas.openxmlformats.org/officeDocument/2006/relationships/image" Target="../media/image22.png"/><Relationship Id="rId5" Type="http://schemas.openxmlformats.org/officeDocument/2006/relationships/image" Target="../media/image38.jpe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45.png"/><Relationship Id="rId7" Type="http://schemas.openxmlformats.org/officeDocument/2006/relationships/image" Target="../media/image22.png"/><Relationship Id="rId2" Type="http://schemas.openxmlformats.org/officeDocument/2006/relationships/image" Target="../media/image44.emf"/><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jpeg"/><Relationship Id="rId7" Type="http://schemas.openxmlformats.org/officeDocument/2006/relationships/image" Target="../media/image51.pn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53.jpe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22.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3.jpe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8.png"/><Relationship Id="rId7" Type="http://schemas.openxmlformats.org/officeDocument/2006/relationships/image" Target="../media/image3.jpe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60.png"/><Relationship Id="rId4" Type="http://schemas.openxmlformats.org/officeDocument/2006/relationships/image" Target="../media/image59.png"/></Relationships>
</file>

<file path=ppt/slides/_rels/slide1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sv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3.jpeg"/><Relationship Id="rId5" Type="http://schemas.openxmlformats.org/officeDocument/2006/relationships/image" Target="../media/image64.svg"/><Relationship Id="rId10" Type="http://schemas.openxmlformats.org/officeDocument/2006/relationships/image" Target="../media/image21.png"/><Relationship Id="rId4" Type="http://schemas.openxmlformats.org/officeDocument/2006/relationships/image" Target="../media/image63.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jpeg"/><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69.png"/></Relationships>
</file>

<file path=ppt/slides/_rels/slide1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jpeg"/><Relationship Id="rId1" Type="http://schemas.openxmlformats.org/officeDocument/2006/relationships/slideLayout" Target="../slideLayouts/slideLayout14.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22.png"/><Relationship Id="rId7" Type="http://schemas.openxmlformats.org/officeDocument/2006/relationships/image" Target="../media/image74.jpeg"/><Relationship Id="rId2" Type="http://schemas.openxmlformats.org/officeDocument/2006/relationships/image" Target="../media/image21.png"/><Relationship Id="rId1" Type="http://schemas.openxmlformats.org/officeDocument/2006/relationships/slideLayout" Target="../slideLayouts/slideLayout14.xml"/><Relationship Id="rId6" Type="http://schemas.openxmlformats.org/officeDocument/2006/relationships/image" Target="../media/image73.jpe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1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3.jpeg"/><Relationship Id="rId5" Type="http://schemas.openxmlformats.org/officeDocument/2006/relationships/image" Target="../media/image21.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2.png"/><Relationship Id="rId1" Type="http://schemas.openxmlformats.org/officeDocument/2006/relationships/slideLayout" Target="../slideLayouts/slideLayout15.xml"/><Relationship Id="rId6" Type="http://schemas.openxmlformats.org/officeDocument/2006/relationships/image" Target="../media/image83.png"/><Relationship Id="rId5" Type="http://schemas.openxmlformats.org/officeDocument/2006/relationships/image" Target="../media/image3.jpe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21.png"/><Relationship Id="rId7" Type="http://schemas.openxmlformats.org/officeDocument/2006/relationships/image" Target="../media/image87.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3.jpeg"/></Relationships>
</file>

<file path=ppt/slides/_rels/slide2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21.png"/><Relationship Id="rId7" Type="http://schemas.openxmlformats.org/officeDocument/2006/relationships/image" Target="../media/image92.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91.png"/><Relationship Id="rId5" Type="http://schemas.openxmlformats.org/officeDocument/2006/relationships/image" Target="../media/image90.png"/><Relationship Id="rId10" Type="http://schemas.openxmlformats.org/officeDocument/2006/relationships/image" Target="../media/image3.jpeg"/><Relationship Id="rId4" Type="http://schemas.openxmlformats.org/officeDocument/2006/relationships/image" Target="../media/image89.png"/><Relationship Id="rId9" Type="http://schemas.openxmlformats.org/officeDocument/2006/relationships/image" Target="../media/image94.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96.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95.png"/><Relationship Id="rId5" Type="http://schemas.openxmlformats.org/officeDocument/2006/relationships/image" Target="../media/image21.pn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22.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3.jpeg"/><Relationship Id="rId5" Type="http://schemas.openxmlformats.org/officeDocument/2006/relationships/image" Target="../media/image98.png"/><Relationship Id="rId4" Type="http://schemas.openxmlformats.org/officeDocument/2006/relationships/image" Target="../media/image97.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5.xml"/><Relationship Id="rId1" Type="http://schemas.openxmlformats.org/officeDocument/2006/relationships/video" Target="https://www.youtube.com/embed/8ZCr-Ef30wI?feature=oembed" TargetMode="External"/><Relationship Id="rId6" Type="http://schemas.openxmlformats.org/officeDocument/2006/relationships/image" Target="../media/image100.jpeg"/><Relationship Id="rId5" Type="http://schemas.openxmlformats.org/officeDocument/2006/relationships/image" Target="../media/image3.jpe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02.png"/><Relationship Id="rId7" Type="http://schemas.openxmlformats.org/officeDocument/2006/relationships/image" Target="../media/image106.jpeg"/><Relationship Id="rId2" Type="http://schemas.openxmlformats.org/officeDocument/2006/relationships/image" Target="../media/image101.png"/><Relationship Id="rId1" Type="http://schemas.openxmlformats.org/officeDocument/2006/relationships/slideLayout" Target="../slideLayouts/slideLayout1.xml"/><Relationship Id="rId6" Type="http://schemas.openxmlformats.org/officeDocument/2006/relationships/image" Target="../media/image105.png"/><Relationship Id="rId5" Type="http://schemas.openxmlformats.org/officeDocument/2006/relationships/image" Target="../media/image104.png"/><Relationship Id="rId10" Type="http://schemas.openxmlformats.org/officeDocument/2006/relationships/image" Target="../media/image22.png"/><Relationship Id="rId4" Type="http://schemas.openxmlformats.org/officeDocument/2006/relationships/image" Target="../media/image103.png"/><Relationship Id="rId9"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22.png"/><Relationship Id="rId1" Type="http://schemas.openxmlformats.org/officeDocument/2006/relationships/slideLayout" Target="../slideLayouts/slideLayout1.xml"/><Relationship Id="rId5" Type="http://schemas.openxmlformats.org/officeDocument/2006/relationships/image" Target="../media/image109.png"/><Relationship Id="rId4" Type="http://schemas.openxmlformats.org/officeDocument/2006/relationships/image" Target="../media/image108.png"/></Relationships>
</file>

<file path=ppt/slides/_rels/slide29.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115.jpeg"/><Relationship Id="rId3" Type="http://schemas.openxmlformats.org/officeDocument/2006/relationships/image" Target="../media/image110.jpeg"/><Relationship Id="rId7" Type="http://schemas.openxmlformats.org/officeDocument/2006/relationships/diagramLayout" Target="../diagrams/layout1.xml"/><Relationship Id="rId12" Type="http://schemas.openxmlformats.org/officeDocument/2006/relationships/image" Target="../media/image114.jpeg"/><Relationship Id="rId17" Type="http://schemas.openxmlformats.org/officeDocument/2006/relationships/image" Target="../media/image21.png"/><Relationship Id="rId2" Type="http://schemas.openxmlformats.org/officeDocument/2006/relationships/notesSlide" Target="../notesSlides/notesSlide7.xml"/><Relationship Id="rId16" Type="http://schemas.openxmlformats.org/officeDocument/2006/relationships/image" Target="../media/image3.jpeg"/><Relationship Id="rId1" Type="http://schemas.openxmlformats.org/officeDocument/2006/relationships/slideLayout" Target="../slideLayouts/slideLayout15.xml"/><Relationship Id="rId6" Type="http://schemas.openxmlformats.org/officeDocument/2006/relationships/diagramData" Target="../diagrams/data1.xml"/><Relationship Id="rId11" Type="http://schemas.openxmlformats.org/officeDocument/2006/relationships/image" Target="../media/image113.jpeg"/><Relationship Id="rId5" Type="http://schemas.openxmlformats.org/officeDocument/2006/relationships/image" Target="../media/image112.jpeg"/><Relationship Id="rId15" Type="http://schemas.openxmlformats.org/officeDocument/2006/relationships/image" Target="../media/image22.png"/><Relationship Id="rId10" Type="http://schemas.microsoft.com/office/2007/relationships/diagramDrawing" Target="../diagrams/drawing1.xml"/><Relationship Id="rId4" Type="http://schemas.openxmlformats.org/officeDocument/2006/relationships/image" Target="../media/image111.jpeg"/><Relationship Id="rId9" Type="http://schemas.openxmlformats.org/officeDocument/2006/relationships/diagramColors" Target="../diagrams/colors1.xml"/><Relationship Id="rId14" Type="http://schemas.openxmlformats.org/officeDocument/2006/relationships/image" Target="../media/image116.jpeg"/></Relationships>
</file>

<file path=ppt/slides/_rels/slide3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1.png"/><Relationship Id="rId7" Type="http://schemas.openxmlformats.org/officeDocument/2006/relationships/image" Target="../media/image119.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8" Type="http://schemas.openxmlformats.org/officeDocument/2006/relationships/image" Target="../media/image123.png"/><Relationship Id="rId13" Type="http://schemas.openxmlformats.org/officeDocument/2006/relationships/image" Target="../media/image128.png"/><Relationship Id="rId3" Type="http://schemas.openxmlformats.org/officeDocument/2006/relationships/image" Target="../media/image21.png"/><Relationship Id="rId7" Type="http://schemas.openxmlformats.org/officeDocument/2006/relationships/image" Target="../media/image122.png"/><Relationship Id="rId12" Type="http://schemas.openxmlformats.org/officeDocument/2006/relationships/image" Target="../media/image127.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121.jpeg"/><Relationship Id="rId11" Type="http://schemas.openxmlformats.org/officeDocument/2006/relationships/image" Target="../media/image126.png"/><Relationship Id="rId5" Type="http://schemas.openxmlformats.org/officeDocument/2006/relationships/image" Target="../media/image120.png"/><Relationship Id="rId10" Type="http://schemas.openxmlformats.org/officeDocument/2006/relationships/image" Target="../media/image125.png"/><Relationship Id="rId4" Type="http://schemas.openxmlformats.org/officeDocument/2006/relationships/image" Target="../media/image3.jpeg"/><Relationship Id="rId9" Type="http://schemas.openxmlformats.org/officeDocument/2006/relationships/image" Target="../media/image124.png"/><Relationship Id="rId14" Type="http://schemas.openxmlformats.org/officeDocument/2006/relationships/image" Target="../media/image129.sv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5.xml"/><Relationship Id="rId5" Type="http://schemas.openxmlformats.org/officeDocument/2006/relationships/image" Target="../media/image130.png"/><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22.png"/><Relationship Id="rId1" Type="http://schemas.openxmlformats.org/officeDocument/2006/relationships/slideLayout" Target="../slideLayouts/slideLayout1.xml"/><Relationship Id="rId5" Type="http://schemas.openxmlformats.org/officeDocument/2006/relationships/image" Target="../media/image133.png"/><Relationship Id="rId4" Type="http://schemas.openxmlformats.org/officeDocument/2006/relationships/image" Target="../media/image132.png"/></Relationships>
</file>

<file path=ppt/slides/_rels/slide3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140.jpeg"/><Relationship Id="rId3" Type="http://schemas.microsoft.com/office/2007/relationships/hdphoto" Target="../media/hdphoto3.wdp"/><Relationship Id="rId7" Type="http://schemas.openxmlformats.org/officeDocument/2006/relationships/image" Target="../media/image139.jpeg"/><Relationship Id="rId2" Type="http://schemas.openxmlformats.org/officeDocument/2006/relationships/image" Target="../media/image135.png"/><Relationship Id="rId1" Type="http://schemas.openxmlformats.org/officeDocument/2006/relationships/slideLayout" Target="../slideLayouts/slideLayout18.xml"/><Relationship Id="rId6" Type="http://schemas.openxmlformats.org/officeDocument/2006/relationships/image" Target="../media/image138.jpeg"/><Relationship Id="rId11" Type="http://schemas.openxmlformats.org/officeDocument/2006/relationships/image" Target="../media/image21.png"/><Relationship Id="rId5" Type="http://schemas.openxmlformats.org/officeDocument/2006/relationships/image" Target="../media/image137.png"/><Relationship Id="rId10" Type="http://schemas.openxmlformats.org/officeDocument/2006/relationships/image" Target="../media/image3.jpeg"/><Relationship Id="rId4" Type="http://schemas.openxmlformats.org/officeDocument/2006/relationships/image" Target="../media/image136.png"/><Relationship Id="rId9" Type="http://schemas.openxmlformats.org/officeDocument/2006/relationships/image" Target="../media/image22.png"/></Relationships>
</file>

<file path=ppt/slides/_rels/slide3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41.png"/><Relationship Id="rId7" Type="http://schemas.openxmlformats.org/officeDocument/2006/relationships/image" Target="../media/image14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4.jpeg"/><Relationship Id="rId5" Type="http://schemas.openxmlformats.org/officeDocument/2006/relationships/image" Target="../media/image143.png"/><Relationship Id="rId10" Type="http://schemas.openxmlformats.org/officeDocument/2006/relationships/image" Target="../media/image3.jpeg"/><Relationship Id="rId4" Type="http://schemas.openxmlformats.org/officeDocument/2006/relationships/image" Target="../media/image142.png"/><Relationship Id="rId9" Type="http://schemas.openxmlformats.org/officeDocument/2006/relationships/image" Target="../media/image21.png"/></Relationships>
</file>

<file path=ppt/slides/_rels/slide3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6.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 Id="rId9"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150.jpeg"/></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5.xml"/><Relationship Id="rId5" Type="http://schemas.openxmlformats.org/officeDocument/2006/relationships/hyperlink" Target="mailto:p.tabourel@adelphe.fr" TargetMode="External"/><Relationship Id="rId4" Type="http://schemas.openxmlformats.org/officeDocument/2006/relationships/image" Target="../media/image3.jpeg"/></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151.jpeg"/></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8" Type="http://schemas.openxmlformats.org/officeDocument/2006/relationships/image" Target="../media/image158.jpeg"/><Relationship Id="rId3" Type="http://schemas.openxmlformats.org/officeDocument/2006/relationships/image" Target="../media/image153.jpeg"/><Relationship Id="rId7" Type="http://schemas.openxmlformats.org/officeDocument/2006/relationships/image" Target="../media/image157.jpeg"/><Relationship Id="rId2" Type="http://schemas.openxmlformats.org/officeDocument/2006/relationships/image" Target="../media/image152.png"/><Relationship Id="rId1" Type="http://schemas.openxmlformats.org/officeDocument/2006/relationships/slideLayout" Target="../slideLayouts/slideLayout2.xml"/><Relationship Id="rId6" Type="http://schemas.openxmlformats.org/officeDocument/2006/relationships/image" Target="../media/image156.jpeg"/><Relationship Id="rId5" Type="http://schemas.openxmlformats.org/officeDocument/2006/relationships/image" Target="../media/image155.jpeg"/><Relationship Id="rId10" Type="http://schemas.openxmlformats.org/officeDocument/2006/relationships/image" Target="../media/image22.png"/><Relationship Id="rId4" Type="http://schemas.openxmlformats.org/officeDocument/2006/relationships/image" Target="../media/image154.jpeg"/><Relationship Id="rId9" Type="http://schemas.openxmlformats.org/officeDocument/2006/relationships/image" Target="../media/image159.png"/></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5.xml"/><Relationship Id="rId1" Type="http://schemas.openxmlformats.org/officeDocument/2006/relationships/video" Target="https://www.youtube.com/embed/4M1SSX0jnxo?list=PL_R5WljYpsrL_6Z5smxzy5_IbRogPcsyP" TargetMode="External"/><Relationship Id="rId6" Type="http://schemas.openxmlformats.org/officeDocument/2006/relationships/image" Target="../media/image160.jpeg"/><Relationship Id="rId5" Type="http://schemas.openxmlformats.org/officeDocument/2006/relationships/image" Target="../media/image3.jpeg"/><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2.png"/><Relationship Id="rId1" Type="http://schemas.openxmlformats.org/officeDocument/2006/relationships/slideLayout" Target="../slideLayouts/slideLayout19.xml"/><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8" Type="http://schemas.openxmlformats.org/officeDocument/2006/relationships/image" Target="../media/image164.png"/><Relationship Id="rId13" Type="http://schemas.openxmlformats.org/officeDocument/2006/relationships/image" Target="../media/image169.png"/><Relationship Id="rId3" Type="http://schemas.openxmlformats.org/officeDocument/2006/relationships/image" Target="../media/image21.png"/><Relationship Id="rId7" Type="http://schemas.openxmlformats.org/officeDocument/2006/relationships/image" Target="../media/image163.png"/><Relationship Id="rId12" Type="http://schemas.openxmlformats.org/officeDocument/2006/relationships/image" Target="../media/image168.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162.jpg"/><Relationship Id="rId11" Type="http://schemas.openxmlformats.org/officeDocument/2006/relationships/image" Target="../media/image167.jpg"/><Relationship Id="rId5" Type="http://schemas.openxmlformats.org/officeDocument/2006/relationships/image" Target="../media/image161.png"/><Relationship Id="rId15" Type="http://schemas.openxmlformats.org/officeDocument/2006/relationships/image" Target="../media/image171.png"/><Relationship Id="rId10" Type="http://schemas.openxmlformats.org/officeDocument/2006/relationships/image" Target="../media/image166.png"/><Relationship Id="rId4" Type="http://schemas.openxmlformats.org/officeDocument/2006/relationships/image" Target="../media/image3.jpeg"/><Relationship Id="rId9" Type="http://schemas.openxmlformats.org/officeDocument/2006/relationships/image" Target="../media/image165.jpg"/><Relationship Id="rId14" Type="http://schemas.openxmlformats.org/officeDocument/2006/relationships/image" Target="../media/image170.png"/></Relationships>
</file>

<file path=ppt/slides/_rels/slide5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173.png"/></Relationships>
</file>

<file path=ppt/slides/_rels/slide52.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175.jpeg"/></Relationships>
</file>

<file path=ppt/slides/_rels/slide55.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image" Target="../media/image21.png"/><Relationship Id="rId7" Type="http://schemas.openxmlformats.org/officeDocument/2006/relationships/image" Target="../media/image178.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177.png"/><Relationship Id="rId11" Type="http://schemas.openxmlformats.org/officeDocument/2006/relationships/image" Target="../media/image182.jpeg"/><Relationship Id="rId5" Type="http://schemas.openxmlformats.org/officeDocument/2006/relationships/image" Target="../media/image176.png"/><Relationship Id="rId10" Type="http://schemas.openxmlformats.org/officeDocument/2006/relationships/image" Target="../media/image181.png"/><Relationship Id="rId4" Type="http://schemas.openxmlformats.org/officeDocument/2006/relationships/image" Target="../media/image3.jpeg"/><Relationship Id="rId9" Type="http://schemas.openxmlformats.org/officeDocument/2006/relationships/image" Target="../media/image180.png"/></Relationships>
</file>

<file path=ppt/slides/_rels/slide56.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image" Target="../media/image183.png"/><Relationship Id="rId7" Type="http://schemas.openxmlformats.org/officeDocument/2006/relationships/image" Target="../media/image187.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186.png"/><Relationship Id="rId5" Type="http://schemas.openxmlformats.org/officeDocument/2006/relationships/image" Target="../media/image185.png"/><Relationship Id="rId4" Type="http://schemas.openxmlformats.org/officeDocument/2006/relationships/image" Target="../media/image184.png"/><Relationship Id="rId9" Type="http://schemas.openxmlformats.org/officeDocument/2006/relationships/image" Target="../media/image189.png"/></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92.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191.png"/><Relationship Id="rId5" Type="http://schemas.openxmlformats.org/officeDocument/2006/relationships/image" Target="../media/image183.png"/><Relationship Id="rId4" Type="http://schemas.openxmlformats.org/officeDocument/2006/relationships/image" Target="../media/image190.png"/></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5.xml"/><Relationship Id="rId5" Type="http://schemas.openxmlformats.org/officeDocument/2006/relationships/image" Target="../media/image193.png"/><Relationship Id="rId4" Type="http://schemas.openxmlformats.org/officeDocument/2006/relationships/image" Target="../media/image3.jpeg"/></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4.png"/><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Une image contenant Police, logo, Graphique, conception&#10;&#10;Le contenu généré par l’IA peut être incorrect.">
            <a:extLst>
              <a:ext uri="{FF2B5EF4-FFF2-40B4-BE49-F238E27FC236}">
                <a16:creationId xmlns:a16="http://schemas.microsoft.com/office/drawing/2014/main" id="{D500162E-37B8-0C72-44ED-089F6F890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9155" y="4614695"/>
            <a:ext cx="2741819" cy="2243305"/>
          </a:xfrm>
          <a:prstGeom prst="rect">
            <a:avLst/>
          </a:prstGeom>
        </p:spPr>
      </p:pic>
      <p:sp>
        <p:nvSpPr>
          <p:cNvPr id="13" name="Titre 1">
            <a:extLst>
              <a:ext uri="{FF2B5EF4-FFF2-40B4-BE49-F238E27FC236}">
                <a16:creationId xmlns:a16="http://schemas.microsoft.com/office/drawing/2014/main" id="{C53D6BB1-296F-4D58-5632-884314116216}"/>
              </a:ext>
            </a:extLst>
          </p:cNvPr>
          <p:cNvSpPr txBox="1">
            <a:spLocks/>
          </p:cNvSpPr>
          <p:nvPr/>
        </p:nvSpPr>
        <p:spPr>
          <a:xfrm>
            <a:off x="1649455" y="1663530"/>
            <a:ext cx="10526232" cy="4921821"/>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4400" b="1">
                <a:solidFill>
                  <a:srgbClr val="5EBFED"/>
                </a:solidFill>
                <a:latin typeface="Raleway" panose="020B0503030101060003" pitchFamily="34" charset="0"/>
              </a:rPr>
              <a:t>Agir ensemble :</a:t>
            </a:r>
            <a:br>
              <a:rPr lang="fr-FR" sz="4400">
                <a:latin typeface="Raleway" panose="020B0503030101060003" pitchFamily="34" charset="0"/>
              </a:rPr>
            </a:br>
            <a:r>
              <a:rPr lang="fr-FR" sz="4400">
                <a:latin typeface="Raleway" panose="020B0503030101060003" pitchFamily="34" charset="0"/>
              </a:rPr>
              <a:t>Réduction de l’impact environnemental des emballages </a:t>
            </a:r>
            <a:endParaRPr lang="fr-FR" sz="4400">
              <a:latin typeface="Raleway" panose="020B0503030101060003" pitchFamily="34" charset="0"/>
              <a:cs typeface="Calibri Light"/>
            </a:endParaRPr>
          </a:p>
        </p:txBody>
      </p:sp>
      <p:grpSp>
        <p:nvGrpSpPr>
          <p:cNvPr id="14" name="Grouper 104">
            <a:extLst>
              <a:ext uri="{FF2B5EF4-FFF2-40B4-BE49-F238E27FC236}">
                <a16:creationId xmlns:a16="http://schemas.microsoft.com/office/drawing/2014/main" id="{64379E40-D48A-BEDC-2B77-DCAEA441DA53}"/>
              </a:ext>
            </a:extLst>
          </p:cNvPr>
          <p:cNvGrpSpPr>
            <a:grpSpLocks noChangeAspect="1"/>
          </p:cNvGrpSpPr>
          <p:nvPr/>
        </p:nvGrpSpPr>
        <p:grpSpPr>
          <a:xfrm rot="2700000">
            <a:off x="837828" y="1772334"/>
            <a:ext cx="529385" cy="535088"/>
            <a:chOff x="6420580" y="3613744"/>
            <a:chExt cx="2605087" cy="2633165"/>
          </a:xfrm>
          <a:solidFill>
            <a:srgbClr val="F5D346"/>
          </a:solidFill>
        </p:grpSpPr>
        <p:sp>
          <p:nvSpPr>
            <p:cNvPr id="15" name="Ellipse 14">
              <a:extLst>
                <a:ext uri="{FF2B5EF4-FFF2-40B4-BE49-F238E27FC236}">
                  <a16:creationId xmlns:a16="http://schemas.microsoft.com/office/drawing/2014/main" id="{271FAC14-C56D-F76F-71AA-69A913A606A6}"/>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16" name="Rectangle 15">
              <a:extLst>
                <a:ext uri="{FF2B5EF4-FFF2-40B4-BE49-F238E27FC236}">
                  <a16:creationId xmlns:a16="http://schemas.microsoft.com/office/drawing/2014/main" id="{13059DDF-43E8-9B7A-CCBF-814220D74014}"/>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sp>
          <p:nvSpPr>
            <p:cNvPr id="17" name="Ellipse 16">
              <a:extLst>
                <a:ext uri="{FF2B5EF4-FFF2-40B4-BE49-F238E27FC236}">
                  <a16:creationId xmlns:a16="http://schemas.microsoft.com/office/drawing/2014/main" id="{C9162685-4C90-4472-8546-AC8B5D3E194C}"/>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18" name="Rectangle 17">
              <a:extLst>
                <a:ext uri="{FF2B5EF4-FFF2-40B4-BE49-F238E27FC236}">
                  <a16:creationId xmlns:a16="http://schemas.microsoft.com/office/drawing/2014/main" id="{F12F5E5F-E3AD-F0C1-ABFD-6E98EA2FAA71}"/>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grpSp>
      <p:sp>
        <p:nvSpPr>
          <p:cNvPr id="19" name="ZoneTexte 18">
            <a:extLst>
              <a:ext uri="{FF2B5EF4-FFF2-40B4-BE49-F238E27FC236}">
                <a16:creationId xmlns:a16="http://schemas.microsoft.com/office/drawing/2014/main" id="{E8A11417-7927-0682-F138-ACC97BE37B78}"/>
              </a:ext>
            </a:extLst>
          </p:cNvPr>
          <p:cNvSpPr txBox="1"/>
          <p:nvPr/>
        </p:nvSpPr>
        <p:spPr>
          <a:xfrm>
            <a:off x="-1152896" y="307318"/>
            <a:ext cx="4989095" cy="400110"/>
          </a:xfrm>
          <a:prstGeom prst="rect">
            <a:avLst/>
          </a:prstGeom>
          <a:noFill/>
        </p:spPr>
        <p:txBody>
          <a:bodyPr wrap="square" rtlCol="0">
            <a:spAutoFit/>
          </a:bodyPr>
          <a:lstStyle/>
          <a:p>
            <a:pPr algn="ctr"/>
            <a:r>
              <a:rPr lang="fr-FR" sz="2000" b="1">
                <a:solidFill>
                  <a:srgbClr val="F4D345"/>
                </a:solidFill>
                <a:latin typeface="+mj-lt"/>
              </a:rPr>
              <a:t>26 Mai 2025</a:t>
            </a:r>
          </a:p>
        </p:txBody>
      </p:sp>
      <p:pic>
        <p:nvPicPr>
          <p:cNvPr id="3" name="Image 2" descr="Une image contenant texte, Police, Graphique, logo&#10;&#10;Le contenu généré par l’IA peut être incorrect.">
            <a:extLst>
              <a:ext uri="{FF2B5EF4-FFF2-40B4-BE49-F238E27FC236}">
                <a16:creationId xmlns:a16="http://schemas.microsoft.com/office/drawing/2014/main" id="{D77E876D-2BEE-847D-E60C-6801A798A6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225" y="4943980"/>
            <a:ext cx="1442565" cy="1761883"/>
          </a:xfrm>
          <a:prstGeom prst="rect">
            <a:avLst/>
          </a:prstGeom>
        </p:spPr>
      </p:pic>
      <p:pic>
        <p:nvPicPr>
          <p:cNvPr id="11" name="Image 10">
            <a:extLst>
              <a:ext uri="{FF2B5EF4-FFF2-40B4-BE49-F238E27FC236}">
                <a16:creationId xmlns:a16="http://schemas.microsoft.com/office/drawing/2014/main" id="{A8009BDE-3F12-2EE7-B6EF-D173FB2E25D6}"/>
              </a:ext>
            </a:extLst>
          </p:cNvPr>
          <p:cNvPicPr>
            <a:picLocks noChangeAspect="1"/>
          </p:cNvPicPr>
          <p:nvPr/>
        </p:nvPicPr>
        <p:blipFill>
          <a:blip r:embed="rId4"/>
          <a:stretch>
            <a:fillRect/>
          </a:stretch>
        </p:blipFill>
        <p:spPr>
          <a:xfrm>
            <a:off x="1962958" y="3676694"/>
            <a:ext cx="3379590" cy="875770"/>
          </a:xfrm>
          <a:prstGeom prst="rect">
            <a:avLst/>
          </a:prstGeom>
        </p:spPr>
      </p:pic>
    </p:spTree>
    <p:extLst>
      <p:ext uri="{BB962C8B-B14F-4D97-AF65-F5344CB8AC3E}">
        <p14:creationId xmlns:p14="http://schemas.microsoft.com/office/powerpoint/2010/main" val="2175746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2">
            <a:extLst>
              <a:ext uri="{FF2B5EF4-FFF2-40B4-BE49-F238E27FC236}">
                <a16:creationId xmlns:a16="http://schemas.microsoft.com/office/drawing/2014/main" id="{D890C86B-9776-4AC5-B7A1-3AC245B72D6A}"/>
              </a:ext>
            </a:extLst>
          </p:cNvPr>
          <p:cNvSpPr txBox="1">
            <a:spLocks/>
          </p:cNvSpPr>
          <p:nvPr/>
        </p:nvSpPr>
        <p:spPr>
          <a:xfrm>
            <a:off x="628650" y="3429000"/>
            <a:ext cx="8270421" cy="177360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Introduction</a:t>
            </a:r>
          </a:p>
        </p:txBody>
      </p:sp>
      <p:pic>
        <p:nvPicPr>
          <p:cNvPr id="6" name="Image 5">
            <a:extLst>
              <a:ext uri="{FF2B5EF4-FFF2-40B4-BE49-F238E27FC236}">
                <a16:creationId xmlns:a16="http://schemas.microsoft.com/office/drawing/2014/main" id="{FBBC87C6-B3D3-56FB-CFD3-C3B61E833E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descr="Une image contenant texte, Police, Graphique, logo&#10;&#10;Le contenu généré par l’IA peut être incorrect.">
            <a:extLst>
              <a:ext uri="{FF2B5EF4-FFF2-40B4-BE49-F238E27FC236}">
                <a16:creationId xmlns:a16="http://schemas.microsoft.com/office/drawing/2014/main" id="{600A8961-EAD0-1158-CD83-7B9E213E54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7" name="Image 6" descr="Une image contenant symbole, conception&#10;&#10;Le contenu généré par l’IA peut être incorrect.">
            <a:extLst>
              <a:ext uri="{FF2B5EF4-FFF2-40B4-BE49-F238E27FC236}">
                <a16:creationId xmlns:a16="http://schemas.microsoft.com/office/drawing/2014/main" id="{9DF3C113-5376-68E4-FB03-01797499AE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992014"/>
            <a:ext cx="4873971" cy="4873971"/>
          </a:xfrm>
          <a:prstGeom prst="rect">
            <a:avLst/>
          </a:prstGeom>
        </p:spPr>
      </p:pic>
    </p:spTree>
    <p:extLst>
      <p:ext uri="{BB962C8B-B14F-4D97-AF65-F5344CB8AC3E}">
        <p14:creationId xmlns:p14="http://schemas.microsoft.com/office/powerpoint/2010/main" val="50808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3" name="Zoom de résumé 2">
                <a:extLst>
                  <a:ext uri="{FF2B5EF4-FFF2-40B4-BE49-F238E27FC236}">
                    <a16:creationId xmlns:a16="http://schemas.microsoft.com/office/drawing/2014/main" id="{8481944C-8E8B-51C9-9200-B3B48413EABC}"/>
                  </a:ext>
                </a:extLst>
              </p:cNvPr>
              <p:cNvGraphicFramePr>
                <a:graphicFrameLocks noChangeAspect="1"/>
              </p:cNvGraphicFramePr>
              <p:nvPr>
                <p:extLst>
                  <p:ext uri="{D42A27DB-BD31-4B8C-83A1-F6EECF244321}">
                    <p14:modId xmlns:p14="http://schemas.microsoft.com/office/powerpoint/2010/main" val="1267574036"/>
                  </p:ext>
                </p:extLst>
              </p:nvPr>
            </p:nvGraphicFramePr>
            <p:xfrm>
              <a:off x="4187787" y="396172"/>
              <a:ext cx="8128000" cy="6118225"/>
            </p:xfrm>
            <a:graphic>
              <a:graphicData uri="http://schemas.microsoft.com/office/powerpoint/2016/summaryzoom">
                <psuz:summaryZm>
                  <psuz:summaryZmObj sectionId="{A0E033F6-9793-4EEE-B9F4-759107E29602}">
                    <psuz:zmPr id="{E290E430-0A31-4F46-963E-7228C277EA8E}" transitionDur="1000">
                      <p166:blipFill xmlns:p166="http://schemas.microsoft.com/office/powerpoint/2016/6/main">
                        <a:blip r:embed="rId2"/>
                        <a:stretch>
                          <a:fillRect/>
                        </a:stretch>
                      </p166:blipFill>
                      <p166:spPr xmlns:p166="http://schemas.microsoft.com/office/powerpoint/2016/6/main">
                        <a:xfrm>
                          <a:off x="739765" y="183548"/>
                          <a:ext cx="3263053" cy="1835467"/>
                        </a:xfrm>
                        <a:prstGeom prst="rect">
                          <a:avLst/>
                        </a:prstGeom>
                        <a:ln w="3175">
                          <a:solidFill>
                            <a:prstClr val="ltGray"/>
                          </a:solidFill>
                        </a:ln>
                      </p166:spPr>
                    </psuz:zmPr>
                  </psuz:summaryZmObj>
                  <psuz:summaryZmObj sectionId="{8FEE6BC6-C9C2-478A-A288-D575167115E4}">
                    <psuz:zmPr id="{F93D3A06-5324-4422-8395-0BC3CEE26F22}" transitionDur="1000">
                      <p166:blipFill xmlns:p166="http://schemas.microsoft.com/office/powerpoint/2016/6/main">
                        <a:blip r:embed="rId3"/>
                        <a:stretch>
                          <a:fillRect/>
                        </a:stretch>
                      </p166:blipFill>
                      <p166:spPr xmlns:p166="http://schemas.microsoft.com/office/powerpoint/2016/6/main">
                        <a:xfrm>
                          <a:off x="4125182" y="183548"/>
                          <a:ext cx="3263053" cy="1835467"/>
                        </a:xfrm>
                        <a:prstGeom prst="rect">
                          <a:avLst/>
                        </a:prstGeom>
                        <a:ln w="3175">
                          <a:solidFill>
                            <a:prstClr val="ltGray"/>
                          </a:solidFill>
                        </a:ln>
                      </p166:spPr>
                    </psuz:zmPr>
                  </psuz:summaryZmObj>
                  <psuz:summaryZmObj sectionId="{52C4882D-E990-43F5-A73F-17D1376F8250}">
                    <psuz:zmPr id="{F0A18485-37A1-45AB-BE07-50F819508D39}" transitionDur="1000">
                      <p166:blipFill xmlns:p166="http://schemas.microsoft.com/office/powerpoint/2016/6/main">
                        <a:blip r:embed="rId4"/>
                        <a:stretch>
                          <a:fillRect/>
                        </a:stretch>
                      </p166:blipFill>
                      <p166:spPr xmlns:p166="http://schemas.microsoft.com/office/powerpoint/2016/6/main">
                        <a:xfrm>
                          <a:off x="739765" y="2141379"/>
                          <a:ext cx="3263053" cy="1835467"/>
                        </a:xfrm>
                        <a:prstGeom prst="rect">
                          <a:avLst/>
                        </a:prstGeom>
                        <a:ln w="3175">
                          <a:solidFill>
                            <a:prstClr val="ltGray"/>
                          </a:solidFill>
                        </a:ln>
                      </p166:spPr>
                    </psuz:zmPr>
                  </psuz:summaryZmObj>
                  <psuz:summaryZmObj sectionId="{27573A35-37D4-4FC5-861C-FA3529E04B43}">
                    <psuz:zmPr id="{508B46DB-0D8E-4ECC-BDA0-5008F1CB27F2}" transitionDur="1000">
                      <p166:blipFill xmlns:p166="http://schemas.microsoft.com/office/powerpoint/2016/6/main">
                        <a:blip r:embed="rId5"/>
                        <a:stretch>
                          <a:fillRect/>
                        </a:stretch>
                      </p166:blipFill>
                      <p166:spPr xmlns:p166="http://schemas.microsoft.com/office/powerpoint/2016/6/main">
                        <a:xfrm>
                          <a:off x="4125182" y="2141379"/>
                          <a:ext cx="3263053" cy="1835467"/>
                        </a:xfrm>
                        <a:prstGeom prst="rect">
                          <a:avLst/>
                        </a:prstGeom>
                        <a:ln w="3175">
                          <a:solidFill>
                            <a:prstClr val="ltGray"/>
                          </a:solidFill>
                        </a:ln>
                      </p166:spPr>
                    </psuz:zmPr>
                  </psuz:summaryZmObj>
                  <psuz:summaryZmObj sectionId="{041ADF4E-55E7-4608-BE5F-FFF3C82CEC66}">
                    <psuz:zmPr id="{A36CC6EA-E5B4-4264-97DA-6A4610FF3856}" transitionDur="1000">
                      <p166:blipFill xmlns:p166="http://schemas.microsoft.com/office/powerpoint/2016/6/main">
                        <a:blip r:embed="rId6"/>
                        <a:stretch>
                          <a:fillRect/>
                        </a:stretch>
                      </p166:blipFill>
                      <p166:spPr xmlns:p166="http://schemas.microsoft.com/office/powerpoint/2016/6/main">
                        <a:xfrm>
                          <a:off x="739765" y="4099210"/>
                          <a:ext cx="3263053" cy="1835467"/>
                        </a:xfrm>
                        <a:prstGeom prst="rect">
                          <a:avLst/>
                        </a:prstGeom>
                        <a:ln w="3175">
                          <a:solidFill>
                            <a:prstClr val="ltGray"/>
                          </a:solidFill>
                        </a:ln>
                      </p166:spPr>
                    </psuz:zmPr>
                  </psuz:summaryZmObj>
                  <psuz:gridLayout/>
                </psuz:summaryZm>
              </a:graphicData>
            </a:graphic>
          </p:graphicFrame>
        </mc:Choice>
        <mc:Fallback>
          <p:grpSp>
            <p:nvGrpSpPr>
              <p:cNvPr id="3" name="Zoom de résumé 2">
                <a:extLst>
                  <a:ext uri="{FF2B5EF4-FFF2-40B4-BE49-F238E27FC236}">
                    <a16:creationId xmlns:a16="http://schemas.microsoft.com/office/drawing/2014/main" id="{8481944C-8E8B-51C9-9200-B3B48413EABC}"/>
                  </a:ext>
                </a:extLst>
              </p:cNvPr>
              <p:cNvGrpSpPr>
                <a:grpSpLocks noGrp="1" noUngrp="1" noRot="1" noChangeAspect="1" noMove="1" noResize="1"/>
              </p:cNvGrpSpPr>
              <p:nvPr/>
            </p:nvGrpSpPr>
            <p:grpSpPr>
              <a:xfrm>
                <a:off x="4187787" y="396172"/>
                <a:ext cx="8128000" cy="6118225"/>
                <a:chOff x="4187787" y="396172"/>
                <a:chExt cx="8128000" cy="6118225"/>
              </a:xfrm>
            </p:grpSpPr>
            <p:pic>
              <p:nvPicPr>
                <p:cNvPr id="2" name="Image 2">
                  <a:hlinkClick r:id="rId7"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4927552" y="579720"/>
                  <a:ext cx="3263053" cy="1835467"/>
                </a:xfrm>
                <a:prstGeom prst="rect">
                  <a:avLst/>
                </a:prstGeom>
                <a:ln w="3175">
                  <a:solidFill>
                    <a:prstClr val="ltGray"/>
                  </a:solidFill>
                </a:ln>
              </p:spPr>
            </p:pic>
            <p:pic>
              <p:nvPicPr>
                <p:cNvPr id="6" name="Image 6">
                  <a:hlinkClick r:id="rId8"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8312969" y="579720"/>
                  <a:ext cx="3263053" cy="1835467"/>
                </a:xfrm>
                <a:prstGeom prst="rect">
                  <a:avLst/>
                </a:prstGeom>
                <a:ln w="3175">
                  <a:solidFill>
                    <a:prstClr val="ltGray"/>
                  </a:solidFill>
                </a:ln>
              </p:spPr>
            </p:pic>
            <p:pic>
              <p:nvPicPr>
                <p:cNvPr id="7" name="Image 7">
                  <a:hlinkClick r:id="rId9"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4927552" y="2537551"/>
                  <a:ext cx="3263053" cy="1835467"/>
                </a:xfrm>
                <a:prstGeom prst="rect">
                  <a:avLst/>
                </a:prstGeom>
                <a:ln w="3175">
                  <a:solidFill>
                    <a:prstClr val="ltGray"/>
                  </a:solidFill>
                </a:ln>
              </p:spPr>
            </p:pic>
            <p:pic>
              <p:nvPicPr>
                <p:cNvPr id="8" name="Image 8">
                  <a:hlinkClick r:id="rId10"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8312969" y="2537551"/>
                  <a:ext cx="3263053" cy="1835467"/>
                </a:xfrm>
                <a:prstGeom prst="rect">
                  <a:avLst/>
                </a:prstGeom>
                <a:ln w="3175">
                  <a:solidFill>
                    <a:prstClr val="ltGray"/>
                  </a:solidFill>
                </a:ln>
              </p:spPr>
            </p:pic>
            <p:pic>
              <p:nvPicPr>
                <p:cNvPr id="9" name="Image 9">
                  <a:hlinkClick r:id="rId11"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4927552" y="4495382"/>
                  <a:ext cx="3263053" cy="1835467"/>
                </a:xfrm>
                <a:prstGeom prst="rect">
                  <a:avLst/>
                </a:prstGeom>
                <a:ln w="3175">
                  <a:solidFill>
                    <a:prstClr val="ltGray"/>
                  </a:solidFill>
                </a:ln>
              </p:spPr>
            </p:pic>
          </p:grpSp>
        </mc:Fallback>
      </mc:AlternateContent>
      <p:pic>
        <p:nvPicPr>
          <p:cNvPr id="4" name="Image 3" descr="Une image contenant texte, Police, Graphique, logo&#10;&#10;Le contenu généré par l’IA peut être incorrect.">
            <a:extLst>
              <a:ext uri="{FF2B5EF4-FFF2-40B4-BE49-F238E27FC236}">
                <a16:creationId xmlns:a16="http://schemas.microsoft.com/office/drawing/2014/main" id="{9FE901E6-2567-82E7-0E0F-C443E9395B9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5" name="Image 4">
            <a:extLst>
              <a:ext uri="{FF2B5EF4-FFF2-40B4-BE49-F238E27FC236}">
                <a16:creationId xmlns:a16="http://schemas.microsoft.com/office/drawing/2014/main" id="{994582AD-1E95-50F7-79BB-4737B06038C6}"/>
              </a:ext>
            </a:extLst>
          </p:cNvPr>
          <p:cNvPicPr>
            <a:picLocks noChangeAspect="1"/>
          </p:cNvPicPr>
          <p:nvPr/>
        </p:nvPicPr>
        <p:blipFill>
          <a:blip r:embed="rId13"/>
          <a:stretch>
            <a:fillRect/>
          </a:stretch>
        </p:blipFill>
        <p:spPr>
          <a:xfrm>
            <a:off x="1351721" y="3707867"/>
            <a:ext cx="3142900" cy="814435"/>
          </a:xfrm>
          <a:prstGeom prst="rect">
            <a:avLst/>
          </a:prstGeom>
        </p:spPr>
      </p:pic>
    </p:spTree>
    <p:extLst>
      <p:ext uri="{BB962C8B-B14F-4D97-AF65-F5344CB8AC3E}">
        <p14:creationId xmlns:p14="http://schemas.microsoft.com/office/powerpoint/2010/main" val="4134361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6E0766-00A9-4276-BABC-62571D942EAA}"/>
              </a:ext>
            </a:extLst>
          </p:cNvPr>
          <p:cNvSpPr>
            <a:spLocks noGrp="1"/>
          </p:cNvSpPr>
          <p:nvPr>
            <p:ph type="title"/>
          </p:nvPr>
        </p:nvSpPr>
        <p:spPr/>
        <p:txBody>
          <a:bodyPr/>
          <a:lstStyle/>
          <a:p>
            <a:r>
              <a:rPr lang="fr-FR"/>
              <a:t>01</a:t>
            </a:r>
          </a:p>
        </p:txBody>
      </p:sp>
      <p:sp>
        <p:nvSpPr>
          <p:cNvPr id="5" name="Espace réservé du texte 4">
            <a:extLst>
              <a:ext uri="{FF2B5EF4-FFF2-40B4-BE49-F238E27FC236}">
                <a16:creationId xmlns:a16="http://schemas.microsoft.com/office/drawing/2014/main" id="{9720AB58-068A-4D59-8E26-CA6EF62C59AC}"/>
              </a:ext>
            </a:extLst>
          </p:cNvPr>
          <p:cNvSpPr>
            <a:spLocks noGrp="1"/>
          </p:cNvSpPr>
          <p:nvPr>
            <p:ph type="body" sz="quarter" idx="13"/>
          </p:nvPr>
        </p:nvSpPr>
        <p:spPr/>
        <p:txBody>
          <a:bodyPr/>
          <a:lstStyle/>
          <a:p>
            <a:r>
              <a:rPr lang="fr-FR">
                <a:latin typeface="Raleway"/>
                <a:cs typeface="Calibri Light"/>
              </a:rPr>
              <a:t>Contexte et Actualités </a:t>
            </a:r>
          </a:p>
        </p:txBody>
      </p:sp>
      <p:pic>
        <p:nvPicPr>
          <p:cNvPr id="14" name="Image 13">
            <a:extLst>
              <a:ext uri="{FF2B5EF4-FFF2-40B4-BE49-F238E27FC236}">
                <a16:creationId xmlns:a16="http://schemas.microsoft.com/office/drawing/2014/main" id="{BAADDE81-E46C-413D-8A6A-5B490B295E9E}"/>
              </a:ext>
            </a:extLst>
          </p:cNvPr>
          <p:cNvPicPr>
            <a:picLocks noChangeAspect="1"/>
          </p:cNvPicPr>
          <p:nvPr/>
        </p:nvPicPr>
        <p:blipFill>
          <a:blip r:embed="rId2"/>
          <a:stretch>
            <a:fillRect/>
          </a:stretch>
        </p:blipFill>
        <p:spPr>
          <a:xfrm>
            <a:off x="6847840" y="1244391"/>
            <a:ext cx="4937100" cy="4369217"/>
          </a:xfrm>
          <a:prstGeom prst="rect">
            <a:avLst/>
          </a:prstGeom>
        </p:spPr>
      </p:pic>
      <p:pic>
        <p:nvPicPr>
          <p:cNvPr id="4" name="Image 3" descr="Une image contenant texte, Police, Graphique, logo&#10;&#10;Le contenu généré par l’IA peut être incorrect.">
            <a:extLst>
              <a:ext uri="{FF2B5EF4-FFF2-40B4-BE49-F238E27FC236}">
                <a16:creationId xmlns:a16="http://schemas.microsoft.com/office/drawing/2014/main" id="{7DF63D2F-6477-3B18-7E46-C851939C99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spTree>
    <p:extLst>
      <p:ext uri="{BB962C8B-B14F-4D97-AF65-F5344CB8AC3E}">
        <p14:creationId xmlns:p14="http://schemas.microsoft.com/office/powerpoint/2010/main" val="1942382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3FB84-2C1E-9430-2D27-24AA7827369B}"/>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B23E51C5-8E2E-E176-2E2D-F9D040F1F54F}"/>
              </a:ext>
            </a:extLst>
          </p:cNvPr>
          <p:cNvSpPr txBox="1"/>
          <p:nvPr/>
        </p:nvSpPr>
        <p:spPr>
          <a:xfrm>
            <a:off x="9656216" y="6548706"/>
            <a:ext cx="3701005"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Source: </a:t>
            </a: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hlinkClick r:id="rId3"/>
              </a:rPr>
              <a:t>ADEME</a:t>
            </a: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 septembre 2023</a:t>
            </a:r>
          </a:p>
        </p:txBody>
      </p:sp>
      <p:cxnSp>
        <p:nvCxnSpPr>
          <p:cNvPr id="12" name="Connecteur droit 11">
            <a:extLst>
              <a:ext uri="{FF2B5EF4-FFF2-40B4-BE49-F238E27FC236}">
                <a16:creationId xmlns:a16="http://schemas.microsoft.com/office/drawing/2014/main" id="{D2E2F358-140A-9477-A4A4-D2A8BC963652}"/>
              </a:ext>
            </a:extLst>
          </p:cNvPr>
          <p:cNvCxnSpPr>
            <a:cxnSpLocks/>
          </p:cNvCxnSpPr>
          <p:nvPr/>
        </p:nvCxnSpPr>
        <p:spPr>
          <a:xfrm>
            <a:off x="-39569" y="823120"/>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14" name="Grouper 104">
            <a:extLst>
              <a:ext uri="{FF2B5EF4-FFF2-40B4-BE49-F238E27FC236}">
                <a16:creationId xmlns:a16="http://schemas.microsoft.com/office/drawing/2014/main" id="{78B9A6E9-3E33-5B25-B235-5F2AFCA61D8A}"/>
              </a:ext>
            </a:extLst>
          </p:cNvPr>
          <p:cNvGrpSpPr>
            <a:grpSpLocks noChangeAspect="1"/>
          </p:cNvGrpSpPr>
          <p:nvPr/>
        </p:nvGrpSpPr>
        <p:grpSpPr>
          <a:xfrm rot="2700000">
            <a:off x="226795" y="243693"/>
            <a:ext cx="356163" cy="360000"/>
            <a:chOff x="6420580" y="3613744"/>
            <a:chExt cx="2605087" cy="2633165"/>
          </a:xfrm>
          <a:solidFill>
            <a:srgbClr val="C0D75E"/>
          </a:solidFill>
        </p:grpSpPr>
        <p:sp>
          <p:nvSpPr>
            <p:cNvPr id="15" name="Ellipse 14">
              <a:extLst>
                <a:ext uri="{FF2B5EF4-FFF2-40B4-BE49-F238E27FC236}">
                  <a16:creationId xmlns:a16="http://schemas.microsoft.com/office/drawing/2014/main" id="{1E02F673-5E7A-E8AA-EBCD-76463646B74C}"/>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16" name="Rectangle 15">
              <a:extLst>
                <a:ext uri="{FF2B5EF4-FFF2-40B4-BE49-F238E27FC236}">
                  <a16:creationId xmlns:a16="http://schemas.microsoft.com/office/drawing/2014/main" id="{EBB166B0-62A0-2699-9808-75C04B11DC79}"/>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sp>
          <p:nvSpPr>
            <p:cNvPr id="17" name="Ellipse 16">
              <a:extLst>
                <a:ext uri="{FF2B5EF4-FFF2-40B4-BE49-F238E27FC236}">
                  <a16:creationId xmlns:a16="http://schemas.microsoft.com/office/drawing/2014/main" id="{683923DF-0DEB-20A0-BFF9-7760894C3FB9}"/>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18" name="Rectangle 17">
              <a:extLst>
                <a:ext uri="{FF2B5EF4-FFF2-40B4-BE49-F238E27FC236}">
                  <a16:creationId xmlns:a16="http://schemas.microsoft.com/office/drawing/2014/main" id="{09E21BBE-CE06-2389-8CBF-2952BD3E4EAA}"/>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grpSp>
      <p:sp>
        <p:nvSpPr>
          <p:cNvPr id="19" name="Espace réservé du texte 11">
            <a:extLst>
              <a:ext uri="{FF2B5EF4-FFF2-40B4-BE49-F238E27FC236}">
                <a16:creationId xmlns:a16="http://schemas.microsoft.com/office/drawing/2014/main" id="{25ED0DAB-DAF6-B649-BA0C-75DBA0CBFD02}"/>
              </a:ext>
            </a:extLst>
          </p:cNvPr>
          <p:cNvSpPr txBox="1">
            <a:spLocks/>
          </p:cNvSpPr>
          <p:nvPr/>
        </p:nvSpPr>
        <p:spPr>
          <a:xfrm>
            <a:off x="844886" y="134893"/>
            <a:ext cx="8811330" cy="694295"/>
          </a:xfrm>
          <a:prstGeom prst="rect">
            <a:avLst/>
          </a:prstGeom>
        </p:spPr>
        <p:txBody>
          <a:bodyPr/>
          <a:lstStyle>
            <a:lvl1pPr marL="0" indent="0" algn="l" defTabSz="914400" rtl="0" eaLnBrk="1" latinLnBrk="0" hangingPunct="1">
              <a:lnSpc>
                <a:spcPct val="90000"/>
              </a:lnSpc>
              <a:spcBef>
                <a:spcPts val="1000"/>
              </a:spcBef>
              <a:buFont typeface="Arial"/>
              <a:buNone/>
              <a:defRPr sz="3200" b="1" i="0" u="none" kern="1200">
                <a:solidFill>
                  <a:srgbClr val="5EBFED"/>
                </a:solidFill>
                <a:latin typeface="Arial" panose="020B0604020202020204" pitchFamily="34" charset="0"/>
                <a:ea typeface="+mn-ea"/>
                <a:cs typeface="Arial" panose="020B0604020202020204" pitchFamily="34" charset="0"/>
              </a:defRPr>
            </a:lvl1pPr>
            <a:lvl2pPr marL="179388" indent="-171450"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2pPr>
            <a:lvl3pPr marL="357188" indent="-1778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3pPr>
            <a:lvl4pPr marL="536575" indent="-179388" algn="l" defTabSz="914400" rtl="0" eaLnBrk="1" latinLnBrk="0" hangingPunct="1">
              <a:lnSpc>
                <a:spcPct val="90000"/>
              </a:lnSpc>
              <a:spcBef>
                <a:spcPts val="500"/>
              </a:spcBef>
              <a:buFont typeface="Arial"/>
              <a:buChar char="•"/>
              <a:tabLst/>
              <a:defRPr sz="1400" kern="1200">
                <a:solidFill>
                  <a:schemeClr val="tx1"/>
                </a:solidFill>
                <a:latin typeface="+mn-lt"/>
                <a:ea typeface="+mn-ea"/>
                <a:cs typeface="+mn-cs"/>
              </a:defRPr>
            </a:lvl4pPr>
            <a:lvl5pPr marL="714375" indent="-177800" algn="l" defTabSz="914400" rtl="0" eaLnBrk="1" latinLnBrk="0" hangingPunct="1">
              <a:lnSpc>
                <a:spcPct val="90000"/>
              </a:lnSpc>
              <a:spcBef>
                <a:spcPts val="500"/>
              </a:spcBef>
              <a:buFont typeface="Arial"/>
              <a:buChar char="•"/>
              <a:tabLst/>
              <a:defRPr sz="1400" kern="1200">
                <a:solidFill>
                  <a:schemeClr val="tx1"/>
                </a:solidFill>
                <a:latin typeface="+mn-lt"/>
                <a:ea typeface="+mn-ea"/>
                <a:cs typeface="+mn-cs"/>
              </a:defRPr>
            </a:lvl5pPr>
            <a:lvl6pPr marL="714375" indent="-177800" algn="l" defTabSz="914400" rtl="0" eaLnBrk="1" latinLnBrk="0" hangingPunct="1">
              <a:lnSpc>
                <a:spcPct val="90000"/>
              </a:lnSpc>
              <a:spcBef>
                <a:spcPts val="500"/>
              </a:spcBef>
              <a:buFont typeface="Arial"/>
              <a:buChar char="•"/>
              <a:defRPr sz="1400" kern="1200">
                <a:solidFill>
                  <a:schemeClr val="tx1"/>
                </a:solidFill>
                <a:latin typeface="+mn-lt"/>
                <a:ea typeface="+mn-ea"/>
                <a:cs typeface="+mn-cs"/>
              </a:defRPr>
            </a:lvl6pPr>
            <a:lvl7pPr marL="987425" indent="-273050" algn="l" defTabSz="914400" rtl="0" eaLnBrk="1" latinLnBrk="0" hangingPunct="1">
              <a:lnSpc>
                <a:spcPct val="90000"/>
              </a:lnSpc>
              <a:spcBef>
                <a:spcPts val="500"/>
              </a:spcBef>
              <a:buFont typeface="Arial"/>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r>
              <a:rPr lang="fr-FR" sz="2800">
                <a:latin typeface="Raleway" pitchFamily="2" charset="0"/>
              </a:rPr>
              <a:t>Responsabilité Elargie du Producteur </a:t>
            </a:r>
            <a:endParaRPr lang="fr-FR" sz="2800" b="1">
              <a:latin typeface="Raleway" pitchFamily="2" charset="0"/>
            </a:endParaRPr>
          </a:p>
        </p:txBody>
      </p:sp>
      <p:sp>
        <p:nvSpPr>
          <p:cNvPr id="3" name="Rectangle 2">
            <a:extLst>
              <a:ext uri="{FF2B5EF4-FFF2-40B4-BE49-F238E27FC236}">
                <a16:creationId xmlns:a16="http://schemas.microsoft.com/office/drawing/2014/main" id="{9E97474B-8C0A-7B47-FA3C-D67EB43B83EB}"/>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E71307C-9BF7-4228-3EEA-F908AF69E57D}"/>
              </a:ext>
            </a:extLst>
          </p:cNvPr>
          <p:cNvPicPr>
            <a:picLocks noChangeAspect="1"/>
          </p:cNvPicPr>
          <p:nvPr/>
        </p:nvPicPr>
        <p:blipFill>
          <a:blip r:embed="rId4"/>
          <a:stretch>
            <a:fillRect/>
          </a:stretch>
        </p:blipFill>
        <p:spPr>
          <a:xfrm>
            <a:off x="9726841" y="119844"/>
            <a:ext cx="2107809" cy="546207"/>
          </a:xfrm>
          <a:prstGeom prst="rect">
            <a:avLst/>
          </a:prstGeom>
        </p:spPr>
      </p:pic>
      <p:sp>
        <p:nvSpPr>
          <p:cNvPr id="11" name="Rectangle : coins arrondis 10">
            <a:extLst>
              <a:ext uri="{FF2B5EF4-FFF2-40B4-BE49-F238E27FC236}">
                <a16:creationId xmlns:a16="http://schemas.microsoft.com/office/drawing/2014/main" id="{BB994DC7-2C46-EFE2-33DA-DCDB281ABAFA}"/>
              </a:ext>
            </a:extLst>
          </p:cNvPr>
          <p:cNvSpPr/>
          <p:nvPr/>
        </p:nvSpPr>
        <p:spPr>
          <a:xfrm>
            <a:off x="312860" y="1346499"/>
            <a:ext cx="4103023" cy="715089"/>
          </a:xfrm>
          <a:prstGeom prst="roundRect">
            <a:avLst/>
          </a:prstGeom>
          <a:ln w="38100">
            <a:solidFill>
              <a:srgbClr val="5EBFED"/>
            </a:solid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cap="all">
                <a:latin typeface="Raleway" pitchFamily="2" charset="0"/>
                <a:ea typeface="lato" panose="020F0502020204030203" pitchFamily="34" charset="0"/>
                <a:cs typeface="lato" panose="020F0502020204030203" pitchFamily="34" charset="0"/>
              </a:rPr>
              <a:t>La REP Emballages ménagers</a:t>
            </a:r>
          </a:p>
          <a:p>
            <a:pPr algn="ctr"/>
            <a:r>
              <a:rPr lang="fr-FR" b="1" cap="all">
                <a:latin typeface="Raleway" pitchFamily="2" charset="0"/>
                <a:ea typeface="lato" panose="020F0502020204030203" pitchFamily="34" charset="0"/>
                <a:cs typeface="lato" panose="020F0502020204030203" pitchFamily="34" charset="0"/>
              </a:rPr>
              <a:t>&amp; papiers graphiques</a:t>
            </a:r>
          </a:p>
        </p:txBody>
      </p:sp>
      <p:sp>
        <p:nvSpPr>
          <p:cNvPr id="13" name="Rectangle : coins arrondis 12">
            <a:extLst>
              <a:ext uri="{FF2B5EF4-FFF2-40B4-BE49-F238E27FC236}">
                <a16:creationId xmlns:a16="http://schemas.microsoft.com/office/drawing/2014/main" id="{C347F5F7-E2CB-7C8D-0DA1-65236EC5E8A0}"/>
              </a:ext>
            </a:extLst>
          </p:cNvPr>
          <p:cNvSpPr/>
          <p:nvPr/>
        </p:nvSpPr>
        <p:spPr>
          <a:xfrm>
            <a:off x="4727278" y="1346499"/>
            <a:ext cx="2743200" cy="715089"/>
          </a:xfrm>
          <a:prstGeom prst="roundRect">
            <a:avLst/>
          </a:prstGeom>
          <a:ln w="38100">
            <a:solidFill>
              <a:schemeClr val="accent1"/>
            </a:solid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cap="all">
                <a:latin typeface="Raleway" pitchFamily="2" charset="0"/>
                <a:ea typeface="lato" panose="020F0502020204030203" pitchFamily="34" charset="0"/>
                <a:cs typeface="lato" panose="020F0502020204030203" pitchFamily="34" charset="0"/>
              </a:rPr>
              <a:t>LA REP EMBALLAGES </a:t>
            </a:r>
          </a:p>
          <a:p>
            <a:pPr algn="ctr"/>
            <a:r>
              <a:rPr lang="fr-FR" b="1" cap="all">
                <a:latin typeface="Raleway" pitchFamily="2" charset="0"/>
                <a:ea typeface="lato" panose="020F0502020204030203" pitchFamily="34" charset="0"/>
                <a:cs typeface="lato" panose="020F0502020204030203" pitchFamily="34" charset="0"/>
              </a:rPr>
              <a:t>DE LA RESTAURATION</a:t>
            </a:r>
          </a:p>
        </p:txBody>
      </p:sp>
      <p:sp>
        <p:nvSpPr>
          <p:cNvPr id="20" name="Rectangle : coins arrondis 19">
            <a:extLst>
              <a:ext uri="{FF2B5EF4-FFF2-40B4-BE49-F238E27FC236}">
                <a16:creationId xmlns:a16="http://schemas.microsoft.com/office/drawing/2014/main" id="{77840EF6-2967-D8E9-0D63-4E1217FA42D0}"/>
              </a:ext>
            </a:extLst>
          </p:cNvPr>
          <p:cNvSpPr/>
          <p:nvPr/>
        </p:nvSpPr>
        <p:spPr>
          <a:xfrm>
            <a:off x="7744703" y="1346499"/>
            <a:ext cx="3964276" cy="715089"/>
          </a:xfrm>
          <a:prstGeom prst="roundRect">
            <a:avLst/>
          </a:prstGeom>
          <a:ln w="38100">
            <a:solidFill>
              <a:srgbClr val="00B050"/>
            </a:solid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cap="all">
                <a:latin typeface="Raleway" pitchFamily="2" charset="0"/>
                <a:ea typeface="lato" panose="020F0502020204030203" pitchFamily="34" charset="0"/>
                <a:cs typeface="lato" panose="020F0502020204030203" pitchFamily="34" charset="0"/>
              </a:rPr>
              <a:t>LA REP EMBALLAGES INDUSTRIELS ET COMMERCIAUX</a:t>
            </a:r>
          </a:p>
        </p:txBody>
      </p:sp>
      <p:cxnSp>
        <p:nvCxnSpPr>
          <p:cNvPr id="22" name="Connecteur droit avec flèche 21">
            <a:extLst>
              <a:ext uri="{FF2B5EF4-FFF2-40B4-BE49-F238E27FC236}">
                <a16:creationId xmlns:a16="http://schemas.microsoft.com/office/drawing/2014/main" id="{3E806924-F297-8639-D484-A0F71E9F4406}"/>
              </a:ext>
            </a:extLst>
          </p:cNvPr>
          <p:cNvCxnSpPr>
            <a:cxnSpLocks/>
          </p:cNvCxnSpPr>
          <p:nvPr/>
        </p:nvCxnSpPr>
        <p:spPr>
          <a:xfrm>
            <a:off x="2319454" y="2185641"/>
            <a:ext cx="0" cy="613315"/>
          </a:xfrm>
          <a:prstGeom prst="straightConnector1">
            <a:avLst/>
          </a:prstGeom>
          <a:ln w="57150">
            <a:solidFill>
              <a:srgbClr val="5EC0EE"/>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AFBEB314-8799-BC65-0FE0-CCD1D4BA8263}"/>
              </a:ext>
            </a:extLst>
          </p:cNvPr>
          <p:cNvCxnSpPr>
            <a:cxnSpLocks/>
          </p:cNvCxnSpPr>
          <p:nvPr/>
        </p:nvCxnSpPr>
        <p:spPr>
          <a:xfrm>
            <a:off x="9734273" y="2185641"/>
            <a:ext cx="0" cy="61331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8C94FF03-7DD9-43B8-2D9C-A1FA80AC2488}"/>
              </a:ext>
            </a:extLst>
          </p:cNvPr>
          <p:cNvCxnSpPr>
            <a:cxnSpLocks/>
          </p:cNvCxnSpPr>
          <p:nvPr/>
        </p:nvCxnSpPr>
        <p:spPr>
          <a:xfrm>
            <a:off x="6088566" y="2185641"/>
            <a:ext cx="0" cy="61331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445E8C4-01DC-9B54-75A2-A0403F15B96E}"/>
              </a:ext>
            </a:extLst>
          </p:cNvPr>
          <p:cNvSpPr txBox="1"/>
          <p:nvPr/>
        </p:nvSpPr>
        <p:spPr>
          <a:xfrm>
            <a:off x="368615" y="2931904"/>
            <a:ext cx="3634772" cy="3277820"/>
          </a:xfrm>
          <a:prstGeom prst="rect">
            <a:avLst/>
          </a:prstGeom>
          <a:noFill/>
        </p:spPr>
        <p:txBody>
          <a:bodyPr wrap="square" rtlCol="0">
            <a:spAutoFit/>
          </a:bodyPr>
          <a:lstStyle/>
          <a:p>
            <a:pPr marL="285750" indent="-285750" defTabSz="685800">
              <a:spcBef>
                <a:spcPts val="450"/>
              </a:spcBef>
              <a:buFont typeface="Arial" panose="020B0604020202020204" pitchFamily="34" charset="0"/>
              <a:buChar char="•"/>
              <a:defRPr/>
            </a:pPr>
            <a:r>
              <a:rPr lang="fr-FR" sz="1400" b="1">
                <a:solidFill>
                  <a:srgbClr val="5EC0EE"/>
                </a:solidFill>
                <a:latin typeface="Raleway" pitchFamily="2" charset="0"/>
              </a:rPr>
              <a:t>EM : Emballages qui finissent chez les ménages français </a:t>
            </a:r>
          </a:p>
          <a:p>
            <a:pPr marL="285750" indent="-285750" defTabSz="685800">
              <a:spcBef>
                <a:spcPts val="450"/>
              </a:spcBef>
              <a:buFont typeface="Arial" panose="020B0604020202020204" pitchFamily="34" charset="0"/>
              <a:buChar char="•"/>
              <a:defRPr/>
            </a:pPr>
            <a:r>
              <a:rPr lang="fr-FR" sz="1400" i="1">
                <a:latin typeface="Raleway" pitchFamily="2" charset="0"/>
              </a:rPr>
              <a:t>Emballages destinés aux restaurants + emballages destinés aux ménages </a:t>
            </a:r>
            <a:br>
              <a:rPr lang="fr-FR" sz="1400" i="1">
                <a:latin typeface="Raleway" pitchFamily="2" charset="0"/>
              </a:rPr>
            </a:br>
            <a:endParaRPr lang="fr-FR" sz="1400" i="1">
              <a:latin typeface="Raleway" pitchFamily="2" charset="0"/>
            </a:endParaRPr>
          </a:p>
          <a:p>
            <a:pPr marL="285750" indent="-285750" defTabSz="685800">
              <a:spcBef>
                <a:spcPts val="450"/>
              </a:spcBef>
              <a:buFont typeface="Wingdings" panose="05000000000000000000" pitchFamily="2" charset="2"/>
              <a:buChar char="à"/>
              <a:defRPr/>
            </a:pPr>
            <a:r>
              <a:rPr lang="fr-FR" sz="1400" b="1">
                <a:solidFill>
                  <a:srgbClr val="000000"/>
                </a:solidFill>
                <a:latin typeface="Raleway" pitchFamily="2" charset="0"/>
                <a:sym typeface="Wingdings" panose="05000000000000000000" pitchFamily="2" charset="2"/>
              </a:rPr>
              <a:t>Entrée en vigueur : 1992, Code de l’Environnement</a:t>
            </a:r>
          </a:p>
          <a:p>
            <a:pPr defTabSz="685800">
              <a:spcBef>
                <a:spcPts val="450"/>
              </a:spcBef>
              <a:defRPr/>
            </a:pPr>
            <a:endParaRPr lang="fr-FR" sz="1400">
              <a:solidFill>
                <a:srgbClr val="000000"/>
              </a:solidFill>
              <a:latin typeface="Raleway" pitchFamily="2" charset="0"/>
            </a:endParaRPr>
          </a:p>
          <a:p>
            <a:pPr marL="285750" indent="-285750" defTabSz="685800">
              <a:spcBef>
                <a:spcPts val="450"/>
              </a:spcBef>
              <a:buFont typeface="Arial" panose="020B0604020202020204" pitchFamily="34" charset="0"/>
              <a:buChar char="•"/>
              <a:defRPr/>
            </a:pPr>
            <a:r>
              <a:rPr lang="fr-FR" sz="1400">
                <a:solidFill>
                  <a:srgbClr val="000000"/>
                </a:solidFill>
                <a:latin typeface="Raleway" pitchFamily="2" charset="0"/>
              </a:rPr>
              <a:t>PG : REP fusionnées depuis le 1</a:t>
            </a:r>
            <a:r>
              <a:rPr lang="fr-FR" sz="1400" baseline="30000">
                <a:solidFill>
                  <a:srgbClr val="000000"/>
                </a:solidFill>
                <a:latin typeface="Raleway" pitchFamily="2" charset="0"/>
              </a:rPr>
              <a:t>er</a:t>
            </a:r>
            <a:r>
              <a:rPr lang="fr-FR" sz="1400">
                <a:solidFill>
                  <a:srgbClr val="000000"/>
                </a:solidFill>
                <a:latin typeface="Raleway" pitchFamily="2" charset="0"/>
              </a:rPr>
              <a:t> janvier 2024 (papiers dont grammage &lt; à 224 g/m²)</a:t>
            </a:r>
          </a:p>
          <a:p>
            <a:pPr marL="285750" indent="-285750" defTabSz="685800">
              <a:spcBef>
                <a:spcPts val="450"/>
              </a:spcBef>
              <a:buFont typeface="Arial" panose="020B0604020202020204" pitchFamily="34" charset="0"/>
              <a:buChar char="•"/>
              <a:defRPr/>
            </a:pPr>
            <a:endParaRPr lang="fr-FR" sz="1400">
              <a:solidFill>
                <a:srgbClr val="000000"/>
              </a:solidFill>
              <a:latin typeface="Raleway" pitchFamily="2" charset="0"/>
            </a:endParaRPr>
          </a:p>
          <a:p>
            <a:pPr defTabSz="685800">
              <a:spcBef>
                <a:spcPts val="450"/>
              </a:spcBef>
              <a:defRPr/>
            </a:pPr>
            <a:r>
              <a:rPr lang="fr-FR" sz="1400" b="1">
                <a:solidFill>
                  <a:srgbClr val="000000"/>
                </a:solidFill>
                <a:latin typeface="Raleway" pitchFamily="2" charset="0"/>
                <a:sym typeface="Wingdings" panose="05000000000000000000" pitchFamily="2" charset="2"/>
              </a:rPr>
              <a:t> Entrée en vigueur : 2005</a:t>
            </a:r>
            <a:endParaRPr lang="en-GB" sz="1400" b="1">
              <a:solidFill>
                <a:srgbClr val="000000"/>
              </a:solidFill>
              <a:latin typeface="Raleway" pitchFamily="2" charset="0"/>
            </a:endParaRPr>
          </a:p>
        </p:txBody>
      </p:sp>
      <p:sp>
        <p:nvSpPr>
          <p:cNvPr id="29" name="ZoneTexte 28">
            <a:extLst>
              <a:ext uri="{FF2B5EF4-FFF2-40B4-BE49-F238E27FC236}">
                <a16:creationId xmlns:a16="http://schemas.microsoft.com/office/drawing/2014/main" id="{2838BE7E-6E6D-F346-D0DD-9BA86FE62001}"/>
              </a:ext>
            </a:extLst>
          </p:cNvPr>
          <p:cNvSpPr txBox="1"/>
          <p:nvPr/>
        </p:nvSpPr>
        <p:spPr>
          <a:xfrm>
            <a:off x="4271180" y="2931904"/>
            <a:ext cx="3634772" cy="3213700"/>
          </a:xfrm>
          <a:prstGeom prst="rect">
            <a:avLst/>
          </a:prstGeom>
          <a:noFill/>
        </p:spPr>
        <p:txBody>
          <a:bodyPr wrap="square" rtlCol="0">
            <a:spAutoFit/>
          </a:bodyPr>
          <a:lstStyle/>
          <a:p>
            <a:pPr marL="285750" indent="-285750" defTabSz="685800">
              <a:spcBef>
                <a:spcPts val="450"/>
              </a:spcBef>
              <a:buFont typeface="Arial" panose="020B0604020202020204" pitchFamily="34" charset="0"/>
              <a:buChar char="•"/>
              <a:defRPr/>
            </a:pPr>
            <a:r>
              <a:rPr lang="fr-FR" sz="1400" b="1">
                <a:solidFill>
                  <a:schemeClr val="accent1">
                    <a:lumMod val="60000"/>
                    <a:lumOff val="40000"/>
                  </a:schemeClr>
                </a:solidFill>
                <a:latin typeface="Raleway" pitchFamily="2" charset="0"/>
              </a:rPr>
              <a:t>ER : Emballages primaires cédés à des professionnels de la restauration</a:t>
            </a:r>
            <a:endParaRPr lang="fr-FR" sz="1400" b="1" i="1">
              <a:solidFill>
                <a:schemeClr val="accent1">
                  <a:lumMod val="60000"/>
                  <a:lumOff val="40000"/>
                </a:schemeClr>
              </a:solidFill>
              <a:latin typeface="Raleway" pitchFamily="2" charset="0"/>
            </a:endParaRPr>
          </a:p>
          <a:p>
            <a:pPr marL="285750" indent="-285750" defTabSz="685800">
              <a:spcBef>
                <a:spcPts val="450"/>
              </a:spcBef>
              <a:buFont typeface="Arial" panose="020B0604020202020204" pitchFamily="34" charset="0"/>
              <a:buChar char="•"/>
              <a:defRPr/>
            </a:pPr>
            <a:r>
              <a:rPr lang="fr-FR" sz="1400">
                <a:solidFill>
                  <a:srgbClr val="000000"/>
                </a:solidFill>
                <a:latin typeface="Raleway" pitchFamily="2" charset="0"/>
              </a:rPr>
              <a:t>REP au format fixé par décret </a:t>
            </a:r>
            <a:r>
              <a:rPr lang="fr-FR" sz="1400" i="1">
                <a:solidFill>
                  <a:srgbClr val="000000"/>
                </a:solidFill>
                <a:latin typeface="Raleway" pitchFamily="2" charset="0"/>
              </a:rPr>
              <a:t>(les petits formats sont à déclarer dans la REP EM). </a:t>
            </a:r>
          </a:p>
          <a:p>
            <a:pPr defTabSz="685800">
              <a:spcBef>
                <a:spcPts val="450"/>
              </a:spcBef>
              <a:defRPr/>
            </a:pPr>
            <a:endParaRPr lang="fr-FR" sz="1400" i="1">
              <a:solidFill>
                <a:srgbClr val="000000"/>
              </a:solidFill>
              <a:latin typeface="Raleway" pitchFamily="2" charset="0"/>
            </a:endParaRPr>
          </a:p>
          <a:p>
            <a:pPr marL="285750" indent="-285750" defTabSz="685800">
              <a:spcBef>
                <a:spcPts val="450"/>
              </a:spcBef>
              <a:buFont typeface="Arial" panose="020B0604020202020204" pitchFamily="34" charset="0"/>
              <a:buChar char="•"/>
              <a:defRPr/>
            </a:pPr>
            <a:r>
              <a:rPr lang="fr-FR" sz="1400" b="1">
                <a:solidFill>
                  <a:srgbClr val="000000"/>
                </a:solidFill>
                <a:latin typeface="Raleway" pitchFamily="2" charset="0"/>
              </a:rPr>
              <a:t>Seuil : 2 KG avec emballage primaire pour les pains </a:t>
            </a:r>
            <a:r>
              <a:rPr lang="fr-FR" sz="1400">
                <a:solidFill>
                  <a:srgbClr val="000000"/>
                </a:solidFill>
                <a:latin typeface="Raleway" pitchFamily="2" charset="0"/>
              </a:rPr>
              <a:t>(y compris pains de mie, pains spéciaux) et articles de boulangerie, pâtisseries fraîches et entremet prêts à être consommés </a:t>
            </a:r>
          </a:p>
          <a:p>
            <a:pPr marL="285750" indent="-285750" defTabSz="685800">
              <a:spcBef>
                <a:spcPts val="450"/>
              </a:spcBef>
              <a:buFont typeface="Arial" panose="020B0604020202020204" pitchFamily="34" charset="0"/>
              <a:buChar char="•"/>
              <a:defRPr/>
            </a:pPr>
            <a:endParaRPr lang="fr-FR" sz="1400">
              <a:solidFill>
                <a:srgbClr val="000000"/>
              </a:solidFill>
              <a:latin typeface="Raleway" pitchFamily="2" charset="0"/>
            </a:endParaRPr>
          </a:p>
          <a:p>
            <a:pPr defTabSz="685800">
              <a:spcBef>
                <a:spcPts val="450"/>
              </a:spcBef>
              <a:defRPr/>
            </a:pPr>
            <a:r>
              <a:rPr lang="fr-FR" sz="1400" b="1">
                <a:solidFill>
                  <a:srgbClr val="000000"/>
                </a:solidFill>
                <a:latin typeface="Raleway" pitchFamily="2" charset="0"/>
                <a:sym typeface="Wingdings" panose="05000000000000000000" pitchFamily="2" charset="2"/>
              </a:rPr>
              <a:t> Entrée en vigueur : 2024</a:t>
            </a:r>
            <a:endParaRPr lang="en-GB" sz="1400" b="1">
              <a:solidFill>
                <a:srgbClr val="000000"/>
              </a:solidFill>
              <a:latin typeface="Raleway" pitchFamily="2" charset="0"/>
            </a:endParaRPr>
          </a:p>
        </p:txBody>
      </p:sp>
      <p:sp>
        <p:nvSpPr>
          <p:cNvPr id="30" name="ZoneTexte 29">
            <a:extLst>
              <a:ext uri="{FF2B5EF4-FFF2-40B4-BE49-F238E27FC236}">
                <a16:creationId xmlns:a16="http://schemas.microsoft.com/office/drawing/2014/main" id="{295C729F-19BA-09D1-8990-C6343D20DD36}"/>
              </a:ext>
            </a:extLst>
          </p:cNvPr>
          <p:cNvSpPr txBox="1"/>
          <p:nvPr/>
        </p:nvSpPr>
        <p:spPr>
          <a:xfrm>
            <a:off x="7948263" y="2861892"/>
            <a:ext cx="3634772" cy="2998257"/>
          </a:xfrm>
          <a:prstGeom prst="rect">
            <a:avLst/>
          </a:prstGeom>
          <a:noFill/>
        </p:spPr>
        <p:txBody>
          <a:bodyPr wrap="square" rtlCol="0">
            <a:spAutoFit/>
          </a:bodyPr>
          <a:lstStyle/>
          <a:p>
            <a:pPr marL="285750" indent="-285750" defTabSz="685800">
              <a:spcBef>
                <a:spcPts val="450"/>
              </a:spcBef>
              <a:buFont typeface="Arial" panose="020B0604020202020204" pitchFamily="34" charset="0"/>
              <a:buChar char="•"/>
              <a:defRPr/>
            </a:pPr>
            <a:r>
              <a:rPr lang="fr-FR" sz="1400" b="1">
                <a:solidFill>
                  <a:srgbClr val="00B050"/>
                </a:solidFill>
                <a:latin typeface="Raleway" pitchFamily="2" charset="0"/>
              </a:rPr>
              <a:t>EIC : Emballages secondaires et tertiaires, utilisés pour le transport, le stockage et la manutention des marchandises </a:t>
            </a:r>
            <a:endParaRPr lang="fr-FR" sz="1400" b="1" i="1">
              <a:solidFill>
                <a:srgbClr val="00B050"/>
              </a:solidFill>
              <a:latin typeface="Raleway" pitchFamily="2" charset="0"/>
            </a:endParaRPr>
          </a:p>
          <a:p>
            <a:pPr marL="285750" indent="-285750" defTabSz="685800">
              <a:spcBef>
                <a:spcPts val="450"/>
              </a:spcBef>
              <a:buFont typeface="Arial" panose="020B0604020202020204" pitchFamily="34" charset="0"/>
              <a:buChar char="•"/>
              <a:defRPr/>
            </a:pPr>
            <a:r>
              <a:rPr lang="fr-FR" sz="1400" i="1">
                <a:latin typeface="Raleway" pitchFamily="2" charset="0"/>
              </a:rPr>
              <a:t>Palettes, cartons, panières, film étirable)</a:t>
            </a:r>
          </a:p>
          <a:p>
            <a:pPr defTabSz="685800">
              <a:spcBef>
                <a:spcPts val="450"/>
              </a:spcBef>
              <a:defRPr/>
            </a:pPr>
            <a:endParaRPr lang="fr-FR" sz="1400" i="1">
              <a:latin typeface="Raleway" pitchFamily="2" charset="0"/>
            </a:endParaRPr>
          </a:p>
          <a:p>
            <a:pPr marL="285750" indent="-285750" defTabSz="685800">
              <a:spcBef>
                <a:spcPts val="450"/>
              </a:spcBef>
              <a:buFont typeface="Arial" panose="020B0604020202020204" pitchFamily="34" charset="0"/>
              <a:buChar char="•"/>
              <a:defRPr/>
            </a:pPr>
            <a:r>
              <a:rPr lang="fr-FR" sz="1400">
                <a:solidFill>
                  <a:srgbClr val="000000"/>
                </a:solidFill>
                <a:latin typeface="Raleway" pitchFamily="2" charset="0"/>
                <a:sym typeface="Wingdings" panose="05000000000000000000" pitchFamily="2" charset="2"/>
              </a:rPr>
              <a:t>En attente de précision de la part des pouvoirs publics, seulement une étude de préfiguration pour l’instant</a:t>
            </a:r>
          </a:p>
          <a:p>
            <a:pPr marL="285750" indent="-285750" defTabSz="685800">
              <a:spcBef>
                <a:spcPts val="450"/>
              </a:spcBef>
              <a:buFont typeface="Arial" panose="020B0604020202020204" pitchFamily="34" charset="0"/>
              <a:buChar char="•"/>
              <a:defRPr/>
            </a:pPr>
            <a:endParaRPr lang="fr-FR" sz="1400">
              <a:solidFill>
                <a:srgbClr val="000000"/>
              </a:solidFill>
              <a:latin typeface="Raleway" pitchFamily="2" charset="0"/>
              <a:sym typeface="Wingdings" panose="05000000000000000000" pitchFamily="2" charset="2"/>
            </a:endParaRPr>
          </a:p>
          <a:p>
            <a:pPr defTabSz="685800">
              <a:spcBef>
                <a:spcPts val="450"/>
              </a:spcBef>
              <a:defRPr/>
            </a:pPr>
            <a:r>
              <a:rPr lang="fr-FR" sz="1400" b="1">
                <a:solidFill>
                  <a:srgbClr val="000000"/>
                </a:solidFill>
                <a:latin typeface="Raleway" pitchFamily="2" charset="0"/>
                <a:sym typeface="Wingdings" panose="05000000000000000000" pitchFamily="2" charset="2"/>
              </a:rPr>
              <a:t> Entrée en vigueur : 2025</a:t>
            </a:r>
            <a:endParaRPr lang="en-GB" sz="1400" b="1">
              <a:solidFill>
                <a:srgbClr val="000000"/>
              </a:solidFill>
              <a:latin typeface="Raleway" pitchFamily="2" charset="0"/>
            </a:endParaRPr>
          </a:p>
        </p:txBody>
      </p:sp>
    </p:spTree>
    <p:extLst>
      <p:ext uri="{BB962C8B-B14F-4D97-AF65-F5344CB8AC3E}">
        <p14:creationId xmlns:p14="http://schemas.microsoft.com/office/powerpoint/2010/main" val="959562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3FB84-2C1E-9430-2D27-24AA7827369B}"/>
            </a:ext>
          </a:extLst>
        </p:cNvPr>
        <p:cNvGrpSpPr/>
        <p:nvPr/>
      </p:nvGrpSpPr>
      <p:grpSpPr>
        <a:xfrm>
          <a:off x="0" y="0"/>
          <a:ext cx="0" cy="0"/>
          <a:chOff x="0" y="0"/>
          <a:chExt cx="0" cy="0"/>
        </a:xfrm>
      </p:grpSpPr>
      <p:cxnSp>
        <p:nvCxnSpPr>
          <p:cNvPr id="12" name="Connecteur droit 11">
            <a:extLst>
              <a:ext uri="{FF2B5EF4-FFF2-40B4-BE49-F238E27FC236}">
                <a16:creationId xmlns:a16="http://schemas.microsoft.com/office/drawing/2014/main" id="{D2E2F358-140A-9477-A4A4-D2A8BC963652}"/>
              </a:ext>
            </a:extLst>
          </p:cNvPr>
          <p:cNvCxnSpPr>
            <a:cxnSpLocks/>
          </p:cNvCxnSpPr>
          <p:nvPr/>
        </p:nvCxnSpPr>
        <p:spPr>
          <a:xfrm>
            <a:off x="-39569" y="823120"/>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14" name="Grouper 104">
            <a:extLst>
              <a:ext uri="{FF2B5EF4-FFF2-40B4-BE49-F238E27FC236}">
                <a16:creationId xmlns:a16="http://schemas.microsoft.com/office/drawing/2014/main" id="{78B9A6E9-3E33-5B25-B235-5F2AFCA61D8A}"/>
              </a:ext>
            </a:extLst>
          </p:cNvPr>
          <p:cNvGrpSpPr>
            <a:grpSpLocks noChangeAspect="1"/>
          </p:cNvGrpSpPr>
          <p:nvPr/>
        </p:nvGrpSpPr>
        <p:grpSpPr>
          <a:xfrm rot="2700000">
            <a:off x="226795" y="243693"/>
            <a:ext cx="356163" cy="360000"/>
            <a:chOff x="6420580" y="3613744"/>
            <a:chExt cx="2605087" cy="2633165"/>
          </a:xfrm>
          <a:solidFill>
            <a:srgbClr val="C0D75E"/>
          </a:solidFill>
        </p:grpSpPr>
        <p:sp>
          <p:nvSpPr>
            <p:cNvPr id="15" name="Ellipse 14">
              <a:extLst>
                <a:ext uri="{FF2B5EF4-FFF2-40B4-BE49-F238E27FC236}">
                  <a16:creationId xmlns:a16="http://schemas.microsoft.com/office/drawing/2014/main" id="{1E02F673-5E7A-E8AA-EBCD-76463646B74C}"/>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16" name="Rectangle 15">
              <a:extLst>
                <a:ext uri="{FF2B5EF4-FFF2-40B4-BE49-F238E27FC236}">
                  <a16:creationId xmlns:a16="http://schemas.microsoft.com/office/drawing/2014/main" id="{EBB166B0-62A0-2699-9808-75C04B11DC79}"/>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sp>
          <p:nvSpPr>
            <p:cNvPr id="17" name="Ellipse 16">
              <a:extLst>
                <a:ext uri="{FF2B5EF4-FFF2-40B4-BE49-F238E27FC236}">
                  <a16:creationId xmlns:a16="http://schemas.microsoft.com/office/drawing/2014/main" id="{683923DF-0DEB-20A0-BFF9-7760894C3FB9}"/>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18" name="Rectangle 17">
              <a:extLst>
                <a:ext uri="{FF2B5EF4-FFF2-40B4-BE49-F238E27FC236}">
                  <a16:creationId xmlns:a16="http://schemas.microsoft.com/office/drawing/2014/main" id="{09E21BBE-CE06-2389-8CBF-2952BD3E4EAA}"/>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grpSp>
      <p:sp>
        <p:nvSpPr>
          <p:cNvPr id="19" name="Espace réservé du texte 11">
            <a:extLst>
              <a:ext uri="{FF2B5EF4-FFF2-40B4-BE49-F238E27FC236}">
                <a16:creationId xmlns:a16="http://schemas.microsoft.com/office/drawing/2014/main" id="{25ED0DAB-DAF6-B649-BA0C-75DBA0CBFD02}"/>
              </a:ext>
            </a:extLst>
          </p:cNvPr>
          <p:cNvSpPr txBox="1">
            <a:spLocks/>
          </p:cNvSpPr>
          <p:nvPr/>
        </p:nvSpPr>
        <p:spPr>
          <a:xfrm>
            <a:off x="844886" y="134893"/>
            <a:ext cx="8811330" cy="694295"/>
          </a:xfrm>
          <a:prstGeom prst="rect">
            <a:avLst/>
          </a:prstGeom>
        </p:spPr>
        <p:txBody>
          <a:bodyPr/>
          <a:lstStyle>
            <a:lvl1pPr marL="0" indent="0" algn="l" defTabSz="914400" rtl="0" eaLnBrk="1" latinLnBrk="0" hangingPunct="1">
              <a:lnSpc>
                <a:spcPct val="90000"/>
              </a:lnSpc>
              <a:spcBef>
                <a:spcPts val="1000"/>
              </a:spcBef>
              <a:buFont typeface="Arial"/>
              <a:buNone/>
              <a:defRPr sz="3200" b="1" i="0" u="none" kern="1200">
                <a:solidFill>
                  <a:srgbClr val="5EBFED"/>
                </a:solidFill>
                <a:latin typeface="Arial" panose="020B0604020202020204" pitchFamily="34" charset="0"/>
                <a:ea typeface="+mn-ea"/>
                <a:cs typeface="Arial" panose="020B0604020202020204" pitchFamily="34" charset="0"/>
              </a:defRPr>
            </a:lvl1pPr>
            <a:lvl2pPr marL="179388" indent="-171450"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2pPr>
            <a:lvl3pPr marL="357188" indent="-1778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3pPr>
            <a:lvl4pPr marL="536575" indent="-179388" algn="l" defTabSz="914400" rtl="0" eaLnBrk="1" latinLnBrk="0" hangingPunct="1">
              <a:lnSpc>
                <a:spcPct val="90000"/>
              </a:lnSpc>
              <a:spcBef>
                <a:spcPts val="500"/>
              </a:spcBef>
              <a:buFont typeface="Arial"/>
              <a:buChar char="•"/>
              <a:tabLst/>
              <a:defRPr sz="1400" kern="1200">
                <a:solidFill>
                  <a:schemeClr val="tx1"/>
                </a:solidFill>
                <a:latin typeface="+mn-lt"/>
                <a:ea typeface="+mn-ea"/>
                <a:cs typeface="+mn-cs"/>
              </a:defRPr>
            </a:lvl4pPr>
            <a:lvl5pPr marL="714375" indent="-177800" algn="l" defTabSz="914400" rtl="0" eaLnBrk="1" latinLnBrk="0" hangingPunct="1">
              <a:lnSpc>
                <a:spcPct val="90000"/>
              </a:lnSpc>
              <a:spcBef>
                <a:spcPts val="500"/>
              </a:spcBef>
              <a:buFont typeface="Arial"/>
              <a:buChar char="•"/>
              <a:tabLst/>
              <a:defRPr sz="1400" kern="1200">
                <a:solidFill>
                  <a:schemeClr val="tx1"/>
                </a:solidFill>
                <a:latin typeface="+mn-lt"/>
                <a:ea typeface="+mn-ea"/>
                <a:cs typeface="+mn-cs"/>
              </a:defRPr>
            </a:lvl5pPr>
            <a:lvl6pPr marL="714375" indent="-177800" algn="l" defTabSz="914400" rtl="0" eaLnBrk="1" latinLnBrk="0" hangingPunct="1">
              <a:lnSpc>
                <a:spcPct val="90000"/>
              </a:lnSpc>
              <a:spcBef>
                <a:spcPts val="500"/>
              </a:spcBef>
              <a:buFont typeface="Arial"/>
              <a:buChar char="•"/>
              <a:defRPr sz="1400" kern="1200">
                <a:solidFill>
                  <a:schemeClr val="tx1"/>
                </a:solidFill>
                <a:latin typeface="+mn-lt"/>
                <a:ea typeface="+mn-ea"/>
                <a:cs typeface="+mn-cs"/>
              </a:defRPr>
            </a:lvl6pPr>
            <a:lvl7pPr marL="987425" indent="-273050" algn="l" defTabSz="914400" rtl="0" eaLnBrk="1" latinLnBrk="0" hangingPunct="1">
              <a:lnSpc>
                <a:spcPct val="90000"/>
              </a:lnSpc>
              <a:spcBef>
                <a:spcPts val="500"/>
              </a:spcBef>
              <a:buFont typeface="Arial"/>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r>
              <a:rPr lang="fr-FR" sz="2800">
                <a:latin typeface="Raleway" pitchFamily="2" charset="0"/>
              </a:rPr>
              <a:t>Concrètement ?</a:t>
            </a:r>
            <a:endParaRPr lang="fr-FR" sz="2800" b="1">
              <a:latin typeface="Raleway" pitchFamily="2" charset="0"/>
            </a:endParaRPr>
          </a:p>
        </p:txBody>
      </p:sp>
      <p:sp>
        <p:nvSpPr>
          <p:cNvPr id="3" name="Rectangle 2">
            <a:extLst>
              <a:ext uri="{FF2B5EF4-FFF2-40B4-BE49-F238E27FC236}">
                <a16:creationId xmlns:a16="http://schemas.microsoft.com/office/drawing/2014/main" id="{9E97474B-8C0A-7B47-FA3C-D67EB43B83EB}"/>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E71307C-9BF7-4228-3EEA-F908AF69E57D}"/>
              </a:ext>
            </a:extLst>
          </p:cNvPr>
          <p:cNvPicPr>
            <a:picLocks noChangeAspect="1"/>
          </p:cNvPicPr>
          <p:nvPr/>
        </p:nvPicPr>
        <p:blipFill>
          <a:blip r:embed="rId3"/>
          <a:stretch>
            <a:fillRect/>
          </a:stretch>
        </p:blipFill>
        <p:spPr>
          <a:xfrm>
            <a:off x="9726841" y="119844"/>
            <a:ext cx="2107809" cy="546207"/>
          </a:xfrm>
          <a:prstGeom prst="rect">
            <a:avLst/>
          </a:prstGeom>
        </p:spPr>
      </p:pic>
      <p:sp>
        <p:nvSpPr>
          <p:cNvPr id="4" name="Rectangle : coins arrondis 3">
            <a:extLst>
              <a:ext uri="{FF2B5EF4-FFF2-40B4-BE49-F238E27FC236}">
                <a16:creationId xmlns:a16="http://schemas.microsoft.com/office/drawing/2014/main" id="{39AA6EC8-4CDD-4FBC-29F0-D51404FBCCEE}"/>
              </a:ext>
            </a:extLst>
          </p:cNvPr>
          <p:cNvSpPr/>
          <p:nvPr/>
        </p:nvSpPr>
        <p:spPr>
          <a:xfrm>
            <a:off x="312860" y="1346499"/>
            <a:ext cx="4103023" cy="715089"/>
          </a:xfrm>
          <a:prstGeom prst="roundRect">
            <a:avLst/>
          </a:prstGeom>
          <a:ln w="38100">
            <a:solidFill>
              <a:srgbClr val="5EBFED"/>
            </a:solid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cap="all">
                <a:latin typeface="Raleway" pitchFamily="2" charset="0"/>
                <a:ea typeface="lato" panose="020F0502020204030203" pitchFamily="34" charset="0"/>
                <a:cs typeface="lato" panose="020F0502020204030203" pitchFamily="34" charset="0"/>
              </a:rPr>
              <a:t>La REP Emballages ménagers</a:t>
            </a:r>
          </a:p>
          <a:p>
            <a:pPr algn="ctr"/>
            <a:r>
              <a:rPr lang="fr-FR" b="1" cap="all">
                <a:latin typeface="Raleway" pitchFamily="2" charset="0"/>
                <a:ea typeface="lato" panose="020F0502020204030203" pitchFamily="34" charset="0"/>
                <a:cs typeface="lato" panose="020F0502020204030203" pitchFamily="34" charset="0"/>
              </a:rPr>
              <a:t>&amp; papiers graphiques</a:t>
            </a:r>
          </a:p>
        </p:txBody>
      </p:sp>
      <p:sp>
        <p:nvSpPr>
          <p:cNvPr id="7" name="Rectangle : coins arrondis 6">
            <a:extLst>
              <a:ext uri="{FF2B5EF4-FFF2-40B4-BE49-F238E27FC236}">
                <a16:creationId xmlns:a16="http://schemas.microsoft.com/office/drawing/2014/main" id="{EDE51D33-0C8B-A3A0-A21C-CB860A79B16D}"/>
              </a:ext>
            </a:extLst>
          </p:cNvPr>
          <p:cNvSpPr/>
          <p:nvPr/>
        </p:nvSpPr>
        <p:spPr>
          <a:xfrm>
            <a:off x="4727278" y="1346499"/>
            <a:ext cx="2743200" cy="715089"/>
          </a:xfrm>
          <a:prstGeom prst="roundRect">
            <a:avLst/>
          </a:prstGeom>
          <a:ln w="38100">
            <a:solidFill>
              <a:schemeClr val="accent1"/>
            </a:solid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cap="all">
                <a:latin typeface="Raleway" pitchFamily="2" charset="0"/>
                <a:ea typeface="lato" panose="020F0502020204030203" pitchFamily="34" charset="0"/>
                <a:cs typeface="lato" panose="020F0502020204030203" pitchFamily="34" charset="0"/>
              </a:rPr>
              <a:t>LA REP EMBALLAGES </a:t>
            </a:r>
          </a:p>
          <a:p>
            <a:pPr algn="ctr"/>
            <a:r>
              <a:rPr lang="fr-FR" b="1" cap="all">
                <a:latin typeface="Raleway" pitchFamily="2" charset="0"/>
                <a:ea typeface="lato" panose="020F0502020204030203" pitchFamily="34" charset="0"/>
                <a:cs typeface="lato" panose="020F0502020204030203" pitchFamily="34" charset="0"/>
              </a:rPr>
              <a:t>DE LA RESTAURATION</a:t>
            </a:r>
          </a:p>
        </p:txBody>
      </p:sp>
      <p:sp>
        <p:nvSpPr>
          <p:cNvPr id="11" name="Rectangle : coins arrondis 10">
            <a:extLst>
              <a:ext uri="{FF2B5EF4-FFF2-40B4-BE49-F238E27FC236}">
                <a16:creationId xmlns:a16="http://schemas.microsoft.com/office/drawing/2014/main" id="{B84099EF-47E2-A7A7-F9EA-C86DD187307F}"/>
              </a:ext>
            </a:extLst>
          </p:cNvPr>
          <p:cNvSpPr/>
          <p:nvPr/>
        </p:nvSpPr>
        <p:spPr>
          <a:xfrm>
            <a:off x="7744703" y="1346499"/>
            <a:ext cx="3964276" cy="715089"/>
          </a:xfrm>
          <a:prstGeom prst="roundRect">
            <a:avLst/>
          </a:prstGeom>
          <a:ln w="38100">
            <a:solidFill>
              <a:srgbClr val="00B050"/>
            </a:solid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cap="all">
                <a:latin typeface="Raleway" pitchFamily="2" charset="0"/>
                <a:ea typeface="lato" panose="020F0502020204030203" pitchFamily="34" charset="0"/>
                <a:cs typeface="lato" panose="020F0502020204030203" pitchFamily="34" charset="0"/>
              </a:rPr>
              <a:t>LA REP EMBALLAGES INDUSTRIELS ET COMMERCIAUX</a:t>
            </a:r>
          </a:p>
        </p:txBody>
      </p:sp>
      <p:cxnSp>
        <p:nvCxnSpPr>
          <p:cNvPr id="13" name="Connecteur droit avec flèche 12">
            <a:extLst>
              <a:ext uri="{FF2B5EF4-FFF2-40B4-BE49-F238E27FC236}">
                <a16:creationId xmlns:a16="http://schemas.microsoft.com/office/drawing/2014/main" id="{E1EE1991-EB2F-33E3-F25F-17B548F1C255}"/>
              </a:ext>
            </a:extLst>
          </p:cNvPr>
          <p:cNvCxnSpPr>
            <a:cxnSpLocks/>
          </p:cNvCxnSpPr>
          <p:nvPr/>
        </p:nvCxnSpPr>
        <p:spPr>
          <a:xfrm>
            <a:off x="2319454" y="2185641"/>
            <a:ext cx="0" cy="613315"/>
          </a:xfrm>
          <a:prstGeom prst="straightConnector1">
            <a:avLst/>
          </a:prstGeom>
          <a:ln w="57150">
            <a:solidFill>
              <a:srgbClr val="5EC0EE"/>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A65681C3-2832-88AF-0307-63734DAEE3D2}"/>
              </a:ext>
            </a:extLst>
          </p:cNvPr>
          <p:cNvCxnSpPr>
            <a:cxnSpLocks/>
          </p:cNvCxnSpPr>
          <p:nvPr/>
        </p:nvCxnSpPr>
        <p:spPr>
          <a:xfrm>
            <a:off x="9734273" y="2185641"/>
            <a:ext cx="0" cy="61331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0DD5E343-6635-1DAA-8EDB-C69356DB2A0C}"/>
              </a:ext>
            </a:extLst>
          </p:cNvPr>
          <p:cNvCxnSpPr>
            <a:cxnSpLocks/>
          </p:cNvCxnSpPr>
          <p:nvPr/>
        </p:nvCxnSpPr>
        <p:spPr>
          <a:xfrm>
            <a:off x="6088566" y="2185641"/>
            <a:ext cx="0" cy="61331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E60E2390-2517-9D55-9CBA-087506767068}"/>
              </a:ext>
            </a:extLst>
          </p:cNvPr>
          <p:cNvSpPr txBox="1"/>
          <p:nvPr/>
        </p:nvSpPr>
        <p:spPr>
          <a:xfrm>
            <a:off x="657776" y="5164644"/>
            <a:ext cx="3634772" cy="1082348"/>
          </a:xfrm>
          <a:prstGeom prst="rect">
            <a:avLst/>
          </a:prstGeom>
          <a:noFill/>
        </p:spPr>
        <p:txBody>
          <a:bodyPr wrap="square" rtlCol="0">
            <a:spAutoFit/>
          </a:bodyPr>
          <a:lstStyle/>
          <a:p>
            <a:pPr marL="285750" indent="-285750" defTabSz="685800">
              <a:spcBef>
                <a:spcPts val="450"/>
              </a:spcBef>
              <a:buFont typeface="Arial" panose="020B0604020202020204" pitchFamily="34" charset="0"/>
              <a:buChar char="•"/>
              <a:defRPr/>
            </a:pPr>
            <a:r>
              <a:rPr lang="fr-FR" sz="1400" b="1">
                <a:solidFill>
                  <a:schemeClr val="accent1">
                    <a:lumMod val="60000"/>
                    <a:lumOff val="40000"/>
                  </a:schemeClr>
                </a:solidFill>
                <a:latin typeface="Raleway" pitchFamily="2" charset="0"/>
              </a:rPr>
              <a:t>Date d’entrée en vigueur :</a:t>
            </a:r>
            <a:br>
              <a:rPr lang="fr-FR" sz="1400" b="1">
                <a:solidFill>
                  <a:schemeClr val="accent1">
                    <a:lumMod val="60000"/>
                    <a:lumOff val="40000"/>
                  </a:schemeClr>
                </a:solidFill>
                <a:latin typeface="Raleway" pitchFamily="2" charset="0"/>
              </a:rPr>
            </a:br>
            <a:r>
              <a:rPr lang="fr-FR" sz="1400" b="1">
                <a:solidFill>
                  <a:schemeClr val="accent1">
                    <a:lumMod val="60000"/>
                    <a:lumOff val="40000"/>
                  </a:schemeClr>
                </a:solidFill>
                <a:latin typeface="Raleway" pitchFamily="2" charset="0"/>
              </a:rPr>
              <a:t>1992 : REP emballages ménagers</a:t>
            </a:r>
          </a:p>
          <a:p>
            <a:pPr marL="285750" indent="-285750" defTabSz="685800">
              <a:spcBef>
                <a:spcPts val="450"/>
              </a:spcBef>
              <a:buFont typeface="Arial" panose="020B0604020202020204" pitchFamily="34" charset="0"/>
              <a:buChar char="•"/>
              <a:defRPr/>
            </a:pPr>
            <a:r>
              <a:rPr lang="fr-FR" sz="1400" b="1">
                <a:solidFill>
                  <a:schemeClr val="accent1">
                    <a:lumMod val="60000"/>
                    <a:lumOff val="40000"/>
                  </a:schemeClr>
                </a:solidFill>
                <a:latin typeface="Raleway" pitchFamily="2" charset="0"/>
              </a:rPr>
              <a:t>2005 : REP papiers graphiques</a:t>
            </a:r>
          </a:p>
          <a:p>
            <a:pPr marL="285750" indent="-285750" defTabSz="685800">
              <a:spcBef>
                <a:spcPts val="450"/>
              </a:spcBef>
              <a:buFont typeface="Arial" panose="020B0604020202020204" pitchFamily="34" charset="0"/>
              <a:buChar char="•"/>
              <a:defRPr/>
            </a:pPr>
            <a:r>
              <a:rPr lang="fr-FR" sz="1400" b="1">
                <a:solidFill>
                  <a:schemeClr val="accent1">
                    <a:lumMod val="60000"/>
                    <a:lumOff val="40000"/>
                  </a:schemeClr>
                </a:solidFill>
                <a:latin typeface="Raleway" pitchFamily="2" charset="0"/>
              </a:rPr>
              <a:t>2024 : Fusion des deux REP (EMPG)</a:t>
            </a:r>
            <a:endParaRPr lang="en-GB" sz="1400" b="1">
              <a:solidFill>
                <a:srgbClr val="000000"/>
              </a:solidFill>
              <a:latin typeface="Raleway" pitchFamily="2" charset="0"/>
            </a:endParaRPr>
          </a:p>
        </p:txBody>
      </p:sp>
      <p:sp>
        <p:nvSpPr>
          <p:cNvPr id="24" name="ZoneTexte 23">
            <a:extLst>
              <a:ext uri="{FF2B5EF4-FFF2-40B4-BE49-F238E27FC236}">
                <a16:creationId xmlns:a16="http://schemas.microsoft.com/office/drawing/2014/main" id="{6D6A05FB-1D86-F3BA-1143-B98B12A73315}"/>
              </a:ext>
            </a:extLst>
          </p:cNvPr>
          <p:cNvSpPr txBox="1"/>
          <p:nvPr/>
        </p:nvSpPr>
        <p:spPr>
          <a:xfrm>
            <a:off x="4530841" y="5164644"/>
            <a:ext cx="3634772" cy="307777"/>
          </a:xfrm>
          <a:prstGeom prst="rect">
            <a:avLst/>
          </a:prstGeom>
          <a:noFill/>
        </p:spPr>
        <p:txBody>
          <a:bodyPr wrap="square" rtlCol="0">
            <a:spAutoFit/>
          </a:bodyPr>
          <a:lstStyle/>
          <a:p>
            <a:pPr marL="285750" indent="-285750" defTabSz="685800">
              <a:spcBef>
                <a:spcPts val="450"/>
              </a:spcBef>
              <a:buFont typeface="Arial" panose="020B0604020202020204" pitchFamily="34" charset="0"/>
              <a:buChar char="•"/>
              <a:defRPr/>
            </a:pPr>
            <a:r>
              <a:rPr lang="fr-FR" sz="1400" b="1">
                <a:solidFill>
                  <a:srgbClr val="002060"/>
                </a:solidFill>
                <a:latin typeface="Raleway" pitchFamily="2" charset="0"/>
              </a:rPr>
              <a:t>Date d’entrée en vigueur : 2024</a:t>
            </a:r>
            <a:endParaRPr lang="en-GB" sz="1400" b="1">
              <a:solidFill>
                <a:srgbClr val="002060"/>
              </a:solidFill>
              <a:latin typeface="Raleway" pitchFamily="2" charset="0"/>
            </a:endParaRPr>
          </a:p>
        </p:txBody>
      </p:sp>
      <p:sp>
        <p:nvSpPr>
          <p:cNvPr id="26" name="ZoneTexte 25">
            <a:extLst>
              <a:ext uri="{FF2B5EF4-FFF2-40B4-BE49-F238E27FC236}">
                <a16:creationId xmlns:a16="http://schemas.microsoft.com/office/drawing/2014/main" id="{06ECDF88-161C-0DCE-EBE5-92CA356AB1CD}"/>
              </a:ext>
            </a:extLst>
          </p:cNvPr>
          <p:cNvSpPr txBox="1"/>
          <p:nvPr/>
        </p:nvSpPr>
        <p:spPr>
          <a:xfrm>
            <a:off x="7996193" y="5158577"/>
            <a:ext cx="3634772" cy="307777"/>
          </a:xfrm>
          <a:prstGeom prst="rect">
            <a:avLst/>
          </a:prstGeom>
          <a:noFill/>
        </p:spPr>
        <p:txBody>
          <a:bodyPr wrap="square" rtlCol="0">
            <a:spAutoFit/>
          </a:bodyPr>
          <a:lstStyle/>
          <a:p>
            <a:pPr marL="285750" indent="-285750" defTabSz="685800">
              <a:spcBef>
                <a:spcPts val="450"/>
              </a:spcBef>
              <a:buFont typeface="Arial" panose="020B0604020202020204" pitchFamily="34" charset="0"/>
              <a:buChar char="•"/>
              <a:defRPr/>
            </a:pPr>
            <a:r>
              <a:rPr lang="fr-FR" sz="1400" b="1">
                <a:solidFill>
                  <a:srgbClr val="00B050"/>
                </a:solidFill>
                <a:latin typeface="Raleway" pitchFamily="2" charset="0"/>
              </a:rPr>
              <a:t>Date d’entrée en vigueur : 2025</a:t>
            </a:r>
            <a:endParaRPr lang="en-GB" sz="1400" b="1">
              <a:solidFill>
                <a:srgbClr val="00B050"/>
              </a:solidFill>
              <a:latin typeface="Raleway" pitchFamily="2" charset="0"/>
            </a:endParaRPr>
          </a:p>
        </p:txBody>
      </p:sp>
      <p:sp>
        <p:nvSpPr>
          <p:cNvPr id="56" name="ZoneTexte 55">
            <a:extLst>
              <a:ext uri="{FF2B5EF4-FFF2-40B4-BE49-F238E27FC236}">
                <a16:creationId xmlns:a16="http://schemas.microsoft.com/office/drawing/2014/main" id="{E139F2B5-3B97-22E8-DDE8-AC2A80C4ABFB}"/>
              </a:ext>
            </a:extLst>
          </p:cNvPr>
          <p:cNvSpPr txBox="1"/>
          <p:nvPr/>
        </p:nvSpPr>
        <p:spPr>
          <a:xfrm>
            <a:off x="4603954" y="3273386"/>
            <a:ext cx="3075534" cy="1018227"/>
          </a:xfrm>
          <a:prstGeom prst="rect">
            <a:avLst/>
          </a:prstGeom>
          <a:noFill/>
        </p:spPr>
        <p:txBody>
          <a:bodyPr wrap="square" lIns="91440" tIns="45720" rIns="91440" bIns="45720" rtlCol="0" anchor="t">
            <a:spAutoFit/>
          </a:bodyPr>
          <a:lstStyle/>
          <a:p>
            <a:pPr algn="ctr" defTabSz="685800">
              <a:spcBef>
                <a:spcPts val="450"/>
              </a:spcBef>
              <a:defRPr/>
            </a:pPr>
            <a:r>
              <a:rPr lang="fr-FR" sz="1400" b="1" i="1" dirty="0">
                <a:solidFill>
                  <a:srgbClr val="FF0000"/>
                </a:solidFill>
                <a:latin typeface="Raleway"/>
              </a:rPr>
              <a:t>Seulement les emballages primaires alimentaires</a:t>
            </a:r>
          </a:p>
          <a:p>
            <a:pPr algn="ctr" defTabSz="685800">
              <a:spcBef>
                <a:spcPts val="450"/>
              </a:spcBef>
              <a:defRPr/>
            </a:pPr>
            <a:r>
              <a:rPr lang="fr-FR" sz="1400" b="1" i="1" dirty="0">
                <a:solidFill>
                  <a:srgbClr val="FF0000"/>
                </a:solidFill>
                <a:latin typeface="Raleway"/>
              </a:rPr>
              <a:t>GRANDS FORMATS selon des seuils par produits</a:t>
            </a:r>
            <a:endParaRPr lang="fr-FR" sz="1400" b="1" i="1" dirty="0">
              <a:solidFill>
                <a:srgbClr val="FF0000"/>
              </a:solidFill>
              <a:latin typeface="Raleway" pitchFamily="2" charset="0"/>
            </a:endParaRPr>
          </a:p>
        </p:txBody>
      </p:sp>
      <p:sp>
        <p:nvSpPr>
          <p:cNvPr id="58" name="ZoneTexte 57">
            <a:extLst>
              <a:ext uri="{FF2B5EF4-FFF2-40B4-BE49-F238E27FC236}">
                <a16:creationId xmlns:a16="http://schemas.microsoft.com/office/drawing/2014/main" id="{D692EE71-D0A3-B18E-44F8-5CDBFA4FADB3}"/>
              </a:ext>
            </a:extLst>
          </p:cNvPr>
          <p:cNvSpPr txBox="1"/>
          <p:nvPr/>
        </p:nvSpPr>
        <p:spPr>
          <a:xfrm>
            <a:off x="8376409" y="4512489"/>
            <a:ext cx="2951384" cy="523220"/>
          </a:xfrm>
          <a:prstGeom prst="rect">
            <a:avLst/>
          </a:prstGeom>
          <a:noFill/>
        </p:spPr>
        <p:txBody>
          <a:bodyPr wrap="square" rtlCol="0">
            <a:spAutoFit/>
          </a:bodyPr>
          <a:lstStyle/>
          <a:p>
            <a:pPr algn="ctr" defTabSz="685800">
              <a:spcBef>
                <a:spcPts val="450"/>
              </a:spcBef>
              <a:defRPr/>
            </a:pPr>
            <a:r>
              <a:rPr lang="fr-FR" sz="1400" b="1" i="1">
                <a:solidFill>
                  <a:srgbClr val="FF0000"/>
                </a:solidFill>
                <a:latin typeface="Raleway" pitchFamily="2" charset="0"/>
              </a:rPr>
              <a:t>Seulement les emballages secondaires et tertiaires</a:t>
            </a:r>
            <a:endParaRPr lang="en-GB" sz="1400" b="1" i="1">
              <a:solidFill>
                <a:srgbClr val="FF0000"/>
              </a:solidFill>
              <a:latin typeface="Raleway" pitchFamily="2" charset="0"/>
            </a:endParaRPr>
          </a:p>
        </p:txBody>
      </p:sp>
      <p:sp>
        <p:nvSpPr>
          <p:cNvPr id="9" name="Espace réservé du texte 8">
            <a:extLst>
              <a:ext uri="{FF2B5EF4-FFF2-40B4-BE49-F238E27FC236}">
                <a16:creationId xmlns:a16="http://schemas.microsoft.com/office/drawing/2014/main" id="{230BA606-2927-4B61-BAD4-705ECF94CC2D}"/>
              </a:ext>
            </a:extLst>
          </p:cNvPr>
          <p:cNvSpPr>
            <a:spLocks noGrp="1"/>
          </p:cNvSpPr>
          <p:nvPr>
            <p:ph type="body" sz="quarter" idx="13"/>
          </p:nvPr>
        </p:nvSpPr>
        <p:spPr/>
        <p:txBody>
          <a:bodyPr>
            <a:normAutofit fontScale="85000" lnSpcReduction="20000"/>
          </a:bodyPr>
          <a:lstStyle/>
          <a:p>
            <a:endParaRPr lang="fr-FR"/>
          </a:p>
        </p:txBody>
      </p:sp>
      <p:pic>
        <p:nvPicPr>
          <p:cNvPr id="10" name="Image 9">
            <a:extLst>
              <a:ext uri="{FF2B5EF4-FFF2-40B4-BE49-F238E27FC236}">
                <a16:creationId xmlns:a16="http://schemas.microsoft.com/office/drawing/2014/main" id="{6FAB2CAC-0FFD-25ED-6520-F80AD1FF26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Image 20" descr="Une image contenant texte, Police, Graphique, logo&#10;&#10;Le contenu généré par l’IA peut être incorrect.">
            <a:extLst>
              <a:ext uri="{FF2B5EF4-FFF2-40B4-BE49-F238E27FC236}">
                <a16:creationId xmlns:a16="http://schemas.microsoft.com/office/drawing/2014/main" id="{D6249EB8-4AB4-0635-81A7-1A5EA258F6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2" name="Image 1">
            <a:extLst>
              <a:ext uri="{FF2B5EF4-FFF2-40B4-BE49-F238E27FC236}">
                <a16:creationId xmlns:a16="http://schemas.microsoft.com/office/drawing/2014/main" id="{460E3E2E-81CA-49FB-C7B2-1C9A6852CD9F}"/>
              </a:ext>
            </a:extLst>
          </p:cNvPr>
          <p:cNvPicPr>
            <a:picLocks noChangeAspect="1"/>
          </p:cNvPicPr>
          <p:nvPr/>
        </p:nvPicPr>
        <p:blipFill>
          <a:blip r:embed="rId6"/>
          <a:stretch>
            <a:fillRect/>
          </a:stretch>
        </p:blipFill>
        <p:spPr>
          <a:xfrm>
            <a:off x="8497475" y="3048001"/>
            <a:ext cx="1460065" cy="1127342"/>
          </a:xfrm>
          <a:prstGeom prst="rect">
            <a:avLst/>
          </a:prstGeom>
        </p:spPr>
      </p:pic>
      <p:pic>
        <p:nvPicPr>
          <p:cNvPr id="8" name="Image 7" descr="Une image contenant croquis, conception, baignoire, meubles&#10;&#10;Le contenu généré par l’IA peut être incorrect.">
            <a:extLst>
              <a:ext uri="{FF2B5EF4-FFF2-40B4-BE49-F238E27FC236}">
                <a16:creationId xmlns:a16="http://schemas.microsoft.com/office/drawing/2014/main" id="{38B48642-7EE7-D012-C13A-8D86F2A10039}"/>
              </a:ext>
            </a:extLst>
          </p:cNvPr>
          <p:cNvPicPr>
            <a:picLocks noChangeAspect="1"/>
          </p:cNvPicPr>
          <p:nvPr/>
        </p:nvPicPr>
        <p:blipFill>
          <a:blip r:embed="rId7"/>
          <a:stretch>
            <a:fillRect/>
          </a:stretch>
        </p:blipFill>
        <p:spPr>
          <a:xfrm>
            <a:off x="10282173" y="2488439"/>
            <a:ext cx="1429272" cy="1567972"/>
          </a:xfrm>
          <a:prstGeom prst="rect">
            <a:avLst/>
          </a:prstGeom>
        </p:spPr>
      </p:pic>
      <p:pic>
        <p:nvPicPr>
          <p:cNvPr id="25" name="Image 24">
            <a:extLst>
              <a:ext uri="{FF2B5EF4-FFF2-40B4-BE49-F238E27FC236}">
                <a16:creationId xmlns:a16="http://schemas.microsoft.com/office/drawing/2014/main" id="{73AF8AE3-C268-213C-8523-E1811CB8F352}"/>
              </a:ext>
            </a:extLst>
          </p:cNvPr>
          <p:cNvPicPr>
            <a:picLocks noChangeAspect="1"/>
          </p:cNvPicPr>
          <p:nvPr/>
        </p:nvPicPr>
        <p:blipFill>
          <a:blip r:embed="rId8"/>
          <a:stretch>
            <a:fillRect/>
          </a:stretch>
        </p:blipFill>
        <p:spPr>
          <a:xfrm>
            <a:off x="779746" y="3527055"/>
            <a:ext cx="1498949" cy="1077369"/>
          </a:xfrm>
          <a:prstGeom prst="rect">
            <a:avLst/>
          </a:prstGeom>
        </p:spPr>
      </p:pic>
      <p:pic>
        <p:nvPicPr>
          <p:cNvPr id="27" name="Image 26">
            <a:extLst>
              <a:ext uri="{FF2B5EF4-FFF2-40B4-BE49-F238E27FC236}">
                <a16:creationId xmlns:a16="http://schemas.microsoft.com/office/drawing/2014/main" id="{DC56A511-B5DF-B27C-EF64-BDEF5C9E1F6F}"/>
              </a:ext>
            </a:extLst>
          </p:cNvPr>
          <p:cNvPicPr>
            <a:picLocks noChangeAspect="1"/>
          </p:cNvPicPr>
          <p:nvPr/>
        </p:nvPicPr>
        <p:blipFill>
          <a:blip r:embed="rId9"/>
          <a:stretch>
            <a:fillRect/>
          </a:stretch>
        </p:blipFill>
        <p:spPr>
          <a:xfrm>
            <a:off x="495691" y="2250771"/>
            <a:ext cx="1284179" cy="1114294"/>
          </a:xfrm>
          <a:prstGeom prst="rect">
            <a:avLst/>
          </a:prstGeom>
        </p:spPr>
      </p:pic>
      <p:pic>
        <p:nvPicPr>
          <p:cNvPr id="28" name="Image 27" descr="Une image contenant croquis, dessin, noir et blanc, art&#10;&#10;Le contenu généré par l’IA peut être incorrect.">
            <a:extLst>
              <a:ext uri="{FF2B5EF4-FFF2-40B4-BE49-F238E27FC236}">
                <a16:creationId xmlns:a16="http://schemas.microsoft.com/office/drawing/2014/main" id="{A69B4F8A-6B56-930F-75CB-DB2161F9E1E4}"/>
              </a:ext>
            </a:extLst>
          </p:cNvPr>
          <p:cNvPicPr>
            <a:picLocks noChangeAspect="1"/>
          </p:cNvPicPr>
          <p:nvPr/>
        </p:nvPicPr>
        <p:blipFill>
          <a:blip r:embed="rId10"/>
          <a:stretch>
            <a:fillRect/>
          </a:stretch>
        </p:blipFill>
        <p:spPr>
          <a:xfrm>
            <a:off x="2475848" y="2544414"/>
            <a:ext cx="1728853" cy="1069801"/>
          </a:xfrm>
          <a:prstGeom prst="rect">
            <a:avLst/>
          </a:prstGeom>
        </p:spPr>
      </p:pic>
      <p:pic>
        <p:nvPicPr>
          <p:cNvPr id="29" name="Image 28">
            <a:extLst>
              <a:ext uri="{FF2B5EF4-FFF2-40B4-BE49-F238E27FC236}">
                <a16:creationId xmlns:a16="http://schemas.microsoft.com/office/drawing/2014/main" id="{B7E59BB4-A348-1B7C-3B7F-E1DAF209AAE4}"/>
              </a:ext>
            </a:extLst>
          </p:cNvPr>
          <p:cNvPicPr>
            <a:picLocks noChangeAspect="1"/>
          </p:cNvPicPr>
          <p:nvPr/>
        </p:nvPicPr>
        <p:blipFill>
          <a:blip r:embed="rId11"/>
          <a:stretch>
            <a:fillRect/>
          </a:stretch>
        </p:blipFill>
        <p:spPr>
          <a:xfrm>
            <a:off x="2667979" y="3782404"/>
            <a:ext cx="1146262" cy="1172097"/>
          </a:xfrm>
          <a:prstGeom prst="rect">
            <a:avLst/>
          </a:prstGeom>
        </p:spPr>
      </p:pic>
    </p:spTree>
    <p:extLst>
      <p:ext uri="{BB962C8B-B14F-4D97-AF65-F5344CB8AC3E}">
        <p14:creationId xmlns:p14="http://schemas.microsoft.com/office/powerpoint/2010/main" val="938426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A682F7C6-07E1-E3F9-C097-22687D7CBE0D}"/>
              </a:ext>
            </a:extLst>
          </p:cNvPr>
          <p:cNvSpPr txBox="1"/>
          <p:nvPr/>
        </p:nvSpPr>
        <p:spPr>
          <a:xfrm>
            <a:off x="6910857" y="1543864"/>
            <a:ext cx="2057816" cy="4307999"/>
          </a:xfrm>
          <a:prstGeom prst="rect">
            <a:avLst/>
          </a:prstGeom>
          <a:noFill/>
          <a:ln w="38100">
            <a:solidFill>
              <a:srgbClr val="F5D346"/>
            </a:solidFill>
            <a:prstDash val="lgDash"/>
          </a:ln>
        </p:spPr>
        <p:txBody>
          <a:bodyPr wrap="square" lIns="36000" tIns="45720" rIns="36000" bIns="45720" rtlCol="0" anchor="ctr">
            <a:noAutofit/>
          </a:bodyPr>
          <a:lstStyle/>
          <a:p>
            <a:endParaRPr lang="fr-FR" sz="1600" b="1">
              <a:solidFill>
                <a:srgbClr val="009FE3"/>
              </a:solidFill>
              <a:latin typeface="Raleway"/>
              <a:ea typeface="Calibri Light"/>
              <a:cs typeface="Calibri Light"/>
            </a:endParaRPr>
          </a:p>
          <a:p>
            <a:endParaRPr lang="fr-FR" sz="1600" b="1">
              <a:solidFill>
                <a:srgbClr val="009FE3"/>
              </a:solidFill>
              <a:latin typeface="Raleway"/>
              <a:ea typeface="Calibri Light"/>
              <a:cs typeface="Calibri Light"/>
            </a:endParaRPr>
          </a:p>
          <a:p>
            <a:endParaRPr lang="fr-FR" sz="1600" b="1">
              <a:solidFill>
                <a:srgbClr val="009FE3"/>
              </a:solidFill>
              <a:latin typeface="Raleway"/>
              <a:ea typeface="Calibri Light"/>
              <a:cs typeface="Calibri Light"/>
            </a:endParaRPr>
          </a:p>
          <a:p>
            <a:endParaRPr lang="fr-FR" sz="1600" b="1">
              <a:solidFill>
                <a:srgbClr val="009FE3"/>
              </a:solidFill>
              <a:latin typeface="Raleway"/>
              <a:ea typeface="Calibri Light"/>
              <a:cs typeface="Calibri Light"/>
            </a:endParaRPr>
          </a:p>
          <a:p>
            <a:pPr marL="0"/>
            <a:r>
              <a:rPr lang="fr-FR" sz="1600" b="1">
                <a:solidFill>
                  <a:srgbClr val="009FE3"/>
                </a:solidFill>
                <a:latin typeface="Raleway"/>
                <a:ea typeface="Calibri Light"/>
                <a:cs typeface="Calibri Light"/>
              </a:rPr>
              <a:t>Distributeurs</a:t>
            </a:r>
            <a:endParaRPr lang="fr-FR" sz="1600">
              <a:latin typeface="Raleway"/>
              <a:ea typeface="Calibri Light"/>
              <a:cs typeface="Calibri Light"/>
            </a:endParaRPr>
          </a:p>
          <a:p>
            <a:pPr marL="0"/>
            <a:endParaRPr lang="fr-FR" sz="1400">
              <a:latin typeface="Arial"/>
              <a:ea typeface="Calibri Light"/>
              <a:cs typeface="Arial"/>
            </a:endParaRPr>
          </a:p>
          <a:p>
            <a:pPr marL="137160" indent="-137160">
              <a:buFont typeface="Arial,Sans-Serif"/>
              <a:buChar char="-"/>
            </a:pPr>
            <a:r>
              <a:rPr lang="fr-FR" sz="1400">
                <a:latin typeface="Raleway"/>
                <a:ea typeface="Calibri Light"/>
                <a:cs typeface="Calibri Light"/>
              </a:rPr>
              <a:t>En qualité de producteur pour les emballages de service et pour les emballages d’expédition </a:t>
            </a:r>
            <a:endParaRPr lang="en-US" sz="1400">
              <a:latin typeface="Raleway"/>
              <a:ea typeface="Calibri Light"/>
              <a:cs typeface="Calibri Light"/>
            </a:endParaRPr>
          </a:p>
          <a:p>
            <a:pPr marL="137160" indent="-137160">
              <a:buFont typeface="Arial,Sans-Serif"/>
              <a:buChar char="-"/>
            </a:pPr>
            <a:endParaRPr lang="fr-FR" sz="1400">
              <a:latin typeface="Raleway"/>
              <a:ea typeface="Calibri Light"/>
              <a:cs typeface="Calibri Light"/>
            </a:endParaRPr>
          </a:p>
          <a:p>
            <a:pPr marL="137160" indent="-137160">
              <a:buFont typeface="Arial,Sans-Serif"/>
              <a:buChar char="-"/>
            </a:pPr>
            <a:r>
              <a:rPr lang="fr-FR" sz="1400">
                <a:latin typeface="Raleway"/>
                <a:ea typeface="Calibri Light"/>
                <a:cs typeface="Calibri Light"/>
              </a:rPr>
              <a:t>En qualité </a:t>
            </a:r>
            <a:endParaRPr lang="fr-FR">
              <a:latin typeface="Arial" panose="020B0604020202020204"/>
              <a:ea typeface="Calibri Light"/>
              <a:cs typeface="Arial" panose="020B0604020202020204"/>
            </a:endParaRPr>
          </a:p>
          <a:p>
            <a:r>
              <a:rPr lang="fr-FR" sz="1400">
                <a:latin typeface="Raleway"/>
                <a:ea typeface="Calibri Light"/>
                <a:cs typeface="Calibri Light"/>
              </a:rPr>
              <a:t>   d’introducteur </a:t>
            </a:r>
            <a:br>
              <a:rPr lang="fr-FR" sz="1400">
                <a:latin typeface="Raleway"/>
                <a:ea typeface="Calibri Light"/>
                <a:cs typeface="Calibri Light"/>
              </a:rPr>
            </a:br>
            <a:r>
              <a:rPr lang="fr-FR" sz="1400">
                <a:latin typeface="Raleway"/>
                <a:ea typeface="Calibri Light"/>
                <a:cs typeface="Calibri Light"/>
              </a:rPr>
              <a:t>   ou d’importateur</a:t>
            </a:r>
            <a:endParaRPr lang="fr-FR">
              <a:cs typeface="Arial"/>
            </a:endParaRPr>
          </a:p>
        </p:txBody>
      </p:sp>
      <p:sp>
        <p:nvSpPr>
          <p:cNvPr id="7" name="ZoneTexte 6">
            <a:extLst>
              <a:ext uri="{FF2B5EF4-FFF2-40B4-BE49-F238E27FC236}">
                <a16:creationId xmlns:a16="http://schemas.microsoft.com/office/drawing/2014/main" id="{7198A686-AABE-3AE2-F5F0-52CF3583DBD8}"/>
              </a:ext>
            </a:extLst>
          </p:cNvPr>
          <p:cNvSpPr txBox="1"/>
          <p:nvPr/>
        </p:nvSpPr>
        <p:spPr>
          <a:xfrm>
            <a:off x="4648303" y="1543865"/>
            <a:ext cx="2057816" cy="4307999"/>
          </a:xfrm>
          <a:prstGeom prst="rect">
            <a:avLst/>
          </a:prstGeom>
          <a:noFill/>
          <a:ln w="38100">
            <a:solidFill>
              <a:srgbClr val="F5D346"/>
            </a:solidFill>
            <a:prstDash val="lgDash"/>
          </a:ln>
        </p:spPr>
        <p:txBody>
          <a:bodyPr wrap="square" lIns="36000" tIns="45720" rIns="36000" bIns="45720" rtlCol="0" anchor="ctr">
            <a:noAutofit/>
          </a:bodyPr>
          <a:lstStyle/>
          <a:p>
            <a:pPr marL="0"/>
            <a:r>
              <a:rPr lang="fr-FR" sz="1600" b="1">
                <a:solidFill>
                  <a:srgbClr val="009FE3"/>
                </a:solidFill>
                <a:latin typeface="Raleway"/>
                <a:ea typeface="Calibri Light"/>
                <a:cs typeface="Calibri Light" panose="020F0302020204030204" pitchFamily="34" charset="0"/>
              </a:rPr>
              <a:t>Responsables </a:t>
            </a:r>
            <a:br>
              <a:rPr lang="fr-FR" sz="1600" b="1">
                <a:solidFill>
                  <a:srgbClr val="009FE3"/>
                </a:solidFill>
                <a:latin typeface="Raleway"/>
                <a:ea typeface="Calibri Light"/>
                <a:cs typeface="Calibri Light" panose="020F0302020204030204" pitchFamily="34" charset="0"/>
              </a:rPr>
            </a:br>
            <a:r>
              <a:rPr lang="fr-FR" sz="1600" b="1">
                <a:solidFill>
                  <a:srgbClr val="009FE3"/>
                </a:solidFill>
                <a:latin typeface="Raleway"/>
                <a:ea typeface="Calibri Light"/>
                <a:cs typeface="Calibri Light" panose="020F0302020204030204" pitchFamily="34" charset="0"/>
              </a:rPr>
              <a:t>1</a:t>
            </a:r>
            <a:r>
              <a:rPr lang="fr-FR" sz="700" b="1" baseline="30000">
                <a:solidFill>
                  <a:srgbClr val="009FE3"/>
                </a:solidFill>
                <a:latin typeface="Raleway"/>
                <a:ea typeface="Calibri Light"/>
                <a:cs typeface="Calibri Light" panose="020F0302020204030204" pitchFamily="34" charset="0"/>
              </a:rPr>
              <a:t>ère</a:t>
            </a:r>
            <a:r>
              <a:rPr lang="fr-FR" sz="1600" b="1">
                <a:solidFill>
                  <a:srgbClr val="009FE3"/>
                </a:solidFill>
                <a:latin typeface="Raleway"/>
                <a:ea typeface="Calibri Light"/>
                <a:cs typeface="Calibri Light" panose="020F0302020204030204" pitchFamily="34" charset="0"/>
              </a:rPr>
              <a:t> mise en marché</a:t>
            </a:r>
            <a:endParaRPr lang="en-US" sz="1600">
              <a:latin typeface="Raleway"/>
              <a:ea typeface="Calibri Light"/>
              <a:cs typeface="Calibri Light" panose="020F0302020204030204" pitchFamily="34" charset="0"/>
            </a:endParaRPr>
          </a:p>
          <a:p>
            <a:pPr marL="0"/>
            <a:endParaRPr lang="fr-FR" sz="1400">
              <a:latin typeface="Raleway"/>
              <a:ea typeface="Calibri Light"/>
              <a:cs typeface="Calibri Light" panose="020F0302020204030204" pitchFamily="34" charset="0"/>
            </a:endParaRPr>
          </a:p>
          <a:p>
            <a:pPr marL="0"/>
            <a:r>
              <a:rPr lang="fr-FR" sz="1400">
                <a:latin typeface="Raleway"/>
                <a:ea typeface="Calibri Light"/>
                <a:cs typeface="Calibri Light" panose="020F0302020204030204" pitchFamily="34" charset="0"/>
              </a:rPr>
              <a:t>À défaut d’identification : </a:t>
            </a:r>
            <a:endParaRPr lang="en-US" sz="1400">
              <a:latin typeface="Raleway"/>
              <a:ea typeface="Calibri Light"/>
              <a:cs typeface="Calibri Light" panose="020F0302020204030204" pitchFamily="34" charset="0"/>
            </a:endParaRPr>
          </a:p>
          <a:p>
            <a:pPr marL="0"/>
            <a:r>
              <a:rPr lang="fr-FR" sz="1400">
                <a:latin typeface="Raleway"/>
                <a:ea typeface="Calibri Light"/>
                <a:cs typeface="Calibri Light" panose="020F0302020204030204" pitchFamily="34" charset="0"/>
              </a:rPr>
              <a:t>du producteur </a:t>
            </a:r>
            <a:endParaRPr lang="en-US" sz="1400">
              <a:latin typeface="Raleway"/>
              <a:ea typeface="Calibri Light"/>
              <a:cs typeface="Calibri Light" panose="020F0302020204030204" pitchFamily="34" charset="0"/>
            </a:endParaRPr>
          </a:p>
          <a:p>
            <a:pPr marL="137160" indent="-137160">
              <a:buFont typeface="Arial,Sans-Serif"/>
              <a:buChar char="-"/>
            </a:pPr>
            <a:endParaRPr lang="fr-FR" sz="1400">
              <a:latin typeface="Raleway"/>
              <a:ea typeface="Calibri Light"/>
              <a:cs typeface="Calibri Light" panose="020F0302020204030204" pitchFamily="34" charset="0"/>
            </a:endParaRPr>
          </a:p>
          <a:p>
            <a:pPr marL="137160" indent="-137160">
              <a:buFont typeface="Arial,Sans-Serif"/>
              <a:buChar char="-"/>
            </a:pPr>
            <a:r>
              <a:rPr lang="fr-FR" sz="1400">
                <a:latin typeface="Raleway"/>
                <a:ea typeface="Calibri Light"/>
                <a:cs typeface="Calibri Light"/>
              </a:rPr>
              <a:t>de l’introducteur </a:t>
            </a:r>
            <a:br>
              <a:rPr lang="fr-FR" sz="1400">
                <a:latin typeface="Raleway"/>
                <a:ea typeface="Calibri Light"/>
                <a:cs typeface="Calibri Light" panose="020F0302020204030204" pitchFamily="34" charset="0"/>
              </a:rPr>
            </a:br>
            <a:r>
              <a:rPr lang="fr-FR" sz="1400">
                <a:latin typeface="Raleway"/>
                <a:ea typeface="Calibri Light"/>
                <a:cs typeface="Calibri Light"/>
              </a:rPr>
              <a:t>ou importateur.</a:t>
            </a:r>
            <a:endParaRPr lang="fr-FR">
              <a:cs typeface="Calibri Light"/>
            </a:endParaRPr>
          </a:p>
        </p:txBody>
      </p:sp>
      <p:sp>
        <p:nvSpPr>
          <p:cNvPr id="12" name="ZoneTexte 11">
            <a:extLst>
              <a:ext uri="{FF2B5EF4-FFF2-40B4-BE49-F238E27FC236}">
                <a16:creationId xmlns:a16="http://schemas.microsoft.com/office/drawing/2014/main" id="{252302E1-651E-E8F5-3BA2-8553F449EE1D}"/>
              </a:ext>
            </a:extLst>
          </p:cNvPr>
          <p:cNvSpPr txBox="1"/>
          <p:nvPr/>
        </p:nvSpPr>
        <p:spPr>
          <a:xfrm>
            <a:off x="2432642" y="1508695"/>
            <a:ext cx="2057816" cy="4284553"/>
          </a:xfrm>
          <a:prstGeom prst="rect">
            <a:avLst/>
          </a:prstGeom>
          <a:noFill/>
          <a:ln w="38100">
            <a:solidFill>
              <a:srgbClr val="F5D346"/>
            </a:solidFill>
            <a:prstDash val="lgDash"/>
          </a:ln>
        </p:spPr>
        <p:txBody>
          <a:bodyPr wrap="square" lIns="36000" tIns="45720" rIns="36000" bIns="45720" rtlCol="0" anchor="ctr">
            <a:noAutofit/>
          </a:bodyPr>
          <a:lstStyle/>
          <a:p>
            <a:endParaRPr lang="fr-FR" sz="1600" b="1">
              <a:solidFill>
                <a:srgbClr val="009FE3"/>
              </a:solidFill>
              <a:latin typeface="Raleway"/>
              <a:ea typeface="Calibri Light"/>
              <a:cs typeface="Calibri Light"/>
            </a:endParaRPr>
          </a:p>
          <a:p>
            <a:endParaRPr lang="fr-FR" sz="1600" b="1">
              <a:solidFill>
                <a:srgbClr val="009FE3"/>
              </a:solidFill>
              <a:latin typeface="Raleway"/>
              <a:ea typeface="Calibri Light"/>
              <a:cs typeface="Calibri Light"/>
            </a:endParaRPr>
          </a:p>
          <a:p>
            <a:endParaRPr lang="fr-FR" sz="1600" b="1">
              <a:solidFill>
                <a:srgbClr val="009FE3"/>
              </a:solidFill>
              <a:latin typeface="Raleway"/>
              <a:ea typeface="Calibri Light"/>
              <a:cs typeface="Calibri Light"/>
            </a:endParaRPr>
          </a:p>
          <a:p>
            <a:endParaRPr lang="fr-FR" sz="1600" b="1">
              <a:solidFill>
                <a:srgbClr val="009FE3"/>
              </a:solidFill>
              <a:latin typeface="Raleway"/>
              <a:ea typeface="Calibri Light"/>
              <a:cs typeface="Calibri Light"/>
            </a:endParaRPr>
          </a:p>
          <a:p>
            <a:pPr marL="0"/>
            <a:r>
              <a:rPr lang="fr-FR" sz="1600" b="1">
                <a:solidFill>
                  <a:srgbClr val="009FE3"/>
                </a:solidFill>
                <a:latin typeface="Raleway"/>
                <a:ea typeface="Calibri Light"/>
                <a:cs typeface="Calibri Light"/>
              </a:rPr>
              <a:t>Introducteurs </a:t>
            </a:r>
            <a:br>
              <a:rPr lang="fr-FR" sz="1600" b="1">
                <a:latin typeface="Raleway"/>
                <a:ea typeface="Calibri Light"/>
                <a:cs typeface="Calibri Light" panose="020F0302020204030204" pitchFamily="34" charset="0"/>
              </a:rPr>
            </a:br>
            <a:r>
              <a:rPr lang="fr-FR" sz="1600" b="1">
                <a:solidFill>
                  <a:srgbClr val="009FE3"/>
                </a:solidFill>
                <a:latin typeface="Raleway"/>
                <a:ea typeface="Calibri Light"/>
                <a:cs typeface="Calibri Light"/>
              </a:rPr>
              <a:t>&amp; importateurs</a:t>
            </a:r>
            <a:endParaRPr lang="en-US" sz="1600">
              <a:latin typeface="Raleway"/>
              <a:ea typeface="Calibri Light"/>
              <a:cs typeface="Calibri Light"/>
            </a:endParaRPr>
          </a:p>
          <a:p>
            <a:pPr marL="0"/>
            <a:endParaRPr lang="fr-FR" sz="1400">
              <a:latin typeface="Arial"/>
              <a:ea typeface="Calibri Light"/>
              <a:cs typeface="Arial"/>
            </a:endParaRPr>
          </a:p>
          <a:p>
            <a:pPr marL="0"/>
            <a:r>
              <a:rPr lang="fr-FR" sz="1400">
                <a:latin typeface="Raleway"/>
                <a:ea typeface="Calibri Light"/>
                <a:cs typeface="Calibri Light"/>
              </a:rPr>
              <a:t>Pour les produits emballés achetés à l’étranger</a:t>
            </a:r>
            <a:endParaRPr lang="en-US" sz="1400">
              <a:latin typeface="Raleway"/>
              <a:ea typeface="Calibri Light"/>
              <a:cs typeface="Calibri Light"/>
            </a:endParaRPr>
          </a:p>
          <a:p>
            <a:pPr marL="0"/>
            <a:endParaRPr lang="fr-FR" sz="1400">
              <a:latin typeface="Raleway"/>
              <a:ea typeface="Calibri Light"/>
              <a:cs typeface="Calibri Light" panose="020F0302020204030204" pitchFamily="34" charset="0"/>
            </a:endParaRPr>
          </a:p>
          <a:p>
            <a:pPr marL="0"/>
            <a:r>
              <a:rPr lang="fr-FR" sz="1400">
                <a:latin typeface="Raleway"/>
                <a:ea typeface="Calibri Light"/>
                <a:cs typeface="Calibri Light"/>
              </a:rPr>
              <a:t>– dans et en dehors de l’union européenne –</a:t>
            </a:r>
            <a:endParaRPr lang="en-US" sz="1400">
              <a:latin typeface="Raleway"/>
              <a:ea typeface="Calibri Light"/>
              <a:cs typeface="Calibri Light"/>
            </a:endParaRPr>
          </a:p>
          <a:p>
            <a:pPr marL="0"/>
            <a:endParaRPr lang="fr-FR" sz="1400">
              <a:latin typeface="Raleway"/>
              <a:ea typeface="Calibri Light"/>
              <a:cs typeface="Calibri Light" panose="020F0302020204030204" pitchFamily="34" charset="0"/>
            </a:endParaRPr>
          </a:p>
          <a:p>
            <a:pPr marL="0"/>
            <a:r>
              <a:rPr lang="fr-FR" sz="1400">
                <a:latin typeface="Raleway"/>
                <a:ea typeface="Calibri Light"/>
                <a:cs typeface="Calibri Light"/>
              </a:rPr>
              <a:t>et revendus sur</a:t>
            </a:r>
            <a:r>
              <a:rPr lang="fr-FR" sz="1400" b="1">
                <a:latin typeface="Raleway"/>
                <a:ea typeface="Calibri Light"/>
                <a:cs typeface="Calibri Light"/>
              </a:rPr>
              <a:t> </a:t>
            </a:r>
            <a:r>
              <a:rPr lang="fr-FR" sz="1400" b="1">
                <a:latin typeface="Arial"/>
                <a:ea typeface="Calibri Light"/>
                <a:cs typeface="Arial"/>
              </a:rPr>
              <a:t>le marché français.</a:t>
            </a:r>
            <a:endParaRPr lang="fr-FR" b="1">
              <a:cs typeface="Arial"/>
            </a:endParaRPr>
          </a:p>
        </p:txBody>
      </p:sp>
      <p:sp>
        <p:nvSpPr>
          <p:cNvPr id="11" name="ZoneTexte 10">
            <a:extLst>
              <a:ext uri="{FF2B5EF4-FFF2-40B4-BE49-F238E27FC236}">
                <a16:creationId xmlns:a16="http://schemas.microsoft.com/office/drawing/2014/main" id="{3E12EE5F-1228-2927-E1DC-075C40F80781}"/>
              </a:ext>
            </a:extLst>
          </p:cNvPr>
          <p:cNvSpPr txBox="1"/>
          <p:nvPr/>
        </p:nvSpPr>
        <p:spPr>
          <a:xfrm>
            <a:off x="146641" y="1543864"/>
            <a:ext cx="2057816" cy="4307999"/>
          </a:xfrm>
          <a:prstGeom prst="rect">
            <a:avLst/>
          </a:prstGeom>
          <a:noFill/>
          <a:ln w="38100">
            <a:solidFill>
              <a:srgbClr val="F5D346"/>
            </a:solidFill>
            <a:prstDash val="lgDash"/>
          </a:ln>
        </p:spPr>
        <p:txBody>
          <a:bodyPr wrap="square" lIns="36000" tIns="45720" rIns="36000" bIns="45720" rtlCol="0" anchor="ctr">
            <a:noAutofit/>
          </a:bodyPr>
          <a:lstStyle/>
          <a:p>
            <a:endParaRPr lang="fr-FR" sz="1600" b="1">
              <a:solidFill>
                <a:srgbClr val="009FE3"/>
              </a:solidFill>
              <a:latin typeface="Raleway"/>
              <a:ea typeface="Calibri Light"/>
              <a:cs typeface="Calibri Light"/>
            </a:endParaRPr>
          </a:p>
          <a:p>
            <a:endParaRPr lang="fr-FR" sz="1600" b="1">
              <a:solidFill>
                <a:srgbClr val="009FE3"/>
              </a:solidFill>
              <a:latin typeface="Raleway"/>
              <a:ea typeface="Calibri Light"/>
              <a:cs typeface="Calibri Light"/>
            </a:endParaRPr>
          </a:p>
          <a:p>
            <a:endParaRPr lang="fr-FR" sz="1600" b="1">
              <a:solidFill>
                <a:srgbClr val="009FE3"/>
              </a:solidFill>
              <a:latin typeface="Raleway"/>
              <a:ea typeface="Calibri Light"/>
              <a:cs typeface="Calibri Light"/>
            </a:endParaRPr>
          </a:p>
          <a:p>
            <a:pPr marL="0"/>
            <a:r>
              <a:rPr lang="fr-FR" sz="1600" b="1">
                <a:solidFill>
                  <a:srgbClr val="009FE3"/>
                </a:solidFill>
                <a:latin typeface="Raleway"/>
                <a:ea typeface="Calibri Light"/>
                <a:cs typeface="Calibri Light"/>
              </a:rPr>
              <a:t>Producteurs</a:t>
            </a:r>
            <a:endParaRPr lang="fr-FR" sz="1600">
              <a:latin typeface="Raleway"/>
              <a:ea typeface="Calibri Light"/>
              <a:cs typeface="Calibri Light"/>
            </a:endParaRPr>
          </a:p>
          <a:p>
            <a:pPr marL="0"/>
            <a:endParaRPr lang="fr-FR" sz="1400">
              <a:latin typeface="Raleway"/>
              <a:ea typeface="Calibri Light"/>
              <a:cs typeface="Calibri Light" panose="020F0302020204030204" pitchFamily="34" charset="0"/>
            </a:endParaRPr>
          </a:p>
          <a:p>
            <a:pPr marL="0"/>
            <a:r>
              <a:rPr lang="fr-FR" sz="1400">
                <a:latin typeface="Raleway"/>
                <a:ea typeface="Calibri Light"/>
                <a:cs typeface="Calibri Light"/>
              </a:rPr>
              <a:t>Pour les produits :</a:t>
            </a:r>
            <a:endParaRPr lang="en-US" sz="1400">
              <a:latin typeface="Raleway"/>
              <a:ea typeface="Calibri Light"/>
              <a:cs typeface="Calibri Light"/>
            </a:endParaRPr>
          </a:p>
          <a:p>
            <a:pPr marL="137160" indent="-137160">
              <a:buFont typeface="Arial,Sans-Serif"/>
              <a:buChar char="-"/>
            </a:pPr>
            <a:r>
              <a:rPr lang="fr-FR" sz="1400">
                <a:latin typeface="Raleway"/>
                <a:ea typeface="Calibri Light"/>
                <a:cs typeface="Calibri Light"/>
              </a:rPr>
              <a:t>qu’ils emballent</a:t>
            </a:r>
            <a:endParaRPr lang="en-US" sz="1400">
              <a:latin typeface="Raleway"/>
              <a:ea typeface="Calibri Light"/>
              <a:cs typeface="Calibri Light"/>
            </a:endParaRPr>
          </a:p>
          <a:p>
            <a:pPr marL="137160" indent="-137160">
              <a:buFont typeface="Arial,Sans-Serif"/>
              <a:buChar char="-"/>
            </a:pPr>
            <a:endParaRPr lang="fr-FR" sz="1400">
              <a:latin typeface="Raleway"/>
              <a:ea typeface="Calibri Light"/>
              <a:cs typeface="Calibri Light" panose="020F0302020204030204" pitchFamily="34" charset="0"/>
            </a:endParaRPr>
          </a:p>
          <a:p>
            <a:pPr marL="137160" indent="-137160">
              <a:buFont typeface="Arial,Sans-Serif"/>
              <a:buChar char="-"/>
            </a:pPr>
            <a:r>
              <a:rPr lang="fr-FR" sz="1400">
                <a:latin typeface="Raleway"/>
                <a:ea typeface="Calibri Light"/>
                <a:cs typeface="Calibri Light"/>
              </a:rPr>
              <a:t>qu’ils font emballer à leurs marques ou sans marque</a:t>
            </a:r>
            <a:endParaRPr lang="en-US" sz="1400">
              <a:latin typeface="Raleway"/>
              <a:ea typeface="Calibri Light"/>
              <a:cs typeface="Calibri Light"/>
            </a:endParaRPr>
          </a:p>
          <a:p>
            <a:pPr marL="137160" indent="-137160">
              <a:buFont typeface="Arial,Sans-Serif"/>
              <a:buChar char="-"/>
            </a:pPr>
            <a:endParaRPr lang="fr-FR" sz="1400">
              <a:latin typeface="Raleway"/>
              <a:ea typeface="Calibri Light"/>
              <a:cs typeface="Calibri Light" panose="020F0302020204030204" pitchFamily="34" charset="0"/>
            </a:endParaRPr>
          </a:p>
          <a:p>
            <a:pPr marL="137160" indent="-137160">
              <a:buFont typeface="Arial,Sans-Serif"/>
              <a:buChar char="-"/>
            </a:pPr>
            <a:r>
              <a:rPr lang="fr-FR" sz="1400">
                <a:latin typeface="Raleway"/>
                <a:ea typeface="Calibri Light"/>
                <a:cs typeface="Calibri Light"/>
              </a:rPr>
              <a:t>qu’ils emballent sous la marque d’un distributeur (MDD)</a:t>
            </a:r>
            <a:endParaRPr lang="fr-FR">
              <a:cs typeface="Calibri Light"/>
            </a:endParaRPr>
          </a:p>
        </p:txBody>
      </p:sp>
      <p:sp>
        <p:nvSpPr>
          <p:cNvPr id="14" name="ZoneTexte 13">
            <a:extLst>
              <a:ext uri="{FF2B5EF4-FFF2-40B4-BE49-F238E27FC236}">
                <a16:creationId xmlns:a16="http://schemas.microsoft.com/office/drawing/2014/main" id="{5E9892F0-D028-542D-9CDA-F1717E7A4817}"/>
              </a:ext>
            </a:extLst>
          </p:cNvPr>
          <p:cNvSpPr txBox="1"/>
          <p:nvPr/>
        </p:nvSpPr>
        <p:spPr>
          <a:xfrm>
            <a:off x="9947134" y="1543865"/>
            <a:ext cx="2057816" cy="4307999"/>
          </a:xfrm>
          <a:prstGeom prst="rect">
            <a:avLst/>
          </a:prstGeom>
          <a:noFill/>
          <a:ln w="38100">
            <a:solidFill>
              <a:srgbClr val="F5D346"/>
            </a:solidFill>
            <a:prstDash val="lgDash"/>
          </a:ln>
        </p:spPr>
        <p:txBody>
          <a:bodyPr wrap="square" lIns="36000" tIns="45720" rIns="36000" bIns="45720" rtlCol="0" anchor="ctr">
            <a:noAutofit/>
          </a:bodyPr>
          <a:lstStyle/>
          <a:p>
            <a:endParaRPr lang="fr-FR" sz="1600" b="1">
              <a:solidFill>
                <a:srgbClr val="009FE2"/>
              </a:solidFill>
              <a:latin typeface="Raleway"/>
              <a:ea typeface="Calibri Light"/>
              <a:cs typeface="Calibri Light"/>
            </a:endParaRPr>
          </a:p>
          <a:p>
            <a:endParaRPr lang="fr-FR" sz="1600" b="1">
              <a:solidFill>
                <a:srgbClr val="009FE2"/>
              </a:solidFill>
              <a:latin typeface="Raleway"/>
              <a:ea typeface="Calibri Light"/>
              <a:cs typeface="Calibri Light"/>
            </a:endParaRPr>
          </a:p>
          <a:p>
            <a:endParaRPr lang="fr-FR" sz="1600" b="1">
              <a:solidFill>
                <a:srgbClr val="009FE2"/>
              </a:solidFill>
              <a:latin typeface="Raleway"/>
              <a:ea typeface="Calibri Light"/>
              <a:cs typeface="Calibri Light"/>
            </a:endParaRPr>
          </a:p>
          <a:p>
            <a:pPr marL="0"/>
            <a:r>
              <a:rPr lang="fr-FR" sz="1600" b="1">
                <a:solidFill>
                  <a:srgbClr val="009FE2"/>
                </a:solidFill>
                <a:latin typeface="Raleway"/>
                <a:ea typeface="Calibri Light"/>
                <a:cs typeface="Calibri Light"/>
              </a:rPr>
              <a:t>Plateformes –Marketplace </a:t>
            </a:r>
            <a:endParaRPr lang="fr-FR" sz="1600">
              <a:latin typeface="Raleway"/>
              <a:ea typeface="Calibri Light"/>
              <a:cs typeface="Calibri Light"/>
            </a:endParaRPr>
          </a:p>
          <a:p>
            <a:pPr marL="0"/>
            <a:endParaRPr lang="fr-FR" sz="1400">
              <a:latin typeface="Arial"/>
              <a:ea typeface="Calibri Light"/>
              <a:cs typeface="Arial"/>
            </a:endParaRPr>
          </a:p>
          <a:p>
            <a:pPr marL="0"/>
            <a:r>
              <a:rPr lang="fr-FR" sz="1400">
                <a:latin typeface="Raleway"/>
                <a:ea typeface="Calibri Light"/>
                <a:cs typeface="Calibri Light" panose="020F0302020204030204" pitchFamily="34" charset="0"/>
              </a:rPr>
              <a:t>si les vendeurs tiers n’ont pas déclaré les emballages des produits vendus</a:t>
            </a:r>
            <a:endParaRPr lang="en-US" sz="1400">
              <a:latin typeface="Raleway"/>
              <a:ea typeface="Calibri Light"/>
              <a:cs typeface="Calibri Light" panose="020F0302020204030204" pitchFamily="34" charset="0"/>
            </a:endParaRPr>
          </a:p>
          <a:p>
            <a:pPr marL="0"/>
            <a:endParaRPr lang="fr-FR" sz="1400">
              <a:latin typeface="Raleway"/>
              <a:ea typeface="Calibri Light"/>
              <a:cs typeface="Calibri Light" panose="020F0302020204030204" pitchFamily="34" charset="0"/>
            </a:endParaRPr>
          </a:p>
          <a:p>
            <a:pPr marL="0"/>
            <a:r>
              <a:rPr lang="fr-FR" sz="1400" i="1">
                <a:latin typeface="Raleway"/>
                <a:ea typeface="Calibri Light"/>
                <a:cs typeface="Calibri Light" panose="020F0302020204030204" pitchFamily="34" charset="0"/>
              </a:rPr>
              <a:t>A compter du 1</a:t>
            </a:r>
            <a:r>
              <a:rPr lang="fr-FR" sz="600" i="1" baseline="30000">
                <a:latin typeface="Raleway"/>
                <a:ea typeface="Calibri Light"/>
                <a:cs typeface="Calibri Light" panose="020F0302020204030204" pitchFamily="34" charset="0"/>
              </a:rPr>
              <a:t>er</a:t>
            </a:r>
            <a:r>
              <a:rPr lang="fr-FR" sz="1400" i="1">
                <a:latin typeface="Raleway"/>
                <a:ea typeface="Calibri Light"/>
                <a:cs typeface="Calibri Light" panose="020F0302020204030204" pitchFamily="34" charset="0"/>
              </a:rPr>
              <a:t> janvier 2022</a:t>
            </a:r>
            <a:endParaRPr lang="en-US" sz="1400">
              <a:latin typeface="Raleway"/>
              <a:ea typeface="Calibri Light"/>
              <a:cs typeface="Calibri Light" panose="020F0302020204030204" pitchFamily="34" charset="0"/>
            </a:endParaRPr>
          </a:p>
          <a:p>
            <a:pPr marL="0"/>
            <a:r>
              <a:rPr lang="fr-FR" sz="1400" i="1">
                <a:latin typeface="Raleway"/>
                <a:ea typeface="Calibri Light"/>
                <a:cs typeface="Calibri Light" panose="020F0302020204030204" pitchFamily="34" charset="0"/>
              </a:rPr>
              <a:t>Loi AGEC article L. 541-10-9 </a:t>
            </a:r>
            <a:endParaRPr lang="fr-FR" sz="1400">
              <a:latin typeface="Raleway"/>
              <a:ea typeface="Calibri Light"/>
              <a:cs typeface="Calibri Light" panose="020F0302020204030204" pitchFamily="34" charset="0"/>
            </a:endParaRPr>
          </a:p>
          <a:p>
            <a:pPr marL="0" lvl="1" algn="ctr">
              <a:spcAft>
                <a:spcPts val="600"/>
              </a:spcAft>
            </a:pPr>
            <a:endParaRPr lang="fr-FR" b="1">
              <a:latin typeface="Calibri Light" panose="020F0302020204030204" pitchFamily="34" charset="0"/>
              <a:ea typeface="Calibri Light"/>
              <a:cs typeface="Calibri Light" panose="020F0302020204030204" pitchFamily="34" charset="0"/>
            </a:endParaRPr>
          </a:p>
        </p:txBody>
      </p:sp>
      <p:grpSp>
        <p:nvGrpSpPr>
          <p:cNvPr id="19" name="Grouper 104">
            <a:extLst>
              <a:ext uri="{FF2B5EF4-FFF2-40B4-BE49-F238E27FC236}">
                <a16:creationId xmlns:a16="http://schemas.microsoft.com/office/drawing/2014/main" id="{249A9A68-D21D-472F-B10E-F53FDA883603}"/>
              </a:ext>
            </a:extLst>
          </p:cNvPr>
          <p:cNvGrpSpPr>
            <a:grpSpLocks noChangeAspect="1"/>
          </p:cNvGrpSpPr>
          <p:nvPr/>
        </p:nvGrpSpPr>
        <p:grpSpPr>
          <a:xfrm rot="2700000">
            <a:off x="226795" y="243693"/>
            <a:ext cx="356163" cy="360000"/>
            <a:chOff x="6420580" y="3613744"/>
            <a:chExt cx="2605087" cy="2633165"/>
          </a:xfrm>
          <a:solidFill>
            <a:srgbClr val="C0D75E"/>
          </a:solidFill>
        </p:grpSpPr>
        <p:sp>
          <p:nvSpPr>
            <p:cNvPr id="20" name="Ellipse 19">
              <a:extLst>
                <a:ext uri="{FF2B5EF4-FFF2-40B4-BE49-F238E27FC236}">
                  <a16:creationId xmlns:a16="http://schemas.microsoft.com/office/drawing/2014/main" id="{1B4E3C26-30D7-43F5-B912-459C59E42693}"/>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21" name="Rectangle 20">
              <a:extLst>
                <a:ext uri="{FF2B5EF4-FFF2-40B4-BE49-F238E27FC236}">
                  <a16:creationId xmlns:a16="http://schemas.microsoft.com/office/drawing/2014/main" id="{3ED182C8-F5E4-41EB-B5FF-1020697B3C07}"/>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22" name="Ellipse 21">
              <a:extLst>
                <a:ext uri="{FF2B5EF4-FFF2-40B4-BE49-F238E27FC236}">
                  <a16:creationId xmlns:a16="http://schemas.microsoft.com/office/drawing/2014/main" id="{4EF15694-E88F-4619-8570-0C9D459777D4}"/>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23" name="Rectangle 22">
              <a:extLst>
                <a:ext uri="{FF2B5EF4-FFF2-40B4-BE49-F238E27FC236}">
                  <a16:creationId xmlns:a16="http://schemas.microsoft.com/office/drawing/2014/main" id="{3FA6ECFB-37E5-4E08-B5BB-984EC2F171B2}"/>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cxnSp>
        <p:nvCxnSpPr>
          <p:cNvPr id="24" name="Connecteur droit 23">
            <a:extLst>
              <a:ext uri="{FF2B5EF4-FFF2-40B4-BE49-F238E27FC236}">
                <a16:creationId xmlns:a16="http://schemas.microsoft.com/office/drawing/2014/main" id="{6A57E939-D223-4EDE-B052-C870EB1DA3DA}"/>
              </a:ext>
            </a:extLst>
          </p:cNvPr>
          <p:cNvCxnSpPr>
            <a:cxnSpLocks/>
          </p:cNvCxnSpPr>
          <p:nvPr/>
        </p:nvCxnSpPr>
        <p:spPr>
          <a:xfrm>
            <a:off x="-39569" y="823120"/>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2FABB4F8-0C9C-4045-B6E8-180B4AE0D087}"/>
              </a:ext>
            </a:extLst>
          </p:cNvPr>
          <p:cNvPicPr>
            <a:picLocks noChangeAspect="1"/>
          </p:cNvPicPr>
          <p:nvPr/>
        </p:nvPicPr>
        <p:blipFill>
          <a:blip r:embed="rId3"/>
          <a:stretch>
            <a:fillRect/>
          </a:stretch>
        </p:blipFill>
        <p:spPr>
          <a:xfrm>
            <a:off x="8244973" y="136878"/>
            <a:ext cx="3370969" cy="625080"/>
          </a:xfrm>
          <a:prstGeom prst="rect">
            <a:avLst/>
          </a:prstGeom>
        </p:spPr>
      </p:pic>
      <p:sp>
        <p:nvSpPr>
          <p:cNvPr id="31" name="Espace réservé du texte 11">
            <a:extLst>
              <a:ext uri="{FF2B5EF4-FFF2-40B4-BE49-F238E27FC236}">
                <a16:creationId xmlns:a16="http://schemas.microsoft.com/office/drawing/2014/main" id="{802687BF-ABC8-4695-9ABE-921AE7A7F12C}"/>
              </a:ext>
            </a:extLst>
          </p:cNvPr>
          <p:cNvSpPr txBox="1">
            <a:spLocks/>
          </p:cNvSpPr>
          <p:nvPr/>
        </p:nvSpPr>
        <p:spPr>
          <a:xfrm>
            <a:off x="791259" y="218081"/>
            <a:ext cx="7466013" cy="5397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5EBFE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5EC0EE"/>
                </a:solidFill>
                <a:effectLst/>
                <a:uLnTx/>
                <a:uFillTx/>
                <a:latin typeface="Raleway" pitchFamily="2" charset="0"/>
              </a:rPr>
              <a:t>Qui est concerné par la REP </a:t>
            </a:r>
            <a:r>
              <a:rPr lang="fr-FR" sz="2800">
                <a:solidFill>
                  <a:srgbClr val="5EC0EE"/>
                </a:solidFill>
                <a:latin typeface="Raleway" pitchFamily="2" charset="0"/>
              </a:rPr>
              <a:t>? </a:t>
            </a:r>
            <a:endParaRPr kumimoji="0" lang="fr-FR" sz="2800" b="1" i="0" u="none" strike="noStrike" kern="1200" cap="none" spc="0" normalizeH="0" baseline="0" noProof="0">
              <a:ln>
                <a:noFill/>
              </a:ln>
              <a:solidFill>
                <a:srgbClr val="5EC0EE"/>
              </a:solidFill>
              <a:effectLst/>
              <a:uLnTx/>
              <a:uFillTx/>
              <a:latin typeface="Raleway" pitchFamily="2" charset="0"/>
            </a:endParaRPr>
          </a:p>
        </p:txBody>
      </p:sp>
      <p:pic>
        <p:nvPicPr>
          <p:cNvPr id="4" name="Image 3" descr="Une image contenant symbole, Police, logo, Graphique&#10;&#10;Description générée automatiquement">
            <a:extLst>
              <a:ext uri="{FF2B5EF4-FFF2-40B4-BE49-F238E27FC236}">
                <a16:creationId xmlns:a16="http://schemas.microsoft.com/office/drawing/2014/main" id="{DEB44915-6CCF-B518-49C9-E85DF8655DC9}"/>
              </a:ext>
            </a:extLst>
          </p:cNvPr>
          <p:cNvPicPr>
            <a:picLocks noChangeAspect="1"/>
          </p:cNvPicPr>
          <p:nvPr/>
        </p:nvPicPr>
        <p:blipFill rotWithShape="1">
          <a:blip r:embed="rId4"/>
          <a:srcRect l="11111" t="8601" r="10986" b="10185"/>
          <a:stretch/>
        </p:blipFill>
        <p:spPr>
          <a:xfrm>
            <a:off x="9080500" y="3427304"/>
            <a:ext cx="856066" cy="954203"/>
          </a:xfrm>
          <a:prstGeom prst="rect">
            <a:avLst/>
          </a:prstGeom>
        </p:spPr>
      </p:pic>
      <p:pic>
        <p:nvPicPr>
          <p:cNvPr id="5" name="Image 4" descr="Une image contenant conception&#10;&#10;Description générée automatiquement">
            <a:extLst>
              <a:ext uri="{FF2B5EF4-FFF2-40B4-BE49-F238E27FC236}">
                <a16:creationId xmlns:a16="http://schemas.microsoft.com/office/drawing/2014/main" id="{FF850196-0FFF-230D-545E-406BCCB2ECA6}"/>
              </a:ext>
            </a:extLst>
          </p:cNvPr>
          <p:cNvPicPr>
            <a:picLocks noChangeAspect="1"/>
          </p:cNvPicPr>
          <p:nvPr/>
        </p:nvPicPr>
        <p:blipFill rotWithShape="1">
          <a:blip r:embed="rId5"/>
          <a:srcRect l="14950" t="14274" r="16198" b="17901"/>
          <a:stretch/>
        </p:blipFill>
        <p:spPr>
          <a:xfrm>
            <a:off x="7092163" y="1717654"/>
            <a:ext cx="699540" cy="695353"/>
          </a:xfrm>
          <a:prstGeom prst="rect">
            <a:avLst/>
          </a:prstGeom>
        </p:spPr>
      </p:pic>
      <p:pic>
        <p:nvPicPr>
          <p:cNvPr id="10" name="Image 9" descr="Une image contenant Police, Graphique, logo, symbole&#10;&#10;Description générée automatiquement">
            <a:extLst>
              <a:ext uri="{FF2B5EF4-FFF2-40B4-BE49-F238E27FC236}">
                <a16:creationId xmlns:a16="http://schemas.microsoft.com/office/drawing/2014/main" id="{868D0EA0-FBCA-0161-A649-A0F7D73D5CF6}"/>
              </a:ext>
            </a:extLst>
          </p:cNvPr>
          <p:cNvPicPr>
            <a:picLocks noChangeAspect="1"/>
          </p:cNvPicPr>
          <p:nvPr/>
        </p:nvPicPr>
        <p:blipFill>
          <a:blip r:embed="rId6"/>
          <a:stretch>
            <a:fillRect/>
          </a:stretch>
        </p:blipFill>
        <p:spPr>
          <a:xfrm>
            <a:off x="2659063" y="1919288"/>
            <a:ext cx="815975" cy="466725"/>
          </a:xfrm>
          <a:prstGeom prst="rect">
            <a:avLst/>
          </a:prstGeom>
        </p:spPr>
      </p:pic>
      <p:pic>
        <p:nvPicPr>
          <p:cNvPr id="25" name="Image 24" descr="Une image contenant Bleu électrique, Graphique, Police, conception&#10;&#10;Description générée automatiquement">
            <a:extLst>
              <a:ext uri="{FF2B5EF4-FFF2-40B4-BE49-F238E27FC236}">
                <a16:creationId xmlns:a16="http://schemas.microsoft.com/office/drawing/2014/main" id="{1003CE7E-C2DD-F402-0949-A669D31382A3}"/>
              </a:ext>
            </a:extLst>
          </p:cNvPr>
          <p:cNvPicPr>
            <a:picLocks noChangeAspect="1"/>
          </p:cNvPicPr>
          <p:nvPr/>
        </p:nvPicPr>
        <p:blipFill>
          <a:blip r:embed="rId7"/>
          <a:stretch>
            <a:fillRect/>
          </a:stretch>
        </p:blipFill>
        <p:spPr>
          <a:xfrm>
            <a:off x="409575" y="1722438"/>
            <a:ext cx="615950" cy="682625"/>
          </a:xfrm>
          <a:prstGeom prst="rect">
            <a:avLst/>
          </a:prstGeom>
        </p:spPr>
      </p:pic>
      <p:pic>
        <p:nvPicPr>
          <p:cNvPr id="26" name="Image 25" descr="Une image contenant logo, symbole, capture d’écran, Graphique&#10;&#10;Description générée automatiquement">
            <a:extLst>
              <a:ext uri="{FF2B5EF4-FFF2-40B4-BE49-F238E27FC236}">
                <a16:creationId xmlns:a16="http://schemas.microsoft.com/office/drawing/2014/main" id="{2ED22DD0-7D1C-EDBA-128B-51F0070FFC63}"/>
              </a:ext>
            </a:extLst>
          </p:cNvPr>
          <p:cNvPicPr>
            <a:picLocks noChangeAspect="1"/>
          </p:cNvPicPr>
          <p:nvPr/>
        </p:nvPicPr>
        <p:blipFill>
          <a:blip r:embed="rId8"/>
          <a:stretch>
            <a:fillRect/>
          </a:stretch>
        </p:blipFill>
        <p:spPr>
          <a:xfrm>
            <a:off x="10630568" y="1712913"/>
            <a:ext cx="685800" cy="457620"/>
          </a:xfrm>
          <a:prstGeom prst="rect">
            <a:avLst/>
          </a:prstGeom>
        </p:spPr>
      </p:pic>
      <p:grpSp>
        <p:nvGrpSpPr>
          <p:cNvPr id="32" name="Groupe 31">
            <a:extLst>
              <a:ext uri="{FF2B5EF4-FFF2-40B4-BE49-F238E27FC236}">
                <a16:creationId xmlns:a16="http://schemas.microsoft.com/office/drawing/2014/main" id="{3F4FA5F0-9933-4688-99B0-3209F0BF9972}"/>
              </a:ext>
            </a:extLst>
          </p:cNvPr>
          <p:cNvGrpSpPr/>
          <p:nvPr/>
        </p:nvGrpSpPr>
        <p:grpSpPr>
          <a:xfrm>
            <a:off x="4652159" y="1767443"/>
            <a:ext cx="849087" cy="809503"/>
            <a:chOff x="3909954" y="1223158"/>
            <a:chExt cx="4114801" cy="4114800"/>
          </a:xfrm>
        </p:grpSpPr>
        <p:pic>
          <p:nvPicPr>
            <p:cNvPr id="28" name="Image 27" descr="Une image contenant symbole, logo, cercle, Graphique&#10;&#10;Description générée automatiquement">
              <a:extLst>
                <a:ext uri="{FF2B5EF4-FFF2-40B4-BE49-F238E27FC236}">
                  <a16:creationId xmlns:a16="http://schemas.microsoft.com/office/drawing/2014/main" id="{02F14131-C2AF-660F-551C-1D3865F7FC42}"/>
                </a:ext>
              </a:extLst>
            </p:cNvPr>
            <p:cNvPicPr>
              <a:picLocks noChangeAspect="1"/>
            </p:cNvPicPr>
            <p:nvPr/>
          </p:nvPicPr>
          <p:blipFill>
            <a:blip r:embed="rId9"/>
            <a:stretch>
              <a:fillRect/>
            </a:stretch>
          </p:blipFill>
          <p:spPr>
            <a:xfrm>
              <a:off x="3909954" y="1223158"/>
              <a:ext cx="4114801" cy="4114800"/>
            </a:xfrm>
            <a:prstGeom prst="rect">
              <a:avLst/>
            </a:prstGeom>
          </p:spPr>
        </p:pic>
        <p:pic>
          <p:nvPicPr>
            <p:cNvPr id="29" name="Image 28" descr="Une image contenant Graphique, symbole, cercle, logo&#10;&#10;Description générée automatiquement">
              <a:extLst>
                <a:ext uri="{FF2B5EF4-FFF2-40B4-BE49-F238E27FC236}">
                  <a16:creationId xmlns:a16="http://schemas.microsoft.com/office/drawing/2014/main" id="{08BA0BBA-37B8-A2ED-E43D-649387788689}"/>
                </a:ext>
              </a:extLst>
            </p:cNvPr>
            <p:cNvPicPr>
              <a:picLocks noChangeAspect="1"/>
            </p:cNvPicPr>
            <p:nvPr/>
          </p:nvPicPr>
          <p:blipFill rotWithShape="1">
            <a:blip r:embed="rId10"/>
            <a:srcRect l="21394" t="14663" r="12740" b="15144"/>
            <a:stretch/>
          </p:blipFill>
          <p:spPr>
            <a:xfrm>
              <a:off x="4694216" y="1225633"/>
              <a:ext cx="1403948" cy="1572096"/>
            </a:xfrm>
            <a:prstGeom prst="rect">
              <a:avLst/>
            </a:prstGeom>
          </p:spPr>
        </p:pic>
      </p:grpSp>
      <p:sp>
        <p:nvSpPr>
          <p:cNvPr id="6" name="Rectangle 5">
            <a:extLst>
              <a:ext uri="{FF2B5EF4-FFF2-40B4-BE49-F238E27FC236}">
                <a16:creationId xmlns:a16="http://schemas.microsoft.com/office/drawing/2014/main" id="{A8500C3A-4D8A-0E37-12DC-640CD760EAC5}"/>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5A34CB4D-1C74-1C1D-65BD-B5B0BDA31782}"/>
              </a:ext>
            </a:extLst>
          </p:cNvPr>
          <p:cNvPicPr>
            <a:picLocks noChangeAspect="1"/>
          </p:cNvPicPr>
          <p:nvPr/>
        </p:nvPicPr>
        <p:blipFill>
          <a:blip r:embed="rId11"/>
          <a:stretch>
            <a:fillRect/>
          </a:stretch>
        </p:blipFill>
        <p:spPr>
          <a:xfrm>
            <a:off x="9726841" y="119844"/>
            <a:ext cx="2107809" cy="546207"/>
          </a:xfrm>
          <a:prstGeom prst="rect">
            <a:avLst/>
          </a:prstGeom>
        </p:spPr>
      </p:pic>
      <p:pic>
        <p:nvPicPr>
          <p:cNvPr id="15" name="Image 14">
            <a:extLst>
              <a:ext uri="{FF2B5EF4-FFF2-40B4-BE49-F238E27FC236}">
                <a16:creationId xmlns:a16="http://schemas.microsoft.com/office/drawing/2014/main" id="{FAB91C02-3A2C-0BB8-E64D-E8AC8AB02A3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5" descr="Une image contenant texte, Police, Graphique, logo&#10;&#10;Le contenu généré par l’IA peut être incorrect.">
            <a:extLst>
              <a:ext uri="{FF2B5EF4-FFF2-40B4-BE49-F238E27FC236}">
                <a16:creationId xmlns:a16="http://schemas.microsoft.com/office/drawing/2014/main" id="{AC2BC451-9178-9B6C-4CD5-D8DFA7F1E77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spTree>
    <p:extLst>
      <p:ext uri="{BB962C8B-B14F-4D97-AF65-F5344CB8AC3E}">
        <p14:creationId xmlns:p14="http://schemas.microsoft.com/office/powerpoint/2010/main" val="1130286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3D42BD1-E191-DE46-7062-64FCE9E18893}"/>
              </a:ext>
            </a:extLst>
          </p:cNvPr>
          <p:cNvSpPr>
            <a:spLocks noGrp="1"/>
          </p:cNvSpPr>
          <p:nvPr>
            <p:ph type="body" sz="quarter" idx="10"/>
          </p:nvPr>
        </p:nvSpPr>
        <p:spPr>
          <a:xfrm>
            <a:off x="832897" y="192440"/>
            <a:ext cx="8391525" cy="518160"/>
          </a:xfrm>
        </p:spPr>
        <p:txBody>
          <a:bodyPr>
            <a:normAutofit/>
          </a:bodyPr>
          <a:lstStyle/>
          <a:p>
            <a:r>
              <a:rPr lang="fr-FR" sz="2800" b="1">
                <a:latin typeface="Raleway" pitchFamily="2" charset="0"/>
              </a:rPr>
              <a:t>Qui est Adelphe ?</a:t>
            </a:r>
            <a:endParaRPr lang="fr-FR" sz="2800" b="1">
              <a:solidFill>
                <a:srgbClr val="C5D76B"/>
              </a:solidFill>
              <a:latin typeface="Raleway" pitchFamily="2" charset="0"/>
            </a:endParaRPr>
          </a:p>
          <a:p>
            <a:endParaRPr lang="fr-FR">
              <a:latin typeface="Raleway" pitchFamily="2" charset="0"/>
            </a:endParaRPr>
          </a:p>
        </p:txBody>
      </p:sp>
      <p:grpSp>
        <p:nvGrpSpPr>
          <p:cNvPr id="7" name="Groupe 6">
            <a:extLst>
              <a:ext uri="{FF2B5EF4-FFF2-40B4-BE49-F238E27FC236}">
                <a16:creationId xmlns:a16="http://schemas.microsoft.com/office/drawing/2014/main" id="{8EC9DD46-5C82-4838-5704-4FCBDE33FB79}"/>
              </a:ext>
            </a:extLst>
          </p:cNvPr>
          <p:cNvGrpSpPr/>
          <p:nvPr/>
        </p:nvGrpSpPr>
        <p:grpSpPr>
          <a:xfrm>
            <a:off x="1399359" y="2708631"/>
            <a:ext cx="8972290" cy="3551466"/>
            <a:chOff x="1436184" y="3215205"/>
            <a:chExt cx="8972290" cy="3551466"/>
          </a:xfrm>
        </p:grpSpPr>
        <p:pic>
          <p:nvPicPr>
            <p:cNvPr id="15" name="Image 14">
              <a:extLst>
                <a:ext uri="{FF2B5EF4-FFF2-40B4-BE49-F238E27FC236}">
                  <a16:creationId xmlns:a16="http://schemas.microsoft.com/office/drawing/2014/main" id="{209F4FD0-272E-531B-0980-A4664148D6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660" y="3643551"/>
              <a:ext cx="2082097" cy="1294638"/>
            </a:xfrm>
            <a:prstGeom prst="rect">
              <a:avLst/>
            </a:prstGeom>
            <a:solidFill>
              <a:schemeClr val="bg1"/>
            </a:solidFill>
          </p:spPr>
        </p:pic>
        <p:cxnSp>
          <p:nvCxnSpPr>
            <p:cNvPr id="16" name="Connecteur droit avec flèche 15">
              <a:extLst>
                <a:ext uri="{FF2B5EF4-FFF2-40B4-BE49-F238E27FC236}">
                  <a16:creationId xmlns:a16="http://schemas.microsoft.com/office/drawing/2014/main" id="{CFA7FD98-0AD4-BC4E-D7C3-D79304E2740F}"/>
                </a:ext>
              </a:extLst>
            </p:cNvPr>
            <p:cNvCxnSpPr/>
            <p:nvPr/>
          </p:nvCxnSpPr>
          <p:spPr>
            <a:xfrm>
              <a:off x="7132320" y="4007301"/>
              <a:ext cx="1337912" cy="0"/>
            </a:xfrm>
            <a:prstGeom prst="straightConnector1">
              <a:avLst/>
            </a:prstGeom>
            <a:ln>
              <a:solidFill>
                <a:srgbClr val="E3778A"/>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57C4A81B-09C9-9DBF-9190-19AF6797DAEA}"/>
                </a:ext>
              </a:extLst>
            </p:cNvPr>
            <p:cNvCxnSpPr/>
            <p:nvPr/>
          </p:nvCxnSpPr>
          <p:spPr>
            <a:xfrm>
              <a:off x="7132320" y="4496585"/>
              <a:ext cx="1337912" cy="0"/>
            </a:xfrm>
            <a:prstGeom prst="straightConnector1">
              <a:avLst/>
            </a:prstGeom>
            <a:ln>
              <a:solidFill>
                <a:srgbClr val="5EBFED"/>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3C29A75F-0DAC-38ED-7E91-5023AD08D361}"/>
                </a:ext>
              </a:extLst>
            </p:cNvPr>
            <p:cNvCxnSpPr>
              <a:cxnSpLocks/>
            </p:cNvCxnSpPr>
            <p:nvPr/>
          </p:nvCxnSpPr>
          <p:spPr>
            <a:xfrm flipH="1">
              <a:off x="3286458" y="4496585"/>
              <a:ext cx="1313279" cy="0"/>
            </a:xfrm>
            <a:prstGeom prst="straightConnector1">
              <a:avLst/>
            </a:prstGeom>
            <a:ln>
              <a:solidFill>
                <a:srgbClr val="5EBFED"/>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CA2F0778-4C4A-05B5-1D02-21A1F990CC0C}"/>
                </a:ext>
              </a:extLst>
            </p:cNvPr>
            <p:cNvCxnSpPr/>
            <p:nvPr/>
          </p:nvCxnSpPr>
          <p:spPr>
            <a:xfrm>
              <a:off x="3286458" y="4007301"/>
              <a:ext cx="1337912" cy="0"/>
            </a:xfrm>
            <a:prstGeom prst="straightConnector1">
              <a:avLst/>
            </a:prstGeom>
            <a:ln>
              <a:solidFill>
                <a:srgbClr val="E3778A"/>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7D399F42-3861-994A-8ED0-F5CDC7A1FCB8}"/>
                </a:ext>
              </a:extLst>
            </p:cNvPr>
            <p:cNvSpPr txBox="1"/>
            <p:nvPr/>
          </p:nvSpPr>
          <p:spPr>
            <a:xfrm>
              <a:off x="3551912" y="3760655"/>
              <a:ext cx="1513573" cy="276999"/>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a:solidFill>
                    <a:srgbClr val="FF778A"/>
                  </a:solidFill>
                  <a:latin typeface="Raleway" pitchFamily="2" charset="0"/>
                  <a:ea typeface="Calibri" panose="020F0502020204030204" pitchFamily="34" charset="0"/>
                  <a:cs typeface="Arial" panose="020B0604020202020204" pitchFamily="34" charset="0"/>
                </a:rPr>
                <a:t>financier</a:t>
              </a:r>
              <a:endParaRPr lang="fr-FR" sz="1200">
                <a:solidFill>
                  <a:srgbClr val="FF778A"/>
                </a:solidFill>
                <a:latin typeface="Raleway" pitchFamily="2" charset="0"/>
              </a:endParaRPr>
            </a:p>
          </p:txBody>
        </p:sp>
        <p:sp>
          <p:nvSpPr>
            <p:cNvPr id="21" name="ZoneTexte 21">
              <a:extLst>
                <a:ext uri="{FF2B5EF4-FFF2-40B4-BE49-F238E27FC236}">
                  <a16:creationId xmlns:a16="http://schemas.microsoft.com/office/drawing/2014/main" id="{6ADA6186-0159-511F-7FB3-B3EE17B871D5}"/>
                </a:ext>
              </a:extLst>
            </p:cNvPr>
            <p:cNvSpPr txBox="1"/>
            <p:nvPr/>
          </p:nvSpPr>
          <p:spPr>
            <a:xfrm>
              <a:off x="3551912" y="4211218"/>
              <a:ext cx="1513573" cy="276999"/>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a:solidFill>
                    <a:srgbClr val="5EBFED"/>
                  </a:solidFill>
                  <a:latin typeface="Raleway" pitchFamily="2" charset="0"/>
                  <a:ea typeface="Calibri" panose="020F0502020204030204" pitchFamily="34" charset="0"/>
                  <a:cs typeface="Arial" panose="020B0604020202020204" pitchFamily="34" charset="0"/>
                </a:rPr>
                <a:t>conseil</a:t>
              </a:r>
              <a:endParaRPr lang="fr-FR" sz="1200">
                <a:solidFill>
                  <a:srgbClr val="5EBFED"/>
                </a:solidFill>
                <a:latin typeface="Raleway" pitchFamily="2" charset="0"/>
              </a:endParaRPr>
            </a:p>
          </p:txBody>
        </p:sp>
        <p:cxnSp>
          <p:nvCxnSpPr>
            <p:cNvPr id="22" name="Connecteur droit avec flèche 21">
              <a:extLst>
                <a:ext uri="{FF2B5EF4-FFF2-40B4-BE49-F238E27FC236}">
                  <a16:creationId xmlns:a16="http://schemas.microsoft.com/office/drawing/2014/main" id="{7DB7254C-9504-ADF3-094A-CC11A375DC2B}"/>
                </a:ext>
              </a:extLst>
            </p:cNvPr>
            <p:cNvCxnSpPr>
              <a:cxnSpLocks/>
            </p:cNvCxnSpPr>
            <p:nvPr/>
          </p:nvCxnSpPr>
          <p:spPr>
            <a:xfrm flipH="1">
              <a:off x="4675660" y="4817782"/>
              <a:ext cx="513512" cy="5434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8FE817D4-DB01-DD06-55DC-146700D21E1A}"/>
                </a:ext>
              </a:extLst>
            </p:cNvPr>
            <p:cNvCxnSpPr>
              <a:cxnSpLocks/>
            </p:cNvCxnSpPr>
            <p:nvPr/>
          </p:nvCxnSpPr>
          <p:spPr>
            <a:xfrm>
              <a:off x="6234783" y="4753495"/>
              <a:ext cx="480292" cy="5217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ZoneTexte 26">
              <a:extLst>
                <a:ext uri="{FF2B5EF4-FFF2-40B4-BE49-F238E27FC236}">
                  <a16:creationId xmlns:a16="http://schemas.microsoft.com/office/drawing/2014/main" id="{A8349C05-BD71-C7D1-D48D-3C0BC6AD72DE}"/>
                </a:ext>
              </a:extLst>
            </p:cNvPr>
            <p:cNvSpPr txBox="1"/>
            <p:nvPr/>
          </p:nvSpPr>
          <p:spPr>
            <a:xfrm>
              <a:off x="7450219" y="3760655"/>
              <a:ext cx="1513573" cy="276999"/>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a:solidFill>
                    <a:srgbClr val="FF778A"/>
                  </a:solidFill>
                  <a:latin typeface="Raleway" pitchFamily="2" charset="0"/>
                  <a:ea typeface="Calibri" panose="020F0502020204030204" pitchFamily="34" charset="0"/>
                  <a:cs typeface="Arial" panose="020B0604020202020204" pitchFamily="34" charset="0"/>
                </a:rPr>
                <a:t>financier</a:t>
              </a:r>
              <a:endParaRPr lang="fr-FR" sz="1200">
                <a:solidFill>
                  <a:srgbClr val="FF778A"/>
                </a:solidFill>
                <a:latin typeface="Raleway" pitchFamily="2" charset="0"/>
              </a:endParaRPr>
            </a:p>
          </p:txBody>
        </p:sp>
        <p:sp>
          <p:nvSpPr>
            <p:cNvPr id="25" name="ZoneTexte 27">
              <a:extLst>
                <a:ext uri="{FF2B5EF4-FFF2-40B4-BE49-F238E27FC236}">
                  <a16:creationId xmlns:a16="http://schemas.microsoft.com/office/drawing/2014/main" id="{9EC57BF3-2015-553E-42BA-3F6A6EBB77EA}"/>
                </a:ext>
              </a:extLst>
            </p:cNvPr>
            <p:cNvSpPr txBox="1"/>
            <p:nvPr/>
          </p:nvSpPr>
          <p:spPr>
            <a:xfrm>
              <a:off x="7450219" y="4211218"/>
              <a:ext cx="1513573" cy="276999"/>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a:solidFill>
                    <a:srgbClr val="5EBFED"/>
                  </a:solidFill>
                  <a:latin typeface="Raleway" pitchFamily="2" charset="0"/>
                  <a:ea typeface="Calibri" panose="020F0502020204030204" pitchFamily="34" charset="0"/>
                  <a:cs typeface="Arial" panose="020B0604020202020204" pitchFamily="34" charset="0"/>
                </a:rPr>
                <a:t>conseil</a:t>
              </a:r>
              <a:endParaRPr lang="fr-FR" sz="1200">
                <a:solidFill>
                  <a:srgbClr val="5EBFED"/>
                </a:solidFill>
                <a:latin typeface="Raleway" pitchFamily="2" charset="0"/>
              </a:endParaRPr>
            </a:p>
          </p:txBody>
        </p:sp>
        <p:pic>
          <p:nvPicPr>
            <p:cNvPr id="26" name="Image 25" descr="Une image contenant Graphique, logo, Police, symbole&#10;&#10;Description générée automatiquement">
              <a:extLst>
                <a:ext uri="{FF2B5EF4-FFF2-40B4-BE49-F238E27FC236}">
                  <a16:creationId xmlns:a16="http://schemas.microsoft.com/office/drawing/2014/main" id="{3725524D-C27A-2EB5-3453-FD358045E1D5}"/>
                </a:ext>
              </a:extLst>
            </p:cNvPr>
            <p:cNvPicPr>
              <a:picLocks noChangeAspect="1"/>
            </p:cNvPicPr>
            <p:nvPr/>
          </p:nvPicPr>
          <p:blipFill>
            <a:blip r:embed="rId3"/>
            <a:stretch>
              <a:fillRect/>
            </a:stretch>
          </p:blipFill>
          <p:spPr>
            <a:xfrm>
              <a:off x="1627371" y="3251532"/>
              <a:ext cx="1801372" cy="1801372"/>
            </a:xfrm>
            <a:prstGeom prst="rect">
              <a:avLst/>
            </a:prstGeom>
          </p:spPr>
        </p:pic>
        <p:sp>
          <p:nvSpPr>
            <p:cNvPr id="27" name="ZoneTexte 30">
              <a:extLst>
                <a:ext uri="{FF2B5EF4-FFF2-40B4-BE49-F238E27FC236}">
                  <a16:creationId xmlns:a16="http://schemas.microsoft.com/office/drawing/2014/main" id="{8410620F-B868-E25F-1214-D1488A1F124E}"/>
                </a:ext>
              </a:extLst>
            </p:cNvPr>
            <p:cNvSpPr txBox="1"/>
            <p:nvPr/>
          </p:nvSpPr>
          <p:spPr>
            <a:xfrm>
              <a:off x="1436184" y="4753495"/>
              <a:ext cx="2183745" cy="469359"/>
            </a:xfrm>
            <a:prstGeom prst="rect">
              <a:avLst/>
            </a:prstGeom>
            <a:solidFill>
              <a:schemeClr val="bg1"/>
            </a:solidFill>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fr-FR" sz="1400" b="1">
                  <a:latin typeface="Raleway" pitchFamily="2" charset="0"/>
                  <a:cs typeface="Arial"/>
                </a:rPr>
                <a:t>Les entreprises</a:t>
              </a:r>
            </a:p>
            <a:p>
              <a:pPr algn="ctr"/>
              <a:r>
                <a:rPr lang="fr-FR" sz="1050">
                  <a:latin typeface="Raleway" pitchFamily="2" charset="0"/>
                  <a:cs typeface="Arial"/>
                </a:rPr>
                <a:t>(Metteurs en marché)</a:t>
              </a:r>
              <a:endParaRPr lang="fr-FR" sz="1050">
                <a:latin typeface="Raleway" pitchFamily="2" charset="0"/>
                <a:cs typeface="Arial" panose="020B0604020202020204" pitchFamily="34" charset="0"/>
              </a:endParaRPr>
            </a:p>
          </p:txBody>
        </p:sp>
        <p:pic>
          <p:nvPicPr>
            <p:cNvPr id="28" name="Image 27" descr="Une image contenant Graphique, logo, symbole, Police&#10;&#10;Description générée automatiquement">
              <a:extLst>
                <a:ext uri="{FF2B5EF4-FFF2-40B4-BE49-F238E27FC236}">
                  <a16:creationId xmlns:a16="http://schemas.microsoft.com/office/drawing/2014/main" id="{EAD70D0C-A655-CD57-7225-8D36AFFF63D8}"/>
                </a:ext>
              </a:extLst>
            </p:cNvPr>
            <p:cNvPicPr>
              <a:picLocks noChangeAspect="1"/>
            </p:cNvPicPr>
            <p:nvPr/>
          </p:nvPicPr>
          <p:blipFill>
            <a:blip r:embed="rId4"/>
            <a:stretch>
              <a:fillRect/>
            </a:stretch>
          </p:blipFill>
          <p:spPr>
            <a:xfrm>
              <a:off x="8366049" y="3215205"/>
              <a:ext cx="1901103" cy="1901103"/>
            </a:xfrm>
            <a:prstGeom prst="rect">
              <a:avLst/>
            </a:prstGeom>
          </p:spPr>
        </p:pic>
        <p:sp>
          <p:nvSpPr>
            <p:cNvPr id="29" name="ZoneTexte 33">
              <a:extLst>
                <a:ext uri="{FF2B5EF4-FFF2-40B4-BE49-F238E27FC236}">
                  <a16:creationId xmlns:a16="http://schemas.microsoft.com/office/drawing/2014/main" id="{C301E6E2-267D-F5D4-F173-2BC5846D9347}"/>
                </a:ext>
              </a:extLst>
            </p:cNvPr>
            <p:cNvSpPr txBox="1"/>
            <p:nvPr/>
          </p:nvSpPr>
          <p:spPr>
            <a:xfrm>
              <a:off x="8224729" y="4557232"/>
              <a:ext cx="2183745" cy="307777"/>
            </a:xfrm>
            <a:prstGeom prst="rect">
              <a:avLst/>
            </a:prstGeom>
            <a:solidFill>
              <a:schemeClr val="bg1"/>
            </a:solid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fr-FR" sz="1400" b="1">
                  <a:latin typeface="Raleway" pitchFamily="2" charset="0"/>
                  <a:cs typeface="Arial" panose="020B0604020202020204" pitchFamily="34" charset="0"/>
                </a:rPr>
                <a:t>Les collectivités</a:t>
              </a:r>
            </a:p>
          </p:txBody>
        </p:sp>
        <p:pic>
          <p:nvPicPr>
            <p:cNvPr id="30" name="Image 29" descr="Une image contenant Graphique, Police, capture d’écran, logo&#10;&#10;Description générée automatiquement">
              <a:extLst>
                <a:ext uri="{FF2B5EF4-FFF2-40B4-BE49-F238E27FC236}">
                  <a16:creationId xmlns:a16="http://schemas.microsoft.com/office/drawing/2014/main" id="{5D63077E-4BE3-5E13-557A-173D7C4DCC19}"/>
                </a:ext>
              </a:extLst>
            </p:cNvPr>
            <p:cNvPicPr>
              <a:picLocks noChangeAspect="1"/>
            </p:cNvPicPr>
            <p:nvPr/>
          </p:nvPicPr>
          <p:blipFill>
            <a:blip r:embed="rId5"/>
            <a:stretch>
              <a:fillRect/>
            </a:stretch>
          </p:blipFill>
          <p:spPr>
            <a:xfrm>
              <a:off x="6165820" y="5052904"/>
              <a:ext cx="1501820" cy="1501820"/>
            </a:xfrm>
            <a:prstGeom prst="rect">
              <a:avLst/>
            </a:prstGeom>
          </p:spPr>
        </p:pic>
        <p:sp>
          <p:nvSpPr>
            <p:cNvPr id="31" name="ZoneTexte 36">
              <a:extLst>
                <a:ext uri="{FF2B5EF4-FFF2-40B4-BE49-F238E27FC236}">
                  <a16:creationId xmlns:a16="http://schemas.microsoft.com/office/drawing/2014/main" id="{009FC4AC-99CA-ADA6-F600-12B0328EE0B4}"/>
                </a:ext>
              </a:extLst>
            </p:cNvPr>
            <p:cNvSpPr txBox="1"/>
            <p:nvPr/>
          </p:nvSpPr>
          <p:spPr>
            <a:xfrm>
              <a:off x="5899054" y="6297312"/>
              <a:ext cx="2183745" cy="469359"/>
            </a:xfrm>
            <a:prstGeom prst="rect">
              <a:avLst/>
            </a:prstGeom>
            <a:solidFill>
              <a:schemeClr val="bg1"/>
            </a:solidFill>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fr-FR" sz="1400" b="1">
                  <a:latin typeface="Raleway" pitchFamily="2" charset="0"/>
                  <a:cs typeface="Arial"/>
                </a:rPr>
                <a:t>Les opérateurs</a:t>
              </a:r>
            </a:p>
            <a:p>
              <a:pPr algn="ctr"/>
              <a:r>
                <a:rPr lang="fr-FR" sz="1050">
                  <a:latin typeface="Raleway" pitchFamily="2" charset="0"/>
                  <a:cs typeface="Arial"/>
                </a:rPr>
                <a:t>Centre de tri, recycleurs...</a:t>
              </a:r>
              <a:endParaRPr lang="fr-FR" sz="1100">
                <a:latin typeface="Raleway" pitchFamily="2" charset="0"/>
                <a:cs typeface="Arial" panose="020B0604020202020204" pitchFamily="34" charset="0"/>
              </a:endParaRPr>
            </a:p>
          </p:txBody>
        </p:sp>
        <p:pic>
          <p:nvPicPr>
            <p:cNvPr id="32" name="Image 31" descr="Une image contenant Graphique, Police, graphisme, symbole&#10;&#10;Description générée automatiquement">
              <a:extLst>
                <a:ext uri="{FF2B5EF4-FFF2-40B4-BE49-F238E27FC236}">
                  <a16:creationId xmlns:a16="http://schemas.microsoft.com/office/drawing/2014/main" id="{A926E410-7AC2-4656-048F-30F6800966C4}"/>
                </a:ext>
              </a:extLst>
            </p:cNvPr>
            <p:cNvPicPr>
              <a:picLocks noChangeAspect="1"/>
            </p:cNvPicPr>
            <p:nvPr/>
          </p:nvPicPr>
          <p:blipFill>
            <a:blip r:embed="rId6"/>
            <a:stretch>
              <a:fillRect/>
            </a:stretch>
          </p:blipFill>
          <p:spPr>
            <a:xfrm>
              <a:off x="3630049" y="5011320"/>
              <a:ext cx="1260904" cy="1260904"/>
            </a:xfrm>
            <a:prstGeom prst="rect">
              <a:avLst/>
            </a:prstGeom>
          </p:spPr>
        </p:pic>
        <p:sp>
          <p:nvSpPr>
            <p:cNvPr id="33" name="ZoneTexte 39">
              <a:extLst>
                <a:ext uri="{FF2B5EF4-FFF2-40B4-BE49-F238E27FC236}">
                  <a16:creationId xmlns:a16="http://schemas.microsoft.com/office/drawing/2014/main" id="{8CB6762F-B96E-01D5-97C7-BE6B8124240A}"/>
                </a:ext>
              </a:extLst>
            </p:cNvPr>
            <p:cNvSpPr txBox="1"/>
            <p:nvPr/>
          </p:nvSpPr>
          <p:spPr>
            <a:xfrm>
              <a:off x="3168628" y="6191412"/>
              <a:ext cx="2183745" cy="523220"/>
            </a:xfrm>
            <a:prstGeom prst="rect">
              <a:avLst/>
            </a:prstGeom>
            <a:solidFill>
              <a:schemeClr val="bg1"/>
            </a:solid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fr-FR" sz="1400" b="1">
                  <a:latin typeface="Raleway" pitchFamily="2" charset="0"/>
                  <a:cs typeface="Arial" panose="020B0604020202020204" pitchFamily="34" charset="0"/>
                </a:rPr>
                <a:t>Les citoyens consommateurs</a:t>
              </a:r>
            </a:p>
          </p:txBody>
        </p:sp>
      </p:grpSp>
      <p:sp>
        <p:nvSpPr>
          <p:cNvPr id="8" name="Rectangle 7">
            <a:extLst>
              <a:ext uri="{FF2B5EF4-FFF2-40B4-BE49-F238E27FC236}">
                <a16:creationId xmlns:a16="http://schemas.microsoft.com/office/drawing/2014/main" id="{6095C13D-8E4F-394B-DDE0-0F58FAC9DC5E}"/>
              </a:ext>
            </a:extLst>
          </p:cNvPr>
          <p:cNvSpPr/>
          <p:nvPr/>
        </p:nvSpPr>
        <p:spPr>
          <a:xfrm>
            <a:off x="1422634" y="1723252"/>
            <a:ext cx="2325961" cy="369332"/>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a:solidFill>
                  <a:srgbClr val="5EBFED"/>
                </a:solidFill>
                <a:latin typeface="Raleway" pitchFamily="2" charset="0"/>
                <a:cs typeface="Arial" panose="020B0604020202020204" pitchFamily="34" charset="0"/>
              </a:rPr>
              <a:t>Un éco-organisme :</a:t>
            </a:r>
            <a:endParaRPr lang="fr-FR">
              <a:latin typeface="Raleway" pitchFamily="2" charset="0"/>
            </a:endParaRPr>
          </a:p>
        </p:txBody>
      </p:sp>
      <p:sp>
        <p:nvSpPr>
          <p:cNvPr id="9" name="Rectangle à coins arrondis 3">
            <a:extLst>
              <a:ext uri="{FF2B5EF4-FFF2-40B4-BE49-F238E27FC236}">
                <a16:creationId xmlns:a16="http://schemas.microsoft.com/office/drawing/2014/main" id="{A88370AD-77A4-3C26-5F72-B304137DCE48}"/>
              </a:ext>
            </a:extLst>
          </p:cNvPr>
          <p:cNvSpPr/>
          <p:nvPr/>
        </p:nvSpPr>
        <p:spPr>
          <a:xfrm>
            <a:off x="682743" y="1250408"/>
            <a:ext cx="10405522" cy="1727215"/>
          </a:xfrm>
          <a:prstGeom prst="roundRect">
            <a:avLst/>
          </a:prstGeom>
          <a:noFill/>
          <a:ln w="38100" cap="rnd">
            <a:solidFill>
              <a:srgbClr val="5EBFED"/>
            </a:solidFill>
            <a:round/>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a:highlight>
                  <a:srgbClr val="FDD17A"/>
                </a:highlight>
                <a:latin typeface="Raleway" pitchFamily="2" charset="0"/>
              </a:rPr>
              <a:t>  </a:t>
            </a:r>
          </a:p>
        </p:txBody>
      </p:sp>
      <p:grpSp>
        <p:nvGrpSpPr>
          <p:cNvPr id="10" name="Grouper 104">
            <a:extLst>
              <a:ext uri="{FF2B5EF4-FFF2-40B4-BE49-F238E27FC236}">
                <a16:creationId xmlns:a16="http://schemas.microsoft.com/office/drawing/2014/main" id="{E209A021-1271-C355-B79A-ABEBA5792389}"/>
              </a:ext>
            </a:extLst>
          </p:cNvPr>
          <p:cNvGrpSpPr>
            <a:grpSpLocks noChangeAspect="1"/>
          </p:cNvGrpSpPr>
          <p:nvPr/>
        </p:nvGrpSpPr>
        <p:grpSpPr>
          <a:xfrm rot="2700000">
            <a:off x="881913" y="1710887"/>
            <a:ext cx="356163" cy="360001"/>
            <a:chOff x="6420580" y="3613744"/>
            <a:chExt cx="2605087" cy="2633165"/>
          </a:xfrm>
          <a:solidFill>
            <a:srgbClr val="FDD17A"/>
          </a:solidFill>
        </p:grpSpPr>
        <p:sp>
          <p:nvSpPr>
            <p:cNvPr id="11" name="Ellipse 10">
              <a:extLst>
                <a:ext uri="{FF2B5EF4-FFF2-40B4-BE49-F238E27FC236}">
                  <a16:creationId xmlns:a16="http://schemas.microsoft.com/office/drawing/2014/main" id="{77A9D6CC-D898-B659-B226-F5C0FCAF946E}"/>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Raleway" pitchFamily="2" charset="0"/>
                </a:rPr>
                <a:t> </a:t>
              </a:r>
            </a:p>
          </p:txBody>
        </p:sp>
        <p:sp>
          <p:nvSpPr>
            <p:cNvPr id="12" name="Rectangle 11">
              <a:extLst>
                <a:ext uri="{FF2B5EF4-FFF2-40B4-BE49-F238E27FC236}">
                  <a16:creationId xmlns:a16="http://schemas.microsoft.com/office/drawing/2014/main" id="{402B088A-23BD-E77D-3EEE-01875B8D9BB3}"/>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Raleway" pitchFamily="2" charset="0"/>
              </a:endParaRPr>
            </a:p>
          </p:txBody>
        </p:sp>
        <p:sp>
          <p:nvSpPr>
            <p:cNvPr id="13" name="Ellipse 12">
              <a:extLst>
                <a:ext uri="{FF2B5EF4-FFF2-40B4-BE49-F238E27FC236}">
                  <a16:creationId xmlns:a16="http://schemas.microsoft.com/office/drawing/2014/main" id="{7260D126-8F03-3F6D-2E90-FF34FE0F84EB}"/>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Raleway" pitchFamily="2" charset="0"/>
                </a:rPr>
                <a:t> </a:t>
              </a:r>
            </a:p>
          </p:txBody>
        </p:sp>
        <p:sp>
          <p:nvSpPr>
            <p:cNvPr id="14" name="Rectangle 13">
              <a:extLst>
                <a:ext uri="{FF2B5EF4-FFF2-40B4-BE49-F238E27FC236}">
                  <a16:creationId xmlns:a16="http://schemas.microsoft.com/office/drawing/2014/main" id="{A7EAE1D1-8ADE-B204-73B7-E3CDB2D2A0F3}"/>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Raleway" pitchFamily="2" charset="0"/>
              </a:endParaRPr>
            </a:p>
          </p:txBody>
        </p:sp>
      </p:grpSp>
      <p:sp>
        <p:nvSpPr>
          <p:cNvPr id="34" name="Rectangle 33">
            <a:extLst>
              <a:ext uri="{FF2B5EF4-FFF2-40B4-BE49-F238E27FC236}">
                <a16:creationId xmlns:a16="http://schemas.microsoft.com/office/drawing/2014/main" id="{407A54D1-CC91-CFAB-BF81-5B503C713F64}"/>
              </a:ext>
            </a:extLst>
          </p:cNvPr>
          <p:cNvSpPr/>
          <p:nvPr/>
        </p:nvSpPr>
        <p:spPr>
          <a:xfrm>
            <a:off x="3748595" y="1468098"/>
            <a:ext cx="7139622" cy="1336011"/>
          </a:xfrm>
          <a:prstGeom prst="rect">
            <a:avLst/>
          </a:prstGeom>
          <a:solidFill>
            <a:schemeClr val="bg1"/>
          </a:solidFill>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69925" indent="-190500">
              <a:buClr>
                <a:srgbClr val="5EBFED"/>
              </a:buClr>
              <a:buFont typeface="Arial" panose="020B0604020202020204" pitchFamily="34" charset="0"/>
              <a:buChar char="•"/>
              <a:defRPr/>
            </a:pPr>
            <a:r>
              <a:rPr kumimoji="0" lang="fr-FR" sz="1600" i="0" u="none" strike="noStrike" kern="1200" cap="none" spc="0" normalizeH="0" baseline="0" noProof="0">
                <a:ln>
                  <a:noFill/>
                </a:ln>
                <a:solidFill>
                  <a:srgbClr val="000000"/>
                </a:solidFill>
                <a:effectLst/>
                <a:uLnTx/>
                <a:uFillTx/>
                <a:latin typeface="Raleway" pitchFamily="2" charset="0"/>
                <a:ea typeface="Calibri"/>
                <a:cs typeface="Arial"/>
              </a:rPr>
              <a:t>Société privée </a:t>
            </a:r>
            <a:endParaRPr lang="fr-FR" sz="1600" i="0" u="none" strike="noStrike" kern="1200" cap="none" spc="0" normalizeH="0" baseline="0" noProof="0">
              <a:ln>
                <a:noFill/>
              </a:ln>
              <a:solidFill>
                <a:srgbClr val="000000"/>
              </a:solidFill>
              <a:effectLst/>
              <a:uLnTx/>
              <a:uFillTx/>
              <a:latin typeface="Raleway" pitchFamily="2" charset="0"/>
              <a:ea typeface="Calibri"/>
              <a:cs typeface="Arial"/>
            </a:endParaRPr>
          </a:p>
          <a:p>
            <a:pPr marL="669925" indent="-190500">
              <a:buClr>
                <a:srgbClr val="5EBFED"/>
              </a:buClr>
              <a:buFont typeface="Arial" panose="020B0604020202020204" pitchFamily="34" charset="0"/>
              <a:buChar char="•"/>
              <a:defRPr/>
            </a:pPr>
            <a:r>
              <a:rPr lang="fr-FR" sz="1600">
                <a:solidFill>
                  <a:srgbClr val="000000"/>
                </a:solidFill>
                <a:latin typeface="Raleway" pitchFamily="2" charset="0"/>
                <a:ea typeface="Calibri"/>
                <a:cs typeface="Arial"/>
              </a:rPr>
              <a:t>Agréée par l’État</a:t>
            </a:r>
          </a:p>
          <a:p>
            <a:pPr marL="669925" indent="-190500">
              <a:buClr>
                <a:srgbClr val="5EBFED"/>
              </a:buClr>
              <a:buFont typeface="Arial" panose="020B0604020202020204" pitchFamily="34" charset="0"/>
              <a:buChar char="•"/>
              <a:defRPr/>
            </a:pPr>
            <a:r>
              <a:rPr lang="fr-FR" sz="1600">
                <a:solidFill>
                  <a:srgbClr val="000000"/>
                </a:solidFill>
                <a:latin typeface="Raleway" pitchFamily="2" charset="0"/>
                <a:ea typeface="Calibri"/>
                <a:cs typeface="Arial"/>
              </a:rPr>
              <a:t>Avec une mission d'intérêt général, à</a:t>
            </a:r>
            <a:r>
              <a:rPr kumimoji="0" lang="fr-FR" sz="1600" i="0" u="none" strike="noStrike" kern="1200" cap="none" spc="0" normalizeH="0" baseline="0" noProof="0">
                <a:ln>
                  <a:noFill/>
                </a:ln>
                <a:solidFill>
                  <a:srgbClr val="000000"/>
                </a:solidFill>
                <a:effectLst/>
                <a:uLnTx/>
                <a:uFillTx/>
                <a:latin typeface="Raleway" pitchFamily="2" charset="0"/>
                <a:ea typeface="Calibri"/>
                <a:cs typeface="Arial"/>
              </a:rPr>
              <a:t> but non lucratif</a:t>
            </a:r>
            <a:endParaRPr lang="fr-FR" sz="2000">
              <a:latin typeface="Raleway" pitchFamily="2" charset="0"/>
              <a:ea typeface="Calibri"/>
              <a:cs typeface="Arial"/>
            </a:endParaRPr>
          </a:p>
          <a:p>
            <a:pPr marL="669925" lvl="0" indent="-190500">
              <a:buClr>
                <a:srgbClr val="5EBFED"/>
              </a:buClr>
              <a:buFont typeface="Arial" panose="020B0604020202020204" pitchFamily="34" charset="0"/>
              <a:buChar char="•"/>
              <a:defRPr/>
            </a:pPr>
            <a:r>
              <a:rPr lang="fr-FR" sz="1600">
                <a:solidFill>
                  <a:srgbClr val="000000"/>
                </a:solidFill>
                <a:latin typeface="Raleway" pitchFamily="2" charset="0"/>
                <a:ea typeface="Calibri"/>
                <a:cs typeface="Arial"/>
              </a:rPr>
              <a:t>Mise en œuvre les obligations des entreprises</a:t>
            </a:r>
          </a:p>
          <a:p>
            <a:pPr marL="669925" indent="-190500">
              <a:buClr>
                <a:srgbClr val="5EBFED"/>
              </a:buClr>
              <a:buFont typeface="Arial" panose="020B0604020202020204" pitchFamily="34" charset="0"/>
              <a:buChar char="•"/>
              <a:defRPr/>
            </a:pPr>
            <a:r>
              <a:rPr lang="fr-FR" sz="1600">
                <a:solidFill>
                  <a:srgbClr val="000000"/>
                </a:solidFill>
                <a:latin typeface="Raleway" pitchFamily="2" charset="0"/>
                <a:ea typeface="Calibri"/>
                <a:cs typeface="Arial"/>
              </a:rPr>
              <a:t>Des agences en région pour être proche des Collectivités Locales</a:t>
            </a:r>
          </a:p>
        </p:txBody>
      </p:sp>
      <p:sp>
        <p:nvSpPr>
          <p:cNvPr id="35" name="Rectangle 34">
            <a:extLst>
              <a:ext uri="{FF2B5EF4-FFF2-40B4-BE49-F238E27FC236}">
                <a16:creationId xmlns:a16="http://schemas.microsoft.com/office/drawing/2014/main" id="{4938A3E7-AB11-E7C6-3617-C1B2019A0F0D}"/>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Raleway" pitchFamily="2" charset="0"/>
            </a:endParaRPr>
          </a:p>
        </p:txBody>
      </p:sp>
      <p:pic>
        <p:nvPicPr>
          <p:cNvPr id="36" name="Image 35">
            <a:extLst>
              <a:ext uri="{FF2B5EF4-FFF2-40B4-BE49-F238E27FC236}">
                <a16:creationId xmlns:a16="http://schemas.microsoft.com/office/drawing/2014/main" id="{CF1BC4F2-173E-D6AD-C826-646FFBBC4EDD}"/>
              </a:ext>
            </a:extLst>
          </p:cNvPr>
          <p:cNvPicPr>
            <a:picLocks noChangeAspect="1"/>
          </p:cNvPicPr>
          <p:nvPr/>
        </p:nvPicPr>
        <p:blipFill>
          <a:blip r:embed="rId7"/>
          <a:stretch>
            <a:fillRect/>
          </a:stretch>
        </p:blipFill>
        <p:spPr>
          <a:xfrm>
            <a:off x="9726841" y="119844"/>
            <a:ext cx="2107809" cy="546207"/>
          </a:xfrm>
          <a:prstGeom prst="rect">
            <a:avLst/>
          </a:prstGeom>
        </p:spPr>
      </p:pic>
      <p:pic>
        <p:nvPicPr>
          <p:cNvPr id="3" name="Image 2">
            <a:extLst>
              <a:ext uri="{FF2B5EF4-FFF2-40B4-BE49-F238E27FC236}">
                <a16:creationId xmlns:a16="http://schemas.microsoft.com/office/drawing/2014/main" id="{05C527CB-2FE4-D9BF-A9C2-7BFF8A9C1D2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descr="Une image contenant texte, Police, Graphique, logo&#10;&#10;Le contenu généré par l’IA peut être incorrect.">
            <a:extLst>
              <a:ext uri="{FF2B5EF4-FFF2-40B4-BE49-F238E27FC236}">
                <a16:creationId xmlns:a16="http://schemas.microsoft.com/office/drawing/2014/main" id="{B2315FB2-E252-29BB-612E-36A4219830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grpSp>
        <p:nvGrpSpPr>
          <p:cNvPr id="6" name="Grouper 104">
            <a:extLst>
              <a:ext uri="{FF2B5EF4-FFF2-40B4-BE49-F238E27FC236}">
                <a16:creationId xmlns:a16="http://schemas.microsoft.com/office/drawing/2014/main" id="{6FB93613-298C-0EBA-02FA-87EB25579B57}"/>
              </a:ext>
            </a:extLst>
          </p:cNvPr>
          <p:cNvGrpSpPr>
            <a:grpSpLocks noChangeAspect="1"/>
          </p:cNvGrpSpPr>
          <p:nvPr/>
        </p:nvGrpSpPr>
        <p:grpSpPr>
          <a:xfrm rot="2700000">
            <a:off x="226795" y="243693"/>
            <a:ext cx="356163" cy="360000"/>
            <a:chOff x="6420580" y="3613744"/>
            <a:chExt cx="2605087" cy="2633165"/>
          </a:xfrm>
          <a:solidFill>
            <a:srgbClr val="C0D75E"/>
          </a:solidFill>
        </p:grpSpPr>
        <p:sp>
          <p:nvSpPr>
            <p:cNvPr id="37" name="Ellipse 36">
              <a:extLst>
                <a:ext uri="{FF2B5EF4-FFF2-40B4-BE49-F238E27FC236}">
                  <a16:creationId xmlns:a16="http://schemas.microsoft.com/office/drawing/2014/main" id="{A86AF6E1-0145-2D91-D844-3FF5F35782E2}"/>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38" name="Rectangle 37">
              <a:extLst>
                <a:ext uri="{FF2B5EF4-FFF2-40B4-BE49-F238E27FC236}">
                  <a16:creationId xmlns:a16="http://schemas.microsoft.com/office/drawing/2014/main" id="{198287E8-5736-FB6A-9EA1-94B1CC173CF8}"/>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39" name="Ellipse 38">
              <a:extLst>
                <a:ext uri="{FF2B5EF4-FFF2-40B4-BE49-F238E27FC236}">
                  <a16:creationId xmlns:a16="http://schemas.microsoft.com/office/drawing/2014/main" id="{894D2479-FDEC-AD1A-6EC4-93B8B66E4DF4}"/>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40" name="Rectangle 39">
              <a:extLst>
                <a:ext uri="{FF2B5EF4-FFF2-40B4-BE49-F238E27FC236}">
                  <a16:creationId xmlns:a16="http://schemas.microsoft.com/office/drawing/2014/main" id="{C5F2D9C6-9A3C-E3B4-831F-EF033FBF9C6D}"/>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36284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9AE4F-25B7-ED8E-F418-A221234B945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94221A3-2D77-B2F7-1E24-4AB82C8849E2}"/>
              </a:ext>
            </a:extLst>
          </p:cNvPr>
          <p:cNvSpPr>
            <a:spLocks noGrp="1"/>
          </p:cNvSpPr>
          <p:nvPr>
            <p:ph type="body" sz="quarter" idx="10"/>
          </p:nvPr>
        </p:nvSpPr>
        <p:spPr>
          <a:xfrm>
            <a:off x="863600" y="159657"/>
            <a:ext cx="8391525" cy="518160"/>
          </a:xfrm>
        </p:spPr>
        <p:txBody>
          <a:bodyPr>
            <a:normAutofit/>
          </a:bodyPr>
          <a:lstStyle/>
          <a:p>
            <a:r>
              <a:rPr lang="fr-FR" sz="2800">
                <a:latin typeface="Raleway" pitchFamily="2" charset="0"/>
              </a:rPr>
              <a:t>4 piliers d’accompagnement</a:t>
            </a:r>
          </a:p>
        </p:txBody>
      </p:sp>
      <p:sp>
        <p:nvSpPr>
          <p:cNvPr id="35" name="Rectangle 34">
            <a:extLst>
              <a:ext uri="{FF2B5EF4-FFF2-40B4-BE49-F238E27FC236}">
                <a16:creationId xmlns:a16="http://schemas.microsoft.com/office/drawing/2014/main" id="{6E5F688C-5B68-B6A3-3B52-F891D855481F}"/>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Raleway" pitchFamily="2" charset="0"/>
            </a:endParaRPr>
          </a:p>
        </p:txBody>
      </p:sp>
      <p:pic>
        <p:nvPicPr>
          <p:cNvPr id="36" name="Image 35">
            <a:extLst>
              <a:ext uri="{FF2B5EF4-FFF2-40B4-BE49-F238E27FC236}">
                <a16:creationId xmlns:a16="http://schemas.microsoft.com/office/drawing/2014/main" id="{F232A3B9-DFD6-D2AA-15E4-F5C48DACE639}"/>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3" name="Image 2">
            <a:extLst>
              <a:ext uri="{FF2B5EF4-FFF2-40B4-BE49-F238E27FC236}">
                <a16:creationId xmlns:a16="http://schemas.microsoft.com/office/drawing/2014/main" id="{37AF4DCE-F332-4D55-73E1-5BCC936793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descr="Une image contenant texte, Police, Graphique, logo&#10;&#10;Le contenu généré par l’IA peut être incorrect.">
            <a:extLst>
              <a:ext uri="{FF2B5EF4-FFF2-40B4-BE49-F238E27FC236}">
                <a16:creationId xmlns:a16="http://schemas.microsoft.com/office/drawing/2014/main" id="{4E67E0FD-B401-A7F3-36B7-68082C63AE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grpSp>
        <p:nvGrpSpPr>
          <p:cNvPr id="5" name="Groupe 4">
            <a:extLst>
              <a:ext uri="{FF2B5EF4-FFF2-40B4-BE49-F238E27FC236}">
                <a16:creationId xmlns:a16="http://schemas.microsoft.com/office/drawing/2014/main" id="{26E53BA8-B909-853E-208F-B17EB2C5B683}"/>
              </a:ext>
            </a:extLst>
          </p:cNvPr>
          <p:cNvGrpSpPr/>
          <p:nvPr/>
        </p:nvGrpSpPr>
        <p:grpSpPr>
          <a:xfrm>
            <a:off x="646154" y="1917755"/>
            <a:ext cx="2304000" cy="2994527"/>
            <a:chOff x="646154" y="2499444"/>
            <a:chExt cx="2304000" cy="2994527"/>
          </a:xfrm>
        </p:grpSpPr>
        <p:sp>
          <p:nvSpPr>
            <p:cNvPr id="6" name="ZoneTexte 5">
              <a:extLst>
                <a:ext uri="{FF2B5EF4-FFF2-40B4-BE49-F238E27FC236}">
                  <a16:creationId xmlns:a16="http://schemas.microsoft.com/office/drawing/2014/main" id="{24FF6502-5957-5FF8-E31C-126CC3608392}"/>
                </a:ext>
              </a:extLst>
            </p:cNvPr>
            <p:cNvSpPr txBox="1"/>
            <p:nvPr/>
          </p:nvSpPr>
          <p:spPr>
            <a:xfrm>
              <a:off x="646154" y="3693971"/>
              <a:ext cx="2304000" cy="1800000"/>
            </a:xfrm>
            <a:prstGeom prst="rect">
              <a:avLst/>
            </a:prstGeom>
            <a:noFill/>
            <a:ln>
              <a:solidFill>
                <a:srgbClr val="D9D9D9"/>
              </a:solidFill>
              <a:prstDash val="lgDash"/>
            </a:ln>
          </p:spPr>
          <p:txBody>
            <a:bodyPr wrap="square" lIns="36000" rIns="36000" rtlCol="0" anchor="ctr">
              <a:noAutofit/>
            </a:bodyPr>
            <a:lstStyle/>
            <a:p>
              <a:pPr marL="0" marR="0" lvl="1" indent="0" algn="ctr" defTabSz="914400" rtl="0" eaLnBrk="1" fontAlgn="auto" latinLnBrk="0" hangingPunct="1">
                <a:lnSpc>
                  <a:spcPct val="100000"/>
                </a:lnSpc>
                <a:spcBef>
                  <a:spcPts val="0"/>
                </a:spcBef>
                <a:spcAft>
                  <a:spcPts val="600"/>
                </a:spcAft>
                <a:buClrTx/>
                <a:buSzTx/>
                <a:buFontTx/>
                <a:buNone/>
                <a:tabLst/>
                <a:defRPr/>
              </a:pPr>
              <a:r>
                <a:rPr kumimoji="0" lang="fr-FR"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Accompagnement dans les démarches administratives</a:t>
              </a:r>
            </a:p>
          </p:txBody>
        </p:sp>
        <p:grpSp>
          <p:nvGrpSpPr>
            <p:cNvPr id="37" name="Groupe 36">
              <a:extLst>
                <a:ext uri="{FF2B5EF4-FFF2-40B4-BE49-F238E27FC236}">
                  <a16:creationId xmlns:a16="http://schemas.microsoft.com/office/drawing/2014/main" id="{1BE81EDF-00E2-3B43-3B81-611F40B75C99}"/>
                </a:ext>
              </a:extLst>
            </p:cNvPr>
            <p:cNvGrpSpPr/>
            <p:nvPr/>
          </p:nvGrpSpPr>
          <p:grpSpPr>
            <a:xfrm>
              <a:off x="1203794" y="2499444"/>
              <a:ext cx="1188720" cy="1163331"/>
              <a:chOff x="1064648" y="1932912"/>
              <a:chExt cx="1188720" cy="1163331"/>
            </a:xfrm>
          </p:grpSpPr>
          <p:pic>
            <p:nvPicPr>
              <p:cNvPr id="38" name="Image 37">
                <a:extLst>
                  <a:ext uri="{FF2B5EF4-FFF2-40B4-BE49-F238E27FC236}">
                    <a16:creationId xmlns:a16="http://schemas.microsoft.com/office/drawing/2014/main" id="{61AF5265-4808-CE55-5D9D-89F888BAEF06}"/>
                  </a:ext>
                </a:extLst>
              </p:cNvPr>
              <p:cNvPicPr>
                <a:picLocks noChangeAspect="1"/>
              </p:cNvPicPr>
              <p:nvPr/>
            </p:nvPicPr>
            <p:blipFill rotWithShape="1">
              <a:blip r:embed="rId5"/>
              <a:srcRect l="12636" t="-2755" r="77123" b="48003"/>
              <a:stretch/>
            </p:blipFill>
            <p:spPr>
              <a:xfrm>
                <a:off x="1064648" y="1932912"/>
                <a:ext cx="1188720" cy="1163331"/>
              </a:xfrm>
              <a:prstGeom prst="rect">
                <a:avLst/>
              </a:prstGeom>
            </p:spPr>
          </p:pic>
          <p:sp>
            <p:nvSpPr>
              <p:cNvPr id="39" name="Rectangle 38">
                <a:extLst>
                  <a:ext uri="{FF2B5EF4-FFF2-40B4-BE49-F238E27FC236}">
                    <a16:creationId xmlns:a16="http://schemas.microsoft.com/office/drawing/2014/main" id="{694ABA8F-432E-71B3-6DBC-4F71A004F85D}"/>
                  </a:ext>
                </a:extLst>
              </p:cNvPr>
              <p:cNvSpPr/>
              <p:nvPr/>
            </p:nvSpPr>
            <p:spPr>
              <a:xfrm>
                <a:off x="1164591" y="2406015"/>
                <a:ext cx="15621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grpSp>
            <p:nvGrpSpPr>
              <p:cNvPr id="40" name="Grouper 104">
                <a:extLst>
                  <a:ext uri="{FF2B5EF4-FFF2-40B4-BE49-F238E27FC236}">
                    <a16:creationId xmlns:a16="http://schemas.microsoft.com/office/drawing/2014/main" id="{AD667A67-B236-0B1F-702A-3CF2C718AD10}"/>
                  </a:ext>
                </a:extLst>
              </p:cNvPr>
              <p:cNvGrpSpPr>
                <a:grpSpLocks noChangeAspect="1"/>
              </p:cNvGrpSpPr>
              <p:nvPr/>
            </p:nvGrpSpPr>
            <p:grpSpPr>
              <a:xfrm rot="18937918">
                <a:off x="1191425" y="2425961"/>
                <a:ext cx="106848" cy="108005"/>
                <a:chOff x="7265105" y="2750370"/>
                <a:chExt cx="2605061" cy="2633218"/>
              </a:xfrm>
              <a:solidFill>
                <a:srgbClr val="5EC0EE"/>
              </a:solidFill>
            </p:grpSpPr>
            <p:sp>
              <p:nvSpPr>
                <p:cNvPr id="41" name="Ellipse 40">
                  <a:extLst>
                    <a:ext uri="{FF2B5EF4-FFF2-40B4-BE49-F238E27FC236}">
                      <a16:creationId xmlns:a16="http://schemas.microsoft.com/office/drawing/2014/main" id="{5D840F6B-8883-061C-0D4F-943F7815F848}"/>
                    </a:ext>
                  </a:extLst>
                </p:cNvPr>
                <p:cNvSpPr/>
                <p:nvPr/>
              </p:nvSpPr>
              <p:spPr>
                <a:xfrm rot="16200000">
                  <a:off x="8947778" y="4464457"/>
                  <a:ext cx="903617" cy="934646"/>
                </a:xfrm>
                <a:prstGeom prst="ellipse">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a:ln>
                        <a:noFill/>
                      </a:ln>
                      <a:solidFill>
                        <a:srgbClr val="5EBFED"/>
                      </a:solidFill>
                      <a:effectLst/>
                      <a:uLnTx/>
                      <a:uFillTx/>
                      <a:latin typeface="Calibri Light" panose="020F0302020204030204" pitchFamily="34" charset="0"/>
                      <a:ea typeface="+mn-ea"/>
                      <a:cs typeface="Calibri Light" panose="020F0302020204030204" pitchFamily="34" charset="0"/>
                    </a:rPr>
                    <a:t> </a:t>
                  </a:r>
                </a:p>
              </p:txBody>
            </p:sp>
            <p:sp>
              <p:nvSpPr>
                <p:cNvPr id="42" name="Rectangle 41">
                  <a:extLst>
                    <a:ext uri="{FF2B5EF4-FFF2-40B4-BE49-F238E27FC236}">
                      <a16:creationId xmlns:a16="http://schemas.microsoft.com/office/drawing/2014/main" id="{7FB88C27-208B-C05D-352D-997783AE9755}"/>
                    </a:ext>
                  </a:extLst>
                </p:cNvPr>
                <p:cNvSpPr/>
                <p:nvPr/>
              </p:nvSpPr>
              <p:spPr>
                <a:xfrm rot="16200000">
                  <a:off x="8314776" y="3367970"/>
                  <a:ext cx="2172990" cy="93779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5EBFED"/>
                    </a:solidFill>
                    <a:effectLst/>
                    <a:uLnTx/>
                    <a:uFillTx/>
                    <a:latin typeface="Calibri Light" panose="020F0302020204030204" pitchFamily="34" charset="0"/>
                    <a:ea typeface="+mn-ea"/>
                    <a:cs typeface="Calibri Light" panose="020F0302020204030204" pitchFamily="34" charset="0"/>
                  </a:endParaRPr>
                </a:p>
              </p:txBody>
            </p:sp>
            <p:sp>
              <p:nvSpPr>
                <p:cNvPr id="43" name="Ellipse 42">
                  <a:extLst>
                    <a:ext uri="{FF2B5EF4-FFF2-40B4-BE49-F238E27FC236}">
                      <a16:creationId xmlns:a16="http://schemas.microsoft.com/office/drawing/2014/main" id="{E29D4DCC-9ED9-CFC4-ADC5-A62A81D4C942}"/>
                    </a:ext>
                  </a:extLst>
                </p:cNvPr>
                <p:cNvSpPr/>
                <p:nvPr/>
              </p:nvSpPr>
              <p:spPr>
                <a:xfrm>
                  <a:off x="7265105" y="2753484"/>
                  <a:ext cx="903658" cy="934628"/>
                </a:xfrm>
                <a:prstGeom prst="ellipse">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a:ln>
                        <a:noFill/>
                      </a:ln>
                      <a:solidFill>
                        <a:srgbClr val="5EBFED"/>
                      </a:solidFill>
                      <a:effectLst/>
                      <a:uLnTx/>
                      <a:uFillTx/>
                      <a:latin typeface="Calibri Light" panose="020F0302020204030204" pitchFamily="34" charset="0"/>
                      <a:ea typeface="+mn-ea"/>
                      <a:cs typeface="Calibri Light" panose="020F0302020204030204" pitchFamily="34" charset="0"/>
                    </a:rPr>
                    <a:t> </a:t>
                  </a:r>
                </a:p>
              </p:txBody>
            </p:sp>
            <p:sp>
              <p:nvSpPr>
                <p:cNvPr id="44" name="Rectangle 43">
                  <a:extLst>
                    <a:ext uri="{FF2B5EF4-FFF2-40B4-BE49-F238E27FC236}">
                      <a16:creationId xmlns:a16="http://schemas.microsoft.com/office/drawing/2014/main" id="{C71831DF-03D4-55B8-D826-0EFF31C57EA8}"/>
                    </a:ext>
                  </a:extLst>
                </p:cNvPr>
                <p:cNvSpPr/>
                <p:nvPr/>
              </p:nvSpPr>
              <p:spPr>
                <a:xfrm>
                  <a:off x="7694016" y="2750493"/>
                  <a:ext cx="2172954" cy="93775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5EBFED"/>
                    </a:solidFill>
                    <a:effectLst/>
                    <a:uLnTx/>
                    <a:uFillTx/>
                    <a:latin typeface="Calibri Light" panose="020F0302020204030204" pitchFamily="34" charset="0"/>
                    <a:ea typeface="+mn-ea"/>
                    <a:cs typeface="Calibri Light" panose="020F0302020204030204" pitchFamily="34" charset="0"/>
                  </a:endParaRPr>
                </a:p>
              </p:txBody>
            </p:sp>
          </p:grpSp>
        </p:grpSp>
      </p:grpSp>
      <p:grpSp>
        <p:nvGrpSpPr>
          <p:cNvPr id="45" name="Groupe 44">
            <a:extLst>
              <a:ext uri="{FF2B5EF4-FFF2-40B4-BE49-F238E27FC236}">
                <a16:creationId xmlns:a16="http://schemas.microsoft.com/office/drawing/2014/main" id="{B90C17A6-8511-F849-5398-9F8D127DF6AC}"/>
              </a:ext>
            </a:extLst>
          </p:cNvPr>
          <p:cNvGrpSpPr/>
          <p:nvPr/>
        </p:nvGrpSpPr>
        <p:grpSpPr>
          <a:xfrm>
            <a:off x="3529473" y="2066270"/>
            <a:ext cx="2304000" cy="2826631"/>
            <a:chOff x="3306585" y="2100808"/>
            <a:chExt cx="2304000" cy="2826631"/>
          </a:xfrm>
        </p:grpSpPr>
        <p:sp>
          <p:nvSpPr>
            <p:cNvPr id="46" name="ZoneTexte 45">
              <a:extLst>
                <a:ext uri="{FF2B5EF4-FFF2-40B4-BE49-F238E27FC236}">
                  <a16:creationId xmlns:a16="http://schemas.microsoft.com/office/drawing/2014/main" id="{244A94B1-0BD2-BF00-F158-6B270B15AD78}"/>
                </a:ext>
              </a:extLst>
            </p:cNvPr>
            <p:cNvSpPr txBox="1"/>
            <p:nvPr/>
          </p:nvSpPr>
          <p:spPr>
            <a:xfrm>
              <a:off x="3306585" y="3127439"/>
              <a:ext cx="2304000" cy="1800000"/>
            </a:xfrm>
            <a:prstGeom prst="rect">
              <a:avLst/>
            </a:prstGeom>
            <a:noFill/>
            <a:ln>
              <a:solidFill>
                <a:srgbClr val="F5D346"/>
              </a:solidFill>
              <a:prstDash val="lgDash"/>
            </a:ln>
          </p:spPr>
          <p:txBody>
            <a:bodyPr wrap="square" lIns="36000" rIns="36000" rtlCol="0" anchor="ctr">
              <a:noAutofit/>
            </a:bodyPr>
            <a:lstStyle/>
            <a:p>
              <a:pPr marL="0" marR="0" lvl="1" indent="0" algn="ctr" defTabSz="914400" rtl="0" eaLnBrk="1" fontAlgn="auto" latinLnBrk="0" hangingPunct="1">
                <a:lnSpc>
                  <a:spcPct val="100000"/>
                </a:lnSpc>
                <a:spcBef>
                  <a:spcPts val="0"/>
                </a:spcBef>
                <a:spcAft>
                  <a:spcPts val="600"/>
                </a:spcAft>
                <a:buClrTx/>
                <a:buSzTx/>
                <a:buFontTx/>
                <a:buNone/>
                <a:tabLst/>
                <a:defRPr/>
              </a:pPr>
              <a:r>
                <a:rPr kumimoji="0" lang="fr-FR"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Veille réglementaire, nationale et européenne</a:t>
              </a:r>
              <a:endParaRPr kumimoji="0" lang="en-US" sz="6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pic>
          <p:nvPicPr>
            <p:cNvPr id="47" name="Image 46">
              <a:extLst>
                <a:ext uri="{FF2B5EF4-FFF2-40B4-BE49-F238E27FC236}">
                  <a16:creationId xmlns:a16="http://schemas.microsoft.com/office/drawing/2014/main" id="{188B6886-2A04-5D5F-4360-6316D1EB00AE}"/>
                </a:ext>
              </a:extLst>
            </p:cNvPr>
            <p:cNvPicPr>
              <a:picLocks noChangeAspect="1"/>
            </p:cNvPicPr>
            <p:nvPr/>
          </p:nvPicPr>
          <p:blipFill rotWithShape="1">
            <a:blip r:embed="rId6"/>
            <a:srcRect l="646" r="67" b="4"/>
            <a:stretch/>
          </p:blipFill>
          <p:spPr>
            <a:xfrm>
              <a:off x="3990604" y="2100808"/>
              <a:ext cx="935962" cy="907305"/>
            </a:xfrm>
            <a:prstGeom prst="rect">
              <a:avLst/>
            </a:prstGeom>
          </p:spPr>
        </p:pic>
      </p:grpSp>
      <p:grpSp>
        <p:nvGrpSpPr>
          <p:cNvPr id="48" name="Groupe 47">
            <a:extLst>
              <a:ext uri="{FF2B5EF4-FFF2-40B4-BE49-F238E27FC236}">
                <a16:creationId xmlns:a16="http://schemas.microsoft.com/office/drawing/2014/main" id="{8C2F1A2F-2768-BE9A-810A-CE3B38E3830D}"/>
              </a:ext>
            </a:extLst>
          </p:cNvPr>
          <p:cNvGrpSpPr/>
          <p:nvPr/>
        </p:nvGrpSpPr>
        <p:grpSpPr>
          <a:xfrm>
            <a:off x="9385563" y="2153867"/>
            <a:ext cx="2304000" cy="2758415"/>
            <a:chOff x="9385563" y="2169024"/>
            <a:chExt cx="2304000" cy="2758415"/>
          </a:xfrm>
        </p:grpSpPr>
        <p:sp>
          <p:nvSpPr>
            <p:cNvPr id="49" name="ZoneTexte 48">
              <a:extLst>
                <a:ext uri="{FF2B5EF4-FFF2-40B4-BE49-F238E27FC236}">
                  <a16:creationId xmlns:a16="http://schemas.microsoft.com/office/drawing/2014/main" id="{072F2B08-E934-E549-BEB5-728441E77D06}"/>
                </a:ext>
              </a:extLst>
            </p:cNvPr>
            <p:cNvSpPr txBox="1"/>
            <p:nvPr/>
          </p:nvSpPr>
          <p:spPr>
            <a:xfrm>
              <a:off x="9385563" y="3127439"/>
              <a:ext cx="2304000" cy="1800000"/>
            </a:xfrm>
            <a:prstGeom prst="rect">
              <a:avLst/>
            </a:prstGeom>
            <a:noFill/>
            <a:ln>
              <a:solidFill>
                <a:srgbClr val="E3778A"/>
              </a:solidFill>
              <a:prstDash val="lgDash"/>
            </a:ln>
          </p:spPr>
          <p:txBody>
            <a:bodyPr wrap="square" lIns="36000" rIns="36000" rtlCol="0" anchor="ctr">
              <a:noAutofit/>
            </a:bodyPr>
            <a:lstStyle/>
            <a:p>
              <a:pPr marL="0" marR="0" lvl="1" indent="0" algn="ctr" defTabSz="914400" rtl="0" eaLnBrk="1" fontAlgn="auto" latinLnBrk="0" hangingPunct="1">
                <a:lnSpc>
                  <a:spcPct val="100000"/>
                </a:lnSpc>
                <a:spcBef>
                  <a:spcPts val="0"/>
                </a:spcBef>
                <a:spcAft>
                  <a:spcPts val="600"/>
                </a:spcAft>
                <a:buClrTx/>
                <a:buSzTx/>
                <a:buFontTx/>
                <a:buNone/>
                <a:tabLst/>
                <a:defRPr/>
              </a:pPr>
              <a:r>
                <a:rPr kumimoji="0" lang="fr-FR"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Communication responsable</a:t>
              </a:r>
            </a:p>
          </p:txBody>
        </p:sp>
        <p:pic>
          <p:nvPicPr>
            <p:cNvPr id="50" name="Image 49">
              <a:extLst>
                <a:ext uri="{FF2B5EF4-FFF2-40B4-BE49-F238E27FC236}">
                  <a16:creationId xmlns:a16="http://schemas.microsoft.com/office/drawing/2014/main" id="{0488382A-8B4B-6E21-FFFA-DDF48E78CB0F}"/>
                </a:ext>
              </a:extLst>
            </p:cNvPr>
            <p:cNvPicPr>
              <a:picLocks noChangeAspect="1"/>
            </p:cNvPicPr>
            <p:nvPr/>
          </p:nvPicPr>
          <p:blipFill>
            <a:blip r:embed="rId7"/>
            <a:stretch>
              <a:fillRect/>
            </a:stretch>
          </p:blipFill>
          <p:spPr>
            <a:xfrm>
              <a:off x="9822408" y="2169024"/>
              <a:ext cx="1430311" cy="804912"/>
            </a:xfrm>
            <a:prstGeom prst="rect">
              <a:avLst/>
            </a:prstGeom>
          </p:spPr>
        </p:pic>
      </p:grpSp>
      <p:grpSp>
        <p:nvGrpSpPr>
          <p:cNvPr id="51" name="Groupe 50">
            <a:extLst>
              <a:ext uri="{FF2B5EF4-FFF2-40B4-BE49-F238E27FC236}">
                <a16:creationId xmlns:a16="http://schemas.microsoft.com/office/drawing/2014/main" id="{59C0F5FE-B796-C8C4-E549-02905C317296}"/>
              </a:ext>
            </a:extLst>
          </p:cNvPr>
          <p:cNvGrpSpPr/>
          <p:nvPr/>
        </p:nvGrpSpPr>
        <p:grpSpPr>
          <a:xfrm>
            <a:off x="6472426" y="1960620"/>
            <a:ext cx="2304000" cy="2951662"/>
            <a:chOff x="6461970" y="1975776"/>
            <a:chExt cx="2304000" cy="2951662"/>
          </a:xfrm>
        </p:grpSpPr>
        <p:sp>
          <p:nvSpPr>
            <p:cNvPr id="52" name="ZoneTexte 51">
              <a:extLst>
                <a:ext uri="{FF2B5EF4-FFF2-40B4-BE49-F238E27FC236}">
                  <a16:creationId xmlns:a16="http://schemas.microsoft.com/office/drawing/2014/main" id="{DCE4DBE3-7EC6-FD37-D92B-D6AE42AF8732}"/>
                </a:ext>
              </a:extLst>
            </p:cNvPr>
            <p:cNvSpPr txBox="1"/>
            <p:nvPr/>
          </p:nvSpPr>
          <p:spPr>
            <a:xfrm>
              <a:off x="6461970" y="3127438"/>
              <a:ext cx="2304000" cy="1800000"/>
            </a:xfrm>
            <a:prstGeom prst="rect">
              <a:avLst/>
            </a:prstGeom>
            <a:noFill/>
            <a:ln>
              <a:solidFill>
                <a:srgbClr val="C5D76B"/>
              </a:solidFill>
              <a:prstDash val="lgDash"/>
            </a:ln>
          </p:spPr>
          <p:txBody>
            <a:bodyPr wrap="square" lIns="36000" rIns="36000" rtlCol="0" anchor="ctr">
              <a:noAutofit/>
            </a:bodyPr>
            <a:lstStyle/>
            <a:p>
              <a:pPr marL="0" marR="0" lvl="1" indent="0" algn="ctr" defTabSz="914400" rtl="0" eaLnBrk="1" fontAlgn="auto" latinLnBrk="0" hangingPunct="1">
                <a:lnSpc>
                  <a:spcPct val="100000"/>
                </a:lnSpc>
                <a:spcBef>
                  <a:spcPts val="0"/>
                </a:spcBef>
                <a:spcAft>
                  <a:spcPts val="600"/>
                </a:spcAft>
                <a:buClrTx/>
                <a:buSzTx/>
                <a:buFontTx/>
                <a:buNone/>
                <a:tabLst/>
                <a:defRPr/>
              </a:pPr>
              <a:r>
                <a:rPr kumimoji="0" lang="fr-FR" sz="2000" b="1"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R&amp;D matériaux et expertise en écoconception des emballages</a:t>
              </a:r>
            </a:p>
          </p:txBody>
        </p:sp>
        <p:pic>
          <p:nvPicPr>
            <p:cNvPr id="53" name="Image 52">
              <a:extLst>
                <a:ext uri="{FF2B5EF4-FFF2-40B4-BE49-F238E27FC236}">
                  <a16:creationId xmlns:a16="http://schemas.microsoft.com/office/drawing/2014/main" id="{9D1AB57D-666A-E682-E36C-045497EF3FC5}"/>
                </a:ext>
              </a:extLst>
            </p:cNvPr>
            <p:cNvPicPr>
              <a:picLocks noChangeAspect="1"/>
            </p:cNvPicPr>
            <p:nvPr/>
          </p:nvPicPr>
          <p:blipFill>
            <a:blip r:embed="rId8"/>
            <a:stretch>
              <a:fillRect/>
            </a:stretch>
          </p:blipFill>
          <p:spPr>
            <a:xfrm>
              <a:off x="6889684" y="1975776"/>
              <a:ext cx="1309427" cy="998160"/>
            </a:xfrm>
            <a:prstGeom prst="rect">
              <a:avLst/>
            </a:prstGeom>
          </p:spPr>
        </p:pic>
      </p:grpSp>
      <p:grpSp>
        <p:nvGrpSpPr>
          <p:cNvPr id="54" name="Grouper 104">
            <a:extLst>
              <a:ext uri="{FF2B5EF4-FFF2-40B4-BE49-F238E27FC236}">
                <a16:creationId xmlns:a16="http://schemas.microsoft.com/office/drawing/2014/main" id="{A043F4AB-57D6-BF61-9C1A-897E816FFB10}"/>
              </a:ext>
            </a:extLst>
          </p:cNvPr>
          <p:cNvGrpSpPr>
            <a:grpSpLocks noChangeAspect="1"/>
          </p:cNvGrpSpPr>
          <p:nvPr/>
        </p:nvGrpSpPr>
        <p:grpSpPr>
          <a:xfrm rot="2700000">
            <a:off x="226795" y="243693"/>
            <a:ext cx="356163" cy="360000"/>
            <a:chOff x="6420580" y="3613744"/>
            <a:chExt cx="2605087" cy="2633165"/>
          </a:xfrm>
          <a:solidFill>
            <a:srgbClr val="C0D75E"/>
          </a:solidFill>
        </p:grpSpPr>
        <p:sp>
          <p:nvSpPr>
            <p:cNvPr id="55" name="Ellipse 54">
              <a:extLst>
                <a:ext uri="{FF2B5EF4-FFF2-40B4-BE49-F238E27FC236}">
                  <a16:creationId xmlns:a16="http://schemas.microsoft.com/office/drawing/2014/main" id="{C6DE74AF-7ED0-EF56-D998-3250A0119D1D}"/>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56" name="Rectangle 55">
              <a:extLst>
                <a:ext uri="{FF2B5EF4-FFF2-40B4-BE49-F238E27FC236}">
                  <a16:creationId xmlns:a16="http://schemas.microsoft.com/office/drawing/2014/main" id="{BE6E4DF8-AA1C-F735-FA21-AE3F936B6BEB}"/>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57" name="Ellipse 56">
              <a:extLst>
                <a:ext uri="{FF2B5EF4-FFF2-40B4-BE49-F238E27FC236}">
                  <a16:creationId xmlns:a16="http://schemas.microsoft.com/office/drawing/2014/main" id="{7B26B56F-35E2-B83B-3169-F7187716C154}"/>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58" name="Rectangle 57">
              <a:extLst>
                <a:ext uri="{FF2B5EF4-FFF2-40B4-BE49-F238E27FC236}">
                  <a16:creationId xmlns:a16="http://schemas.microsoft.com/office/drawing/2014/main" id="{0D6E6EFA-7611-0364-83EF-485FD6CD4ED4}"/>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76390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9D75-0CBA-1E41-6271-715A1EF10CA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3BA57AC-0151-6884-1923-FB8FBEE90F06}"/>
              </a:ext>
            </a:extLst>
          </p:cNvPr>
          <p:cNvSpPr>
            <a:spLocks noGrp="1"/>
          </p:cNvSpPr>
          <p:nvPr>
            <p:ph type="body" sz="quarter" idx="10"/>
          </p:nvPr>
        </p:nvSpPr>
        <p:spPr>
          <a:xfrm>
            <a:off x="863600" y="172623"/>
            <a:ext cx="8391525" cy="518160"/>
          </a:xfrm>
        </p:spPr>
        <p:txBody>
          <a:bodyPr>
            <a:normAutofit/>
          </a:bodyPr>
          <a:lstStyle/>
          <a:p>
            <a:r>
              <a:rPr lang="fr-FR" sz="2800" b="1" i="0" u="none" strike="noStrike">
                <a:solidFill>
                  <a:srgbClr val="5EBFED"/>
                </a:solidFill>
                <a:effectLst/>
                <a:latin typeface="Raleway" panose="020B0503030101060003" pitchFamily="34" charset="0"/>
              </a:rPr>
              <a:t>Comment est utilisée la contribution ?</a:t>
            </a:r>
            <a:endParaRPr lang="fr-FR" sz="4400">
              <a:latin typeface="Raleway" panose="020B0503030101060003" pitchFamily="34" charset="0"/>
            </a:endParaRPr>
          </a:p>
        </p:txBody>
      </p:sp>
      <p:sp>
        <p:nvSpPr>
          <p:cNvPr id="35" name="Rectangle 34">
            <a:extLst>
              <a:ext uri="{FF2B5EF4-FFF2-40B4-BE49-F238E27FC236}">
                <a16:creationId xmlns:a16="http://schemas.microsoft.com/office/drawing/2014/main" id="{407F92D5-EB32-CA9C-132F-F0E884BABE0A}"/>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Raleway" pitchFamily="2" charset="0"/>
            </a:endParaRPr>
          </a:p>
        </p:txBody>
      </p:sp>
      <p:pic>
        <p:nvPicPr>
          <p:cNvPr id="36" name="Image 35">
            <a:extLst>
              <a:ext uri="{FF2B5EF4-FFF2-40B4-BE49-F238E27FC236}">
                <a16:creationId xmlns:a16="http://schemas.microsoft.com/office/drawing/2014/main" id="{69699424-93B9-750A-31FF-2AB5B3077306}"/>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3" name="Image 2">
            <a:extLst>
              <a:ext uri="{FF2B5EF4-FFF2-40B4-BE49-F238E27FC236}">
                <a16:creationId xmlns:a16="http://schemas.microsoft.com/office/drawing/2014/main" id="{259B2270-0194-562D-A5C9-B76AEA96E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descr="Une image contenant texte, Police, Graphique, logo&#10;&#10;Le contenu généré par l’IA peut être incorrect.">
            <a:extLst>
              <a:ext uri="{FF2B5EF4-FFF2-40B4-BE49-F238E27FC236}">
                <a16:creationId xmlns:a16="http://schemas.microsoft.com/office/drawing/2014/main" id="{0F40B274-6EE4-F690-36AD-366067C907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026" name="Picture 2" descr="Une image contenant texte, capture d’écran, Police, cercle&#10;&#10;Description générée automatiquement">
            <a:extLst>
              <a:ext uri="{FF2B5EF4-FFF2-40B4-BE49-F238E27FC236}">
                <a16:creationId xmlns:a16="http://schemas.microsoft.com/office/drawing/2014/main" id="{E1B7CD72-9781-8BAB-3A50-A04B20710C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6215" y="1146289"/>
            <a:ext cx="8898885" cy="559186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r 104">
            <a:extLst>
              <a:ext uri="{FF2B5EF4-FFF2-40B4-BE49-F238E27FC236}">
                <a16:creationId xmlns:a16="http://schemas.microsoft.com/office/drawing/2014/main" id="{5679D0E4-9311-947D-E868-EFD83BC32016}"/>
              </a:ext>
            </a:extLst>
          </p:cNvPr>
          <p:cNvGrpSpPr>
            <a:grpSpLocks noChangeAspect="1"/>
          </p:cNvGrpSpPr>
          <p:nvPr/>
        </p:nvGrpSpPr>
        <p:grpSpPr>
          <a:xfrm rot="2700000">
            <a:off x="226795" y="243693"/>
            <a:ext cx="356163" cy="360000"/>
            <a:chOff x="6420580" y="3613744"/>
            <a:chExt cx="2605087" cy="2633165"/>
          </a:xfrm>
          <a:solidFill>
            <a:srgbClr val="C0D75E"/>
          </a:solidFill>
        </p:grpSpPr>
        <p:sp>
          <p:nvSpPr>
            <p:cNvPr id="8" name="Ellipse 7">
              <a:extLst>
                <a:ext uri="{FF2B5EF4-FFF2-40B4-BE49-F238E27FC236}">
                  <a16:creationId xmlns:a16="http://schemas.microsoft.com/office/drawing/2014/main" id="{11CAA271-F5B2-478B-0D29-9D01EE8592C7}"/>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9" name="Rectangle 8">
              <a:extLst>
                <a:ext uri="{FF2B5EF4-FFF2-40B4-BE49-F238E27FC236}">
                  <a16:creationId xmlns:a16="http://schemas.microsoft.com/office/drawing/2014/main" id="{5A7C39B1-2EB2-8D33-D493-CCC3499F8B4B}"/>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10" name="Ellipse 9">
              <a:extLst>
                <a:ext uri="{FF2B5EF4-FFF2-40B4-BE49-F238E27FC236}">
                  <a16:creationId xmlns:a16="http://schemas.microsoft.com/office/drawing/2014/main" id="{15D9FAE3-D9E0-F54E-1C71-DF35773CCD8E}"/>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11" name="Rectangle 10">
              <a:extLst>
                <a:ext uri="{FF2B5EF4-FFF2-40B4-BE49-F238E27FC236}">
                  <a16:creationId xmlns:a16="http://schemas.microsoft.com/office/drawing/2014/main" id="{8ABE9861-0476-DD7E-DD10-92BFA7D258A3}"/>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83943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cteur droit 9">
            <a:extLst>
              <a:ext uri="{FF2B5EF4-FFF2-40B4-BE49-F238E27FC236}">
                <a16:creationId xmlns:a16="http://schemas.microsoft.com/office/drawing/2014/main" id="{B28DE1C7-97D1-493D-B374-5B184C7FA281}"/>
              </a:ext>
            </a:extLst>
          </p:cNvPr>
          <p:cNvCxnSpPr>
            <a:cxnSpLocks/>
          </p:cNvCxnSpPr>
          <p:nvPr/>
        </p:nvCxnSpPr>
        <p:spPr>
          <a:xfrm>
            <a:off x="-3298" y="848578"/>
            <a:ext cx="11511133" cy="0"/>
          </a:xfrm>
          <a:prstGeom prst="line">
            <a:avLst/>
          </a:prstGeom>
          <a:ln w="19050">
            <a:solidFill>
              <a:srgbClr val="5EC0EE"/>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1A85909-087F-4063-8841-B485D54BC39A}"/>
              </a:ext>
            </a:extLst>
          </p:cNvPr>
          <p:cNvSpPr/>
          <p:nvPr/>
        </p:nvSpPr>
        <p:spPr>
          <a:xfrm>
            <a:off x="2975569" y="4250128"/>
            <a:ext cx="1844514" cy="1853893"/>
          </a:xfrm>
          <a:prstGeom prst="rect">
            <a:avLst/>
          </a:prstGeom>
          <a:solidFill>
            <a:schemeClr val="bg1"/>
          </a:solidFill>
          <a:ln w="19050">
            <a:noFill/>
          </a:ln>
        </p:spPr>
        <p:txBody>
          <a:bodyPr wrap="square" lIns="144000" tIns="36000" rIns="14400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009FE3"/>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009FE3"/>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009FE3"/>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009FE3"/>
                </a:solidFill>
                <a:effectLst/>
                <a:uLnTx/>
                <a:uFillTx/>
                <a:latin typeface="Arial" panose="020B0604020202020204"/>
                <a:ea typeface="+mn-ea"/>
                <a:cs typeface="+mn-cs"/>
              </a:rPr>
              <a:t>    </a:t>
            </a:r>
            <a:endParaRPr kumimoji="0" lang="fr-FR" sz="14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panose="020B0604020202020204"/>
                <a:ea typeface="+mn-ea"/>
                <a:cs typeface="+mn-cs"/>
              </a:rPr>
              <a:t> </a:t>
            </a:r>
          </a:p>
        </p:txBody>
      </p:sp>
      <p:sp>
        <p:nvSpPr>
          <p:cNvPr id="2" name="Trapèze 1">
            <a:extLst>
              <a:ext uri="{FF2B5EF4-FFF2-40B4-BE49-F238E27FC236}">
                <a16:creationId xmlns:a16="http://schemas.microsoft.com/office/drawing/2014/main" id="{371A3CF5-A92B-D99B-791B-9F6C8F308997}"/>
              </a:ext>
            </a:extLst>
          </p:cNvPr>
          <p:cNvSpPr/>
          <p:nvPr/>
        </p:nvSpPr>
        <p:spPr>
          <a:xfrm rot="10800000">
            <a:off x="1086565" y="1839321"/>
            <a:ext cx="1735212" cy="2781975"/>
          </a:xfrm>
          <a:prstGeom prst="trapezoid">
            <a:avLst>
              <a:gd name="adj" fmla="val 7644"/>
            </a:avLst>
          </a:prstGeom>
          <a:solidFill>
            <a:srgbClr val="F5D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13EE4EFD-605A-D29D-9FBC-4026E8A169D4}"/>
              </a:ext>
            </a:extLst>
          </p:cNvPr>
          <p:cNvSpPr/>
          <p:nvPr/>
        </p:nvSpPr>
        <p:spPr>
          <a:xfrm>
            <a:off x="1102570" y="2291418"/>
            <a:ext cx="1602825" cy="2269953"/>
          </a:xfrm>
          <a:prstGeom prst="rect">
            <a:avLst/>
          </a:prstGeom>
          <a:noFill/>
          <a:ln w="19050">
            <a:noFill/>
          </a:ln>
          <a:effectLst/>
        </p:spPr>
        <p:style>
          <a:lnRef idx="1">
            <a:schemeClr val="accent1"/>
          </a:lnRef>
          <a:fillRef idx="3">
            <a:schemeClr val="accent1"/>
          </a:fillRef>
          <a:effectRef idx="2">
            <a:schemeClr val="accent1"/>
          </a:effectRef>
          <a:fontRef idx="minor">
            <a:schemeClr val="lt1"/>
          </a:fontRef>
        </p:style>
        <p:txBody>
          <a:bodyPr lIns="121901" tIns="60951" rIns="121901" bIns="6095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prstClr val="black"/>
                </a:solidFill>
                <a:effectLst/>
                <a:uLnTx/>
                <a:uFillTx/>
                <a:latin typeface="Raleway" pitchFamily="2" charset="0"/>
                <a:ea typeface="+mn-ea"/>
                <a:cs typeface="+mn-cs"/>
              </a:rPr>
              <a:t>1,3</a:t>
            </a:r>
            <a:r>
              <a:rPr kumimoji="0" lang="fr-FR" sz="2000" b="1" i="0" u="none" strike="noStrike" kern="1200" cap="none" spc="0" normalizeH="0" baseline="0" noProof="0">
                <a:ln>
                  <a:noFill/>
                </a:ln>
                <a:solidFill>
                  <a:prstClr val="black"/>
                </a:solidFill>
                <a:effectLst/>
                <a:uLnTx/>
                <a:uFillTx/>
                <a:latin typeface="Raleway" pitchFamily="2" charset="0"/>
                <a:ea typeface="+mn-ea"/>
                <a:cs typeface="+mn-cs"/>
              </a:rPr>
              <a:t> MILLIARD</a:t>
            </a:r>
            <a:br>
              <a:rPr kumimoji="0" lang="fr-FR" sz="1600" b="1" i="0" u="none" strike="noStrike" kern="1200" cap="none" spc="0" normalizeH="0" baseline="0" noProof="0">
                <a:ln>
                  <a:noFill/>
                </a:ln>
                <a:solidFill>
                  <a:srgbClr val="000000"/>
                </a:solidFill>
                <a:effectLst/>
                <a:uLnTx/>
                <a:uFillTx/>
                <a:latin typeface="Raleway" pitchFamily="2" charset="0"/>
                <a:ea typeface="+mn-ea"/>
                <a:cs typeface="+mn-cs"/>
              </a:rPr>
            </a:br>
            <a:r>
              <a:rPr kumimoji="0" lang="fr-FR" sz="1600" b="1" i="0" u="none" strike="noStrike" kern="1200" cap="none" spc="0" normalizeH="0" baseline="0" noProof="0">
                <a:ln>
                  <a:noFill/>
                </a:ln>
                <a:solidFill>
                  <a:srgbClr val="000000"/>
                </a:solidFill>
                <a:effectLst/>
                <a:uLnTx/>
                <a:uFillTx/>
                <a:latin typeface="Raleway" pitchFamily="2" charset="0"/>
                <a:ea typeface="+mn-ea"/>
                <a:cs typeface="+mn-cs"/>
              </a:rPr>
              <a:t> </a:t>
            </a:r>
            <a:r>
              <a:rPr kumimoji="0" lang="fr-FR" sz="1100" b="1" i="0" u="none" strike="noStrike" kern="1200" cap="none" spc="0" normalizeH="0" baseline="0" noProof="0">
                <a:ln>
                  <a:noFill/>
                </a:ln>
                <a:solidFill>
                  <a:srgbClr val="000000"/>
                </a:solidFill>
                <a:effectLst/>
                <a:uLnTx/>
                <a:uFillTx/>
                <a:latin typeface="Raleway" pitchFamily="2" charset="0"/>
                <a:ea typeface="+mn-ea"/>
                <a:cs typeface="+mn-cs"/>
              </a:rPr>
              <a:t>D’EUROS PAR AN</a:t>
            </a:r>
            <a:endParaRPr kumimoji="0" lang="fr-FR" sz="1400" b="1" i="0" u="none" strike="noStrike" kern="1200" cap="none" spc="0" normalizeH="0" baseline="0" noProof="0">
              <a:ln>
                <a:noFill/>
              </a:ln>
              <a:solidFill>
                <a:srgbClr val="000000"/>
              </a:solidFill>
              <a:effectLst/>
              <a:uLnTx/>
              <a:uFillTx/>
              <a:latin typeface="Raleway"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00000"/>
              </a:solidFill>
              <a:effectLst/>
              <a:uLnTx/>
              <a:uFillTx/>
              <a:latin typeface="Raleway"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Raleway" pitchFamily="2" charset="0"/>
                <a:ea typeface="+mn-ea"/>
                <a:cs typeface="+mn-cs"/>
              </a:rPr>
              <a:t>Coût de collecte, </a:t>
            </a:r>
            <a:br>
              <a:rPr kumimoji="0" lang="fr-FR" sz="1400" b="0" i="0" u="none" strike="noStrike" kern="1200" cap="none" spc="0" normalizeH="0" baseline="0" noProof="0">
                <a:ln>
                  <a:noFill/>
                </a:ln>
                <a:solidFill>
                  <a:srgbClr val="000000"/>
                </a:solidFill>
                <a:effectLst/>
                <a:uLnTx/>
                <a:uFillTx/>
                <a:latin typeface="Raleway" pitchFamily="2" charset="0"/>
                <a:ea typeface="+mn-ea"/>
                <a:cs typeface="+mn-cs"/>
              </a:rPr>
            </a:br>
            <a:r>
              <a:rPr kumimoji="0" lang="fr-FR" sz="1400" b="0" i="0" u="none" strike="noStrike" kern="1200" cap="none" spc="0" normalizeH="0" baseline="0" noProof="0">
                <a:ln>
                  <a:noFill/>
                </a:ln>
                <a:solidFill>
                  <a:srgbClr val="000000"/>
                </a:solidFill>
                <a:effectLst/>
                <a:uLnTx/>
                <a:uFillTx/>
                <a:latin typeface="Raleway" pitchFamily="2" charset="0"/>
                <a:ea typeface="+mn-ea"/>
                <a:cs typeface="+mn-cs"/>
              </a:rPr>
              <a:t>tri et recyclage</a:t>
            </a:r>
            <a:br>
              <a:rPr kumimoji="0" lang="fr-FR" sz="1400" b="0" i="0" u="none" strike="noStrike" kern="1200" cap="none" spc="0" normalizeH="0" baseline="0" noProof="0">
                <a:ln>
                  <a:noFill/>
                </a:ln>
                <a:solidFill>
                  <a:srgbClr val="000000"/>
                </a:solidFill>
                <a:effectLst/>
                <a:uLnTx/>
                <a:uFillTx/>
                <a:latin typeface="Raleway" pitchFamily="2" charset="0"/>
                <a:ea typeface="+mn-ea"/>
                <a:cs typeface="+mn-cs"/>
              </a:rPr>
            </a:br>
            <a:r>
              <a:rPr kumimoji="0" lang="fr-FR" sz="1400" b="0" i="0" u="none" strike="noStrike" kern="1200" cap="none" spc="0" normalizeH="0" baseline="0" noProof="0">
                <a:ln>
                  <a:noFill/>
                </a:ln>
                <a:solidFill>
                  <a:srgbClr val="000000"/>
                </a:solidFill>
                <a:effectLst/>
                <a:uLnTx/>
                <a:uFillTx/>
                <a:latin typeface="Raleway" pitchFamily="2" charset="0"/>
                <a:ea typeface="+mn-ea"/>
                <a:cs typeface="+mn-cs"/>
              </a:rPr>
              <a:t>des emballages </a:t>
            </a:r>
            <a:br>
              <a:rPr kumimoji="0" lang="fr-FR" sz="1400" b="0" i="0" u="none" strike="noStrike" kern="1200" cap="none" spc="0" normalizeH="0" baseline="0" noProof="0">
                <a:ln>
                  <a:noFill/>
                </a:ln>
                <a:solidFill>
                  <a:srgbClr val="000000"/>
                </a:solidFill>
                <a:effectLst/>
                <a:uLnTx/>
                <a:uFillTx/>
                <a:latin typeface="Raleway" pitchFamily="2" charset="0"/>
                <a:ea typeface="+mn-ea"/>
                <a:cs typeface="+mn-cs"/>
              </a:rPr>
            </a:br>
            <a:r>
              <a:rPr kumimoji="0" lang="fr-FR" sz="1400" b="0" i="0" u="none" strike="noStrike" kern="1200" cap="none" spc="0" normalizeH="0" baseline="0" noProof="0">
                <a:ln>
                  <a:noFill/>
                </a:ln>
                <a:solidFill>
                  <a:srgbClr val="000000"/>
                </a:solidFill>
                <a:effectLst/>
                <a:uLnTx/>
                <a:uFillTx/>
                <a:latin typeface="Raleway" pitchFamily="2" charset="0"/>
                <a:ea typeface="+mn-ea"/>
                <a:cs typeface="+mn-cs"/>
              </a:rPr>
              <a:t>et papiers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Raleway" pitchFamily="2" charset="0"/>
                <a:ea typeface="+mn-ea"/>
                <a:cs typeface="+mn-cs"/>
              </a:rPr>
              <a:t>(hors OM) </a:t>
            </a:r>
            <a:br>
              <a:rPr kumimoji="0" lang="fr-FR" sz="1867" b="0" i="0" u="none" strike="noStrike" kern="1200" cap="none" spc="0" normalizeH="0" baseline="0" noProof="0">
                <a:ln>
                  <a:noFill/>
                </a:ln>
                <a:solidFill>
                  <a:srgbClr val="000000"/>
                </a:solidFill>
                <a:effectLst/>
                <a:uLnTx/>
                <a:uFillTx/>
                <a:latin typeface="Raleway" pitchFamily="2" charset="0"/>
                <a:ea typeface="+mn-ea"/>
                <a:cs typeface="+mn-cs"/>
              </a:rPr>
            </a:br>
            <a:endParaRPr kumimoji="0" lang="fr-FR" sz="1867" b="0" i="0" u="none" strike="noStrike" kern="1200" cap="none" spc="0" normalizeH="0" baseline="0" noProof="0">
              <a:ln>
                <a:noFill/>
              </a:ln>
              <a:solidFill>
                <a:srgbClr val="000000"/>
              </a:solidFill>
              <a:effectLst/>
              <a:uLnTx/>
              <a:uFillTx/>
              <a:latin typeface="Raleway" pitchFamily="2" charset="0"/>
              <a:ea typeface="+mn-ea"/>
              <a:cs typeface="+mn-cs"/>
            </a:endParaRPr>
          </a:p>
        </p:txBody>
      </p:sp>
      <p:sp>
        <p:nvSpPr>
          <p:cNvPr id="4" name="Rectangle à coins arrondis 28">
            <a:extLst>
              <a:ext uri="{FF2B5EF4-FFF2-40B4-BE49-F238E27FC236}">
                <a16:creationId xmlns:a16="http://schemas.microsoft.com/office/drawing/2014/main" id="{FF7F21D0-C05F-43FE-76D1-263EE1AB4A21}"/>
              </a:ext>
            </a:extLst>
          </p:cNvPr>
          <p:cNvSpPr/>
          <p:nvPr/>
        </p:nvSpPr>
        <p:spPr>
          <a:xfrm>
            <a:off x="1165343" y="4305309"/>
            <a:ext cx="204909" cy="468028"/>
          </a:xfrm>
          <a:prstGeom prst="roundRect">
            <a:avLst>
              <a:gd name="adj" fmla="val 50000"/>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à coins arrondis 28">
            <a:extLst>
              <a:ext uri="{FF2B5EF4-FFF2-40B4-BE49-F238E27FC236}">
                <a16:creationId xmlns:a16="http://schemas.microsoft.com/office/drawing/2014/main" id="{ED0C4FC0-B287-81E6-01DC-EA7C8EFF66BF}"/>
              </a:ext>
            </a:extLst>
          </p:cNvPr>
          <p:cNvSpPr/>
          <p:nvPr/>
        </p:nvSpPr>
        <p:spPr>
          <a:xfrm>
            <a:off x="2602940" y="4348498"/>
            <a:ext cx="204909" cy="468028"/>
          </a:xfrm>
          <a:prstGeom prst="roundRect">
            <a:avLst>
              <a:gd name="adj" fmla="val 50000"/>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Parenthèse ouvrante 5">
            <a:extLst>
              <a:ext uri="{FF2B5EF4-FFF2-40B4-BE49-F238E27FC236}">
                <a16:creationId xmlns:a16="http://schemas.microsoft.com/office/drawing/2014/main" id="{F1D130C2-ED56-B7D5-C8C9-B76AB71F78BB}"/>
              </a:ext>
            </a:extLst>
          </p:cNvPr>
          <p:cNvSpPr/>
          <p:nvPr/>
        </p:nvSpPr>
        <p:spPr>
          <a:xfrm flipH="1">
            <a:off x="3131574" y="1796750"/>
            <a:ext cx="157429" cy="663045"/>
          </a:xfrm>
          <a:prstGeom prst="leftBracket">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7" name="Parenthèse ouvrante 6">
            <a:extLst>
              <a:ext uri="{FF2B5EF4-FFF2-40B4-BE49-F238E27FC236}">
                <a16:creationId xmlns:a16="http://schemas.microsoft.com/office/drawing/2014/main" id="{ABCE58CC-070E-058D-0D42-5308B1E32D64}"/>
              </a:ext>
            </a:extLst>
          </p:cNvPr>
          <p:cNvSpPr/>
          <p:nvPr/>
        </p:nvSpPr>
        <p:spPr>
          <a:xfrm flipH="1">
            <a:off x="3131575" y="2733167"/>
            <a:ext cx="157429" cy="663045"/>
          </a:xfrm>
          <a:prstGeom prst="leftBracket">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9" name="Parenthèse ouvrante 8">
            <a:extLst>
              <a:ext uri="{FF2B5EF4-FFF2-40B4-BE49-F238E27FC236}">
                <a16:creationId xmlns:a16="http://schemas.microsoft.com/office/drawing/2014/main" id="{143A95A2-D3ED-08B1-FC73-59C37C43195C}"/>
              </a:ext>
            </a:extLst>
          </p:cNvPr>
          <p:cNvSpPr/>
          <p:nvPr/>
        </p:nvSpPr>
        <p:spPr>
          <a:xfrm flipH="1">
            <a:off x="3142585" y="3733687"/>
            <a:ext cx="157429" cy="663045"/>
          </a:xfrm>
          <a:prstGeom prst="leftBracket">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black"/>
              </a:solidFill>
              <a:effectLst/>
              <a:uLnTx/>
              <a:uFillTx/>
              <a:latin typeface="Arial Narrow" pitchFamily="34" charset="0"/>
              <a:ea typeface="+mn-ea"/>
              <a:cs typeface="+mn-cs"/>
            </a:endParaRPr>
          </a:p>
        </p:txBody>
      </p:sp>
      <p:sp>
        <p:nvSpPr>
          <p:cNvPr id="24" name="Triangle isocèle 23">
            <a:extLst>
              <a:ext uri="{FF2B5EF4-FFF2-40B4-BE49-F238E27FC236}">
                <a16:creationId xmlns:a16="http://schemas.microsoft.com/office/drawing/2014/main" id="{67504C5F-86E5-6A94-D863-0E49E34AB675}"/>
              </a:ext>
            </a:extLst>
          </p:cNvPr>
          <p:cNvSpPr/>
          <p:nvPr/>
        </p:nvSpPr>
        <p:spPr>
          <a:xfrm rot="5400000">
            <a:off x="3321695" y="2095014"/>
            <a:ext cx="136291" cy="68419"/>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Arial Narrow" pitchFamily="34" charset="0"/>
              <a:ea typeface="+mn-ea"/>
              <a:cs typeface="+mn-cs"/>
            </a:endParaRPr>
          </a:p>
        </p:txBody>
      </p:sp>
      <p:sp>
        <p:nvSpPr>
          <p:cNvPr id="26" name="Triangle isocèle 25">
            <a:extLst>
              <a:ext uri="{FF2B5EF4-FFF2-40B4-BE49-F238E27FC236}">
                <a16:creationId xmlns:a16="http://schemas.microsoft.com/office/drawing/2014/main" id="{533FBA4C-C62E-E330-236C-A194BF0506E5}"/>
              </a:ext>
            </a:extLst>
          </p:cNvPr>
          <p:cNvSpPr/>
          <p:nvPr/>
        </p:nvSpPr>
        <p:spPr>
          <a:xfrm rot="5400000">
            <a:off x="3321694" y="3050926"/>
            <a:ext cx="136291" cy="68419"/>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Arial Narrow" pitchFamily="34" charset="0"/>
              <a:ea typeface="+mn-ea"/>
              <a:cs typeface="+mn-cs"/>
            </a:endParaRPr>
          </a:p>
        </p:txBody>
      </p:sp>
      <p:sp>
        <p:nvSpPr>
          <p:cNvPr id="27" name="Triangle isocèle 26">
            <a:extLst>
              <a:ext uri="{FF2B5EF4-FFF2-40B4-BE49-F238E27FC236}">
                <a16:creationId xmlns:a16="http://schemas.microsoft.com/office/drawing/2014/main" id="{EEF054B1-C967-385A-14BE-859AED41169D}"/>
              </a:ext>
            </a:extLst>
          </p:cNvPr>
          <p:cNvSpPr/>
          <p:nvPr/>
        </p:nvSpPr>
        <p:spPr>
          <a:xfrm rot="5400000">
            <a:off x="3355876" y="4058212"/>
            <a:ext cx="136291" cy="68419"/>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Arial Narrow" pitchFamily="34" charset="0"/>
              <a:ea typeface="+mn-ea"/>
              <a:cs typeface="+mn-cs"/>
            </a:endParaRPr>
          </a:p>
        </p:txBody>
      </p:sp>
      <p:sp>
        <p:nvSpPr>
          <p:cNvPr id="28" name="Rectangle 27">
            <a:extLst>
              <a:ext uri="{FF2B5EF4-FFF2-40B4-BE49-F238E27FC236}">
                <a16:creationId xmlns:a16="http://schemas.microsoft.com/office/drawing/2014/main" id="{65FB2AA5-5DDE-EFC4-AB1A-0971430649D5}"/>
              </a:ext>
            </a:extLst>
          </p:cNvPr>
          <p:cNvSpPr/>
          <p:nvPr/>
        </p:nvSpPr>
        <p:spPr>
          <a:xfrm>
            <a:off x="3598799" y="1958380"/>
            <a:ext cx="2084964" cy="322652"/>
          </a:xfrm>
          <a:prstGeom prst="rect">
            <a:avLst/>
          </a:prstGeom>
          <a:solidFill>
            <a:schemeClr val="bg2">
              <a:lumMod val="20000"/>
              <a:lumOff val="80000"/>
            </a:schemeClr>
          </a:solidFill>
        </p:spPr>
        <p:txBody>
          <a:bodyPr wrap="square">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fr-FR" sz="1300" b="1" i="0" u="none" strike="noStrike" kern="1200" cap="none" spc="0" normalizeH="0" baseline="0" noProof="0">
                <a:ln>
                  <a:noFill/>
                </a:ln>
                <a:solidFill>
                  <a:prstClr val="black"/>
                </a:solidFill>
                <a:effectLst/>
                <a:uLnTx/>
                <a:uFillTx/>
                <a:latin typeface="Raleway" pitchFamily="2" charset="0"/>
                <a:ea typeface="+mn-ea"/>
                <a:cs typeface="+mn-cs"/>
              </a:rPr>
              <a:t>20%</a:t>
            </a:r>
            <a:r>
              <a:rPr kumimoji="0" lang="fr-FR" sz="1300" b="0" i="0" u="none" strike="noStrike" kern="1200" cap="none" spc="0" normalizeH="0" baseline="0" noProof="0">
                <a:ln>
                  <a:noFill/>
                </a:ln>
                <a:solidFill>
                  <a:prstClr val="black"/>
                </a:solidFill>
                <a:effectLst/>
                <a:uLnTx/>
                <a:uFillTx/>
                <a:latin typeface="Raleway" pitchFamily="2" charset="0"/>
                <a:ea typeface="+mn-ea"/>
                <a:cs typeface="+mn-cs"/>
              </a:rPr>
              <a:t> : </a:t>
            </a:r>
            <a:r>
              <a:rPr kumimoji="0" lang="fr-FR" sz="1300" b="1" i="0" u="none" strike="noStrike" kern="1200" cap="none" spc="0" normalizeH="0" baseline="0" noProof="0">
                <a:ln>
                  <a:noFill/>
                </a:ln>
                <a:solidFill>
                  <a:prstClr val="black"/>
                </a:solidFill>
                <a:effectLst/>
                <a:uLnTx/>
                <a:uFillTx/>
                <a:latin typeface="Raleway" pitchFamily="2" charset="0"/>
                <a:ea typeface="+mn-ea"/>
                <a:cs typeface="+mn-cs"/>
              </a:rPr>
              <a:t>Impôts locaux </a:t>
            </a:r>
            <a:endParaRPr kumimoji="0" lang="fr-FR" sz="13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29" name="Rectangle 28">
            <a:extLst>
              <a:ext uri="{FF2B5EF4-FFF2-40B4-BE49-F238E27FC236}">
                <a16:creationId xmlns:a16="http://schemas.microsoft.com/office/drawing/2014/main" id="{1FF647BE-BA1D-A37C-B6D6-8E755D7A4CB7}"/>
              </a:ext>
            </a:extLst>
          </p:cNvPr>
          <p:cNvSpPr/>
          <p:nvPr/>
        </p:nvSpPr>
        <p:spPr>
          <a:xfrm>
            <a:off x="3645497" y="2879555"/>
            <a:ext cx="2764827" cy="322652"/>
          </a:xfrm>
          <a:prstGeom prst="rect">
            <a:avLst/>
          </a:prstGeom>
          <a:solidFill>
            <a:schemeClr val="bg2">
              <a:lumMod val="20000"/>
              <a:lumOff val="80000"/>
            </a:schemeClr>
          </a:solidFill>
        </p:spPr>
        <p:txBody>
          <a:bodyPr wrap="square">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fr-FR" sz="1300" b="1" i="0" u="none" strike="noStrike" kern="1200" cap="none" spc="0" normalizeH="0" baseline="0" noProof="0">
                <a:ln>
                  <a:noFill/>
                </a:ln>
                <a:solidFill>
                  <a:prstClr val="black"/>
                </a:solidFill>
                <a:effectLst/>
                <a:uLnTx/>
                <a:uFillTx/>
                <a:latin typeface="Raleway" pitchFamily="2" charset="0"/>
                <a:ea typeface="+mn-ea"/>
                <a:cs typeface="+mn-cs"/>
              </a:rPr>
              <a:t>19 %  : Revente des matériaux </a:t>
            </a:r>
            <a:endParaRPr kumimoji="0" lang="fr-FR" sz="13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30" name="Rectangle 29">
            <a:extLst>
              <a:ext uri="{FF2B5EF4-FFF2-40B4-BE49-F238E27FC236}">
                <a16:creationId xmlns:a16="http://schemas.microsoft.com/office/drawing/2014/main" id="{F84A261B-8943-B656-386B-4C3C7AC0E379}"/>
              </a:ext>
            </a:extLst>
          </p:cNvPr>
          <p:cNvSpPr/>
          <p:nvPr/>
        </p:nvSpPr>
        <p:spPr>
          <a:xfrm>
            <a:off x="3731967" y="3737786"/>
            <a:ext cx="2927357" cy="576248"/>
          </a:xfrm>
          <a:prstGeom prst="rect">
            <a:avLst/>
          </a:prstGeom>
          <a:solidFill>
            <a:srgbClr val="5EBFED"/>
          </a:solidFill>
        </p:spPr>
        <p:txBody>
          <a:bodyPr wrap="square">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fr-FR" sz="1300" b="1" i="0" u="none" strike="noStrike" kern="1200" cap="none" spc="0" normalizeH="0" baseline="0" noProof="0">
                <a:ln>
                  <a:noFill/>
                </a:ln>
                <a:solidFill>
                  <a:prstClr val="white"/>
                </a:solidFill>
                <a:effectLst/>
                <a:uLnTx/>
                <a:uFillTx/>
                <a:latin typeface="Raleway" pitchFamily="2" charset="0"/>
                <a:ea typeface="+mn-ea"/>
                <a:cs typeface="+mn-cs"/>
              </a:rPr>
              <a:t>61 % : Contribution des entreprises via Adelphe &amp; </a:t>
            </a:r>
            <a:r>
              <a:rPr kumimoji="0" lang="fr-FR" sz="1300" b="1" i="0" u="none" strike="noStrike" kern="1200" cap="none" spc="0" normalizeH="0" baseline="0" noProof="0" err="1">
                <a:ln>
                  <a:noFill/>
                </a:ln>
                <a:solidFill>
                  <a:prstClr val="white"/>
                </a:solidFill>
                <a:effectLst/>
                <a:uLnTx/>
                <a:uFillTx/>
                <a:latin typeface="Raleway" pitchFamily="2" charset="0"/>
                <a:ea typeface="+mn-ea"/>
                <a:cs typeface="+mn-cs"/>
              </a:rPr>
              <a:t>Citeo</a:t>
            </a:r>
            <a:r>
              <a:rPr kumimoji="0" lang="fr-FR" sz="1300" b="1" i="0" u="none" strike="noStrike" kern="1200" cap="none" spc="0" normalizeH="0" baseline="0" noProof="0">
                <a:ln>
                  <a:noFill/>
                </a:ln>
                <a:solidFill>
                  <a:prstClr val="white"/>
                </a:solidFill>
                <a:effectLst/>
                <a:uLnTx/>
                <a:uFillTx/>
                <a:latin typeface="Raleway" pitchFamily="2" charset="0"/>
                <a:ea typeface="+mn-ea"/>
                <a:cs typeface="+mn-cs"/>
              </a:rPr>
              <a:t> </a:t>
            </a:r>
            <a:endParaRPr kumimoji="0" lang="fr-FR" sz="1300" b="0" i="1" u="none" strike="noStrike" kern="1200" cap="none" spc="0" normalizeH="0" baseline="0" noProof="0">
              <a:ln>
                <a:noFill/>
              </a:ln>
              <a:solidFill>
                <a:prstClr val="white"/>
              </a:solidFill>
              <a:effectLst/>
              <a:uLnTx/>
              <a:uFillTx/>
              <a:latin typeface="Raleway" pitchFamily="2" charset="0"/>
              <a:ea typeface="+mn-ea"/>
              <a:cs typeface="+mn-cs"/>
            </a:endParaRPr>
          </a:p>
        </p:txBody>
      </p:sp>
      <p:grpSp>
        <p:nvGrpSpPr>
          <p:cNvPr id="33" name="Grouper 104">
            <a:extLst>
              <a:ext uri="{FF2B5EF4-FFF2-40B4-BE49-F238E27FC236}">
                <a16:creationId xmlns:a16="http://schemas.microsoft.com/office/drawing/2014/main" id="{A3FBABBB-7741-545B-CE3F-6E8135F6073A}"/>
              </a:ext>
            </a:extLst>
          </p:cNvPr>
          <p:cNvGrpSpPr>
            <a:grpSpLocks noChangeAspect="1"/>
          </p:cNvGrpSpPr>
          <p:nvPr/>
        </p:nvGrpSpPr>
        <p:grpSpPr>
          <a:xfrm rot="2700000">
            <a:off x="226795" y="243693"/>
            <a:ext cx="356163" cy="360000"/>
            <a:chOff x="6420580" y="3613744"/>
            <a:chExt cx="2605087" cy="2633165"/>
          </a:xfrm>
          <a:solidFill>
            <a:srgbClr val="C0D75E"/>
          </a:solidFill>
        </p:grpSpPr>
        <p:sp>
          <p:nvSpPr>
            <p:cNvPr id="34" name="Ellipse 33">
              <a:extLst>
                <a:ext uri="{FF2B5EF4-FFF2-40B4-BE49-F238E27FC236}">
                  <a16:creationId xmlns:a16="http://schemas.microsoft.com/office/drawing/2014/main" id="{664B4CE6-4A83-6B07-E3BE-28B15C1C12EE}"/>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35" name="Rectangle 34">
              <a:extLst>
                <a:ext uri="{FF2B5EF4-FFF2-40B4-BE49-F238E27FC236}">
                  <a16:creationId xmlns:a16="http://schemas.microsoft.com/office/drawing/2014/main" id="{1585DB13-B42D-C7FD-AE98-2856F52DD76B}"/>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36" name="Ellipse 35">
              <a:extLst>
                <a:ext uri="{FF2B5EF4-FFF2-40B4-BE49-F238E27FC236}">
                  <a16:creationId xmlns:a16="http://schemas.microsoft.com/office/drawing/2014/main" id="{9E8A85A4-AEE7-D99B-86E6-38247BD3FCF7}"/>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37" name="Rectangle 36">
              <a:extLst>
                <a:ext uri="{FF2B5EF4-FFF2-40B4-BE49-F238E27FC236}">
                  <a16:creationId xmlns:a16="http://schemas.microsoft.com/office/drawing/2014/main" id="{F90F9548-F104-552C-4C2F-1D4C2E3741F5}"/>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
        <p:nvSpPr>
          <p:cNvPr id="41" name="Espace réservé du texte 3">
            <a:extLst>
              <a:ext uri="{FF2B5EF4-FFF2-40B4-BE49-F238E27FC236}">
                <a16:creationId xmlns:a16="http://schemas.microsoft.com/office/drawing/2014/main" id="{E56DC68F-204E-87C8-28CC-36E7D1C2F6D7}"/>
              </a:ext>
            </a:extLst>
          </p:cNvPr>
          <p:cNvSpPr txBox="1">
            <a:spLocks/>
          </p:cNvSpPr>
          <p:nvPr/>
        </p:nvSpPr>
        <p:spPr>
          <a:xfrm>
            <a:off x="800381" y="156155"/>
            <a:ext cx="10707454" cy="51816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5EC0EE"/>
                </a:solidFill>
                <a:effectLst/>
                <a:uLnTx/>
                <a:uFillTx/>
                <a:latin typeface="Raleway" panose="020B0503030101060003" pitchFamily="34" charset="0"/>
                <a:cs typeface="Arial"/>
              </a:rPr>
              <a:t>65,5% de taux de recyclage en 2022, +1 point </a:t>
            </a:r>
          </a:p>
        </p:txBody>
      </p:sp>
      <p:pic>
        <p:nvPicPr>
          <p:cNvPr id="12" name="Image 27" descr="Une image contenant texte, Police, Graphique, capture d’écran&#10;&#10;Description générée automatiquement">
            <a:extLst>
              <a:ext uri="{FF2B5EF4-FFF2-40B4-BE49-F238E27FC236}">
                <a16:creationId xmlns:a16="http://schemas.microsoft.com/office/drawing/2014/main" id="{571B2845-C9EE-2790-EA01-49761B71B3DD}"/>
              </a:ext>
            </a:extLst>
          </p:cNvPr>
          <p:cNvPicPr>
            <a:picLocks noChangeAspect="1"/>
          </p:cNvPicPr>
          <p:nvPr/>
        </p:nvPicPr>
        <p:blipFill>
          <a:blip r:embed="rId2"/>
          <a:stretch>
            <a:fillRect/>
          </a:stretch>
        </p:blipFill>
        <p:spPr>
          <a:xfrm>
            <a:off x="7223088" y="849012"/>
            <a:ext cx="4080792" cy="2130312"/>
          </a:xfrm>
          <a:prstGeom prst="rect">
            <a:avLst/>
          </a:prstGeom>
        </p:spPr>
      </p:pic>
      <p:pic>
        <p:nvPicPr>
          <p:cNvPr id="19" name="Image 28" descr="Une image contenant texte, Police, Graphique, graphisme&#10;&#10;Description générée automatiquement">
            <a:extLst>
              <a:ext uri="{FF2B5EF4-FFF2-40B4-BE49-F238E27FC236}">
                <a16:creationId xmlns:a16="http://schemas.microsoft.com/office/drawing/2014/main" id="{5B49879E-76AD-D365-CF90-98F719C41D4F}"/>
              </a:ext>
            </a:extLst>
          </p:cNvPr>
          <p:cNvPicPr>
            <a:picLocks noChangeAspect="1"/>
          </p:cNvPicPr>
          <p:nvPr/>
        </p:nvPicPr>
        <p:blipFill>
          <a:blip r:embed="rId3"/>
          <a:stretch>
            <a:fillRect/>
          </a:stretch>
        </p:blipFill>
        <p:spPr>
          <a:xfrm>
            <a:off x="7412161" y="2882329"/>
            <a:ext cx="4080996" cy="2130418"/>
          </a:xfrm>
          <a:prstGeom prst="rect">
            <a:avLst/>
          </a:prstGeom>
        </p:spPr>
      </p:pic>
      <p:pic>
        <p:nvPicPr>
          <p:cNvPr id="25" name="Image 29" descr="Une image contenant texte, Police, Graphique, capture d’écran&#10;&#10;Description générée automatiquement">
            <a:extLst>
              <a:ext uri="{FF2B5EF4-FFF2-40B4-BE49-F238E27FC236}">
                <a16:creationId xmlns:a16="http://schemas.microsoft.com/office/drawing/2014/main" id="{09463A86-F220-B10A-8824-04724B4208BE}"/>
              </a:ext>
            </a:extLst>
          </p:cNvPr>
          <p:cNvPicPr>
            <a:picLocks noChangeAspect="1"/>
          </p:cNvPicPr>
          <p:nvPr/>
        </p:nvPicPr>
        <p:blipFill>
          <a:blip r:embed="rId4"/>
          <a:stretch>
            <a:fillRect/>
          </a:stretch>
        </p:blipFill>
        <p:spPr>
          <a:xfrm>
            <a:off x="7559215" y="4774446"/>
            <a:ext cx="4078941" cy="2047207"/>
          </a:xfrm>
          <a:prstGeom prst="rect">
            <a:avLst/>
          </a:prstGeom>
        </p:spPr>
      </p:pic>
      <p:pic>
        <p:nvPicPr>
          <p:cNvPr id="11" name="Image 10">
            <a:extLst>
              <a:ext uri="{FF2B5EF4-FFF2-40B4-BE49-F238E27FC236}">
                <a16:creationId xmlns:a16="http://schemas.microsoft.com/office/drawing/2014/main" id="{EE0A541D-D85C-F47F-9454-5DCFF7BC61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descr="Une image contenant texte, Police, Graphique, logo&#10;&#10;Le contenu généré par l’IA peut être incorrect.">
            <a:extLst>
              <a:ext uri="{FF2B5EF4-FFF2-40B4-BE49-F238E27FC236}">
                <a16:creationId xmlns:a16="http://schemas.microsoft.com/office/drawing/2014/main" id="{1EE88FFA-BD3B-51C7-4FAD-816568E862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7" name="Image 16">
            <a:extLst>
              <a:ext uri="{FF2B5EF4-FFF2-40B4-BE49-F238E27FC236}">
                <a16:creationId xmlns:a16="http://schemas.microsoft.com/office/drawing/2014/main" id="{4FD7B1ED-2ECD-76CC-24F8-80A7E40117B3}"/>
              </a:ext>
            </a:extLst>
          </p:cNvPr>
          <p:cNvPicPr>
            <a:picLocks noChangeAspect="1"/>
          </p:cNvPicPr>
          <p:nvPr/>
        </p:nvPicPr>
        <p:blipFill>
          <a:blip r:embed="rId7"/>
          <a:stretch>
            <a:fillRect/>
          </a:stretch>
        </p:blipFill>
        <p:spPr>
          <a:xfrm>
            <a:off x="9726841" y="119844"/>
            <a:ext cx="2107809" cy="546207"/>
          </a:xfrm>
          <a:prstGeom prst="rect">
            <a:avLst/>
          </a:prstGeom>
        </p:spPr>
      </p:pic>
    </p:spTree>
    <p:extLst>
      <p:ext uri="{BB962C8B-B14F-4D97-AF65-F5344CB8AC3E}">
        <p14:creationId xmlns:p14="http://schemas.microsoft.com/office/powerpoint/2010/main" val="1238349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cteur droit 9">
            <a:extLst>
              <a:ext uri="{FF2B5EF4-FFF2-40B4-BE49-F238E27FC236}">
                <a16:creationId xmlns:a16="http://schemas.microsoft.com/office/drawing/2014/main" id="{B28DE1C7-97D1-493D-B374-5B184C7FA281}"/>
              </a:ext>
            </a:extLst>
          </p:cNvPr>
          <p:cNvCxnSpPr>
            <a:cxnSpLocks/>
          </p:cNvCxnSpPr>
          <p:nvPr/>
        </p:nvCxnSpPr>
        <p:spPr>
          <a:xfrm>
            <a:off x="-3298" y="848578"/>
            <a:ext cx="11511133" cy="0"/>
          </a:xfrm>
          <a:prstGeom prst="line">
            <a:avLst/>
          </a:prstGeom>
          <a:ln w="19050">
            <a:solidFill>
              <a:srgbClr val="5EC0EE"/>
            </a:solidFill>
          </a:ln>
        </p:spPr>
        <p:style>
          <a:lnRef idx="1">
            <a:schemeClr val="accent1"/>
          </a:lnRef>
          <a:fillRef idx="0">
            <a:schemeClr val="accent1"/>
          </a:fillRef>
          <a:effectRef idx="0">
            <a:schemeClr val="accent1"/>
          </a:effectRef>
          <a:fontRef idx="minor">
            <a:schemeClr val="tx1"/>
          </a:fontRef>
        </p:style>
      </p:cxnSp>
      <p:grpSp>
        <p:nvGrpSpPr>
          <p:cNvPr id="33" name="Grouper 104">
            <a:extLst>
              <a:ext uri="{FF2B5EF4-FFF2-40B4-BE49-F238E27FC236}">
                <a16:creationId xmlns:a16="http://schemas.microsoft.com/office/drawing/2014/main" id="{A3FBABBB-7741-545B-CE3F-6E8135F6073A}"/>
              </a:ext>
            </a:extLst>
          </p:cNvPr>
          <p:cNvGrpSpPr>
            <a:grpSpLocks noChangeAspect="1"/>
          </p:cNvGrpSpPr>
          <p:nvPr/>
        </p:nvGrpSpPr>
        <p:grpSpPr>
          <a:xfrm rot="2700000">
            <a:off x="226795" y="243693"/>
            <a:ext cx="356163" cy="360000"/>
            <a:chOff x="6420580" y="3613744"/>
            <a:chExt cx="2605087" cy="2633165"/>
          </a:xfrm>
          <a:solidFill>
            <a:srgbClr val="C0D75E"/>
          </a:solidFill>
        </p:grpSpPr>
        <p:sp>
          <p:nvSpPr>
            <p:cNvPr id="34" name="Ellipse 33">
              <a:extLst>
                <a:ext uri="{FF2B5EF4-FFF2-40B4-BE49-F238E27FC236}">
                  <a16:creationId xmlns:a16="http://schemas.microsoft.com/office/drawing/2014/main" id="{664B4CE6-4A83-6B07-E3BE-28B15C1C12EE}"/>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35" name="Rectangle 34">
              <a:extLst>
                <a:ext uri="{FF2B5EF4-FFF2-40B4-BE49-F238E27FC236}">
                  <a16:creationId xmlns:a16="http://schemas.microsoft.com/office/drawing/2014/main" id="{1585DB13-B42D-C7FD-AE98-2856F52DD76B}"/>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36" name="Ellipse 35">
              <a:extLst>
                <a:ext uri="{FF2B5EF4-FFF2-40B4-BE49-F238E27FC236}">
                  <a16:creationId xmlns:a16="http://schemas.microsoft.com/office/drawing/2014/main" id="{9E8A85A4-AEE7-D99B-86E6-38247BD3FCF7}"/>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37" name="Rectangle 36">
              <a:extLst>
                <a:ext uri="{FF2B5EF4-FFF2-40B4-BE49-F238E27FC236}">
                  <a16:creationId xmlns:a16="http://schemas.microsoft.com/office/drawing/2014/main" id="{F90F9548-F104-552C-4C2F-1D4C2E3741F5}"/>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
        <p:nvSpPr>
          <p:cNvPr id="41" name="Espace réservé du texte 3">
            <a:extLst>
              <a:ext uri="{FF2B5EF4-FFF2-40B4-BE49-F238E27FC236}">
                <a16:creationId xmlns:a16="http://schemas.microsoft.com/office/drawing/2014/main" id="{E56DC68F-204E-87C8-28CC-36E7D1C2F6D7}"/>
              </a:ext>
            </a:extLst>
          </p:cNvPr>
          <p:cNvSpPr txBox="1">
            <a:spLocks/>
          </p:cNvSpPr>
          <p:nvPr/>
        </p:nvSpPr>
        <p:spPr>
          <a:xfrm>
            <a:off x="823949" y="155124"/>
            <a:ext cx="10707454" cy="51816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5EC0EE"/>
                </a:solidFill>
                <a:effectLst/>
                <a:uLnTx/>
                <a:uFillTx/>
                <a:latin typeface="Raleway" panose="020B0503030101060003" pitchFamily="34" charset="0"/>
                <a:cs typeface="Arial"/>
              </a:rPr>
              <a:t>Gisement des emballages ménagers  </a:t>
            </a:r>
          </a:p>
        </p:txBody>
      </p:sp>
      <p:pic>
        <p:nvPicPr>
          <p:cNvPr id="12" name="Image 8" descr="Une image contenant symbole, Police, Graphique, logo&#10;&#10;Description générée automatiquement">
            <a:extLst>
              <a:ext uri="{FF2B5EF4-FFF2-40B4-BE49-F238E27FC236}">
                <a16:creationId xmlns:a16="http://schemas.microsoft.com/office/drawing/2014/main" id="{ACEEE173-0A13-31B7-3938-993FA0A2CFCA}"/>
              </a:ext>
            </a:extLst>
          </p:cNvPr>
          <p:cNvPicPr>
            <a:picLocks noChangeAspect="1"/>
          </p:cNvPicPr>
          <p:nvPr/>
        </p:nvPicPr>
        <p:blipFill>
          <a:blip r:embed="rId2"/>
          <a:stretch>
            <a:fillRect/>
          </a:stretch>
        </p:blipFill>
        <p:spPr>
          <a:xfrm>
            <a:off x="2603031" y="797472"/>
            <a:ext cx="900686" cy="900686"/>
          </a:xfrm>
          <a:prstGeom prst="rect">
            <a:avLst/>
          </a:prstGeom>
        </p:spPr>
      </p:pic>
      <p:pic>
        <p:nvPicPr>
          <p:cNvPr id="19" name="Image 1" descr="Une image contenant capture d’écran, texte, cercle, Graphique&#10;&#10;Description générée automatiquement">
            <a:extLst>
              <a:ext uri="{FF2B5EF4-FFF2-40B4-BE49-F238E27FC236}">
                <a16:creationId xmlns:a16="http://schemas.microsoft.com/office/drawing/2014/main" id="{82E1D4BB-BFBB-8D6B-E579-CE2C319C60C9}"/>
              </a:ext>
            </a:extLst>
          </p:cNvPr>
          <p:cNvPicPr>
            <a:picLocks noChangeAspect="1"/>
          </p:cNvPicPr>
          <p:nvPr/>
        </p:nvPicPr>
        <p:blipFill rotWithShape="1">
          <a:blip r:embed="rId3"/>
          <a:srcRect l="16013" r="17479" b="13102"/>
          <a:stretch/>
        </p:blipFill>
        <p:spPr>
          <a:xfrm>
            <a:off x="823949" y="2022295"/>
            <a:ext cx="4014345" cy="3129233"/>
          </a:xfrm>
          <a:prstGeom prst="rect">
            <a:avLst/>
          </a:prstGeom>
        </p:spPr>
      </p:pic>
      <p:sp>
        <p:nvSpPr>
          <p:cNvPr id="25" name="ZoneTexte 3">
            <a:extLst>
              <a:ext uri="{FF2B5EF4-FFF2-40B4-BE49-F238E27FC236}">
                <a16:creationId xmlns:a16="http://schemas.microsoft.com/office/drawing/2014/main" id="{852678D4-677C-3D86-2AC1-00C9B7462605}"/>
              </a:ext>
            </a:extLst>
          </p:cNvPr>
          <p:cNvSpPr txBox="1"/>
          <p:nvPr/>
        </p:nvSpPr>
        <p:spPr>
          <a:xfrm>
            <a:off x="1838806" y="1525364"/>
            <a:ext cx="24241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black"/>
                </a:solidFill>
                <a:effectLst/>
                <a:uLnTx/>
                <a:uFillTx/>
                <a:latin typeface="Raleway" pitchFamily="2" charset="77"/>
                <a:ea typeface="+mn-ea"/>
                <a:cs typeface="+mn-cs"/>
              </a:rPr>
              <a:t>en millions de tonnes</a:t>
            </a:r>
          </a:p>
        </p:txBody>
      </p:sp>
      <p:pic>
        <p:nvPicPr>
          <p:cNvPr id="39" name="Image 7" descr="Une image contenant symbole, Graphique, logo, cercle&#10;&#10;Description générée automatiquement">
            <a:extLst>
              <a:ext uri="{FF2B5EF4-FFF2-40B4-BE49-F238E27FC236}">
                <a16:creationId xmlns:a16="http://schemas.microsoft.com/office/drawing/2014/main" id="{F7444207-0AAD-524F-83F4-6B68E06FA805}"/>
              </a:ext>
            </a:extLst>
          </p:cNvPr>
          <p:cNvPicPr>
            <a:picLocks noChangeAspect="1"/>
          </p:cNvPicPr>
          <p:nvPr/>
        </p:nvPicPr>
        <p:blipFill>
          <a:blip r:embed="rId4"/>
          <a:stretch>
            <a:fillRect/>
          </a:stretch>
        </p:blipFill>
        <p:spPr>
          <a:xfrm>
            <a:off x="8759168" y="901166"/>
            <a:ext cx="781573" cy="781573"/>
          </a:xfrm>
          <a:prstGeom prst="rect">
            <a:avLst/>
          </a:prstGeom>
        </p:spPr>
      </p:pic>
      <p:sp>
        <p:nvSpPr>
          <p:cNvPr id="42" name="ZoneTexte 4">
            <a:extLst>
              <a:ext uri="{FF2B5EF4-FFF2-40B4-BE49-F238E27FC236}">
                <a16:creationId xmlns:a16="http://schemas.microsoft.com/office/drawing/2014/main" id="{7C81759D-14B9-CEA2-8C4A-2FDF7ED9E370}"/>
              </a:ext>
            </a:extLst>
          </p:cNvPr>
          <p:cNvSpPr txBox="1"/>
          <p:nvPr/>
        </p:nvSpPr>
        <p:spPr>
          <a:xfrm>
            <a:off x="7488368" y="1594282"/>
            <a:ext cx="3129696" cy="4693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black"/>
                </a:solidFill>
                <a:effectLst/>
                <a:uLnTx/>
                <a:uFillTx/>
                <a:latin typeface="Raleway" pitchFamily="2" charset="77"/>
                <a:ea typeface="+mn-ea"/>
                <a:cs typeface="+mn-cs"/>
              </a:rPr>
              <a:t>en nombre d’UVC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Raleway" pitchFamily="2" charset="77"/>
                <a:ea typeface="+mn-ea"/>
                <a:cs typeface="+mn-cs"/>
              </a:rPr>
              <a:t>(Unités de Vente Consommateur)</a:t>
            </a:r>
          </a:p>
        </p:txBody>
      </p:sp>
      <p:pic>
        <p:nvPicPr>
          <p:cNvPr id="44" name="Image 2" descr="Une image contenant capture d’écran, cercle, Graphique, graphisme&#10;&#10;Description générée automatiquement">
            <a:extLst>
              <a:ext uri="{FF2B5EF4-FFF2-40B4-BE49-F238E27FC236}">
                <a16:creationId xmlns:a16="http://schemas.microsoft.com/office/drawing/2014/main" id="{57BB3F84-05D8-C967-0124-305A51B67A1B}"/>
              </a:ext>
            </a:extLst>
          </p:cNvPr>
          <p:cNvPicPr>
            <a:picLocks noChangeAspect="1"/>
          </p:cNvPicPr>
          <p:nvPr/>
        </p:nvPicPr>
        <p:blipFill rotWithShape="1">
          <a:blip r:embed="rId5"/>
          <a:srcRect l="20649" r="20328" b="15191"/>
          <a:stretch/>
        </p:blipFill>
        <p:spPr>
          <a:xfrm>
            <a:off x="7225295" y="2141270"/>
            <a:ext cx="3655842" cy="3098383"/>
          </a:xfrm>
          <a:prstGeom prst="rect">
            <a:avLst/>
          </a:prstGeom>
        </p:spPr>
      </p:pic>
      <p:pic>
        <p:nvPicPr>
          <p:cNvPr id="46" name="Image 6" descr="Une image contenant capture d’écran, texte, cercle, Graphique&#10;&#10;Description générée automatiquement">
            <a:extLst>
              <a:ext uri="{FF2B5EF4-FFF2-40B4-BE49-F238E27FC236}">
                <a16:creationId xmlns:a16="http://schemas.microsoft.com/office/drawing/2014/main" id="{C8C9844B-6A8C-74C7-147E-32BD6E3F5005}"/>
              </a:ext>
            </a:extLst>
          </p:cNvPr>
          <p:cNvPicPr>
            <a:picLocks noChangeAspect="1"/>
          </p:cNvPicPr>
          <p:nvPr/>
        </p:nvPicPr>
        <p:blipFill rotWithShape="1">
          <a:blip r:embed="rId3"/>
          <a:srcRect t="86898"/>
          <a:stretch/>
        </p:blipFill>
        <p:spPr>
          <a:xfrm>
            <a:off x="1711613" y="5604199"/>
            <a:ext cx="7916717" cy="655070"/>
          </a:xfrm>
          <a:prstGeom prst="rect">
            <a:avLst/>
          </a:prstGeom>
        </p:spPr>
      </p:pic>
      <p:pic>
        <p:nvPicPr>
          <p:cNvPr id="3" name="Image 2">
            <a:extLst>
              <a:ext uri="{FF2B5EF4-FFF2-40B4-BE49-F238E27FC236}">
                <a16:creationId xmlns:a16="http://schemas.microsoft.com/office/drawing/2014/main" id="{E4DF177D-0D51-AFA9-C849-C3370E65A783}"/>
              </a:ext>
            </a:extLst>
          </p:cNvPr>
          <p:cNvPicPr>
            <a:picLocks noChangeAspect="1"/>
          </p:cNvPicPr>
          <p:nvPr/>
        </p:nvPicPr>
        <p:blipFill>
          <a:blip r:embed="rId6"/>
          <a:stretch>
            <a:fillRect/>
          </a:stretch>
        </p:blipFill>
        <p:spPr>
          <a:xfrm>
            <a:off x="9726841" y="119844"/>
            <a:ext cx="2107809" cy="546207"/>
          </a:xfrm>
          <a:prstGeom prst="rect">
            <a:avLst/>
          </a:prstGeom>
        </p:spPr>
      </p:pic>
      <p:pic>
        <p:nvPicPr>
          <p:cNvPr id="4" name="Image 3">
            <a:extLst>
              <a:ext uri="{FF2B5EF4-FFF2-40B4-BE49-F238E27FC236}">
                <a16:creationId xmlns:a16="http://schemas.microsoft.com/office/drawing/2014/main" id="{DCD3B4D1-2759-17D7-6315-80C8B42C3D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descr="Une image contenant texte, Police, Graphique, logo&#10;&#10;Le contenu généré par l’IA peut être incorrect.">
            <a:extLst>
              <a:ext uri="{FF2B5EF4-FFF2-40B4-BE49-F238E27FC236}">
                <a16:creationId xmlns:a16="http://schemas.microsoft.com/office/drawing/2014/main" id="{A75A09A1-1D4F-0E9B-3082-392E07232A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spTree>
    <p:extLst>
      <p:ext uri="{BB962C8B-B14F-4D97-AF65-F5344CB8AC3E}">
        <p14:creationId xmlns:p14="http://schemas.microsoft.com/office/powerpoint/2010/main" val="697894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cteur droit 9">
            <a:extLst>
              <a:ext uri="{FF2B5EF4-FFF2-40B4-BE49-F238E27FC236}">
                <a16:creationId xmlns:a16="http://schemas.microsoft.com/office/drawing/2014/main" id="{B28DE1C7-97D1-493D-B374-5B184C7FA281}"/>
              </a:ext>
            </a:extLst>
          </p:cNvPr>
          <p:cNvCxnSpPr>
            <a:cxnSpLocks/>
          </p:cNvCxnSpPr>
          <p:nvPr/>
        </p:nvCxnSpPr>
        <p:spPr>
          <a:xfrm>
            <a:off x="-3298" y="848578"/>
            <a:ext cx="11511133" cy="0"/>
          </a:xfrm>
          <a:prstGeom prst="line">
            <a:avLst/>
          </a:prstGeom>
          <a:ln w="19050">
            <a:solidFill>
              <a:srgbClr val="5EC0EE"/>
            </a:solidFill>
          </a:ln>
        </p:spPr>
        <p:style>
          <a:lnRef idx="1">
            <a:schemeClr val="accent1"/>
          </a:lnRef>
          <a:fillRef idx="0">
            <a:schemeClr val="accent1"/>
          </a:fillRef>
          <a:effectRef idx="0">
            <a:schemeClr val="accent1"/>
          </a:effectRef>
          <a:fontRef idx="minor">
            <a:schemeClr val="tx1"/>
          </a:fontRef>
        </p:style>
      </p:cxnSp>
      <p:grpSp>
        <p:nvGrpSpPr>
          <p:cNvPr id="33" name="Grouper 104">
            <a:extLst>
              <a:ext uri="{FF2B5EF4-FFF2-40B4-BE49-F238E27FC236}">
                <a16:creationId xmlns:a16="http://schemas.microsoft.com/office/drawing/2014/main" id="{A3FBABBB-7741-545B-CE3F-6E8135F6073A}"/>
              </a:ext>
            </a:extLst>
          </p:cNvPr>
          <p:cNvGrpSpPr>
            <a:grpSpLocks noChangeAspect="1"/>
          </p:cNvGrpSpPr>
          <p:nvPr/>
        </p:nvGrpSpPr>
        <p:grpSpPr>
          <a:xfrm rot="2700000">
            <a:off x="226795" y="243693"/>
            <a:ext cx="356163" cy="360000"/>
            <a:chOff x="6420580" y="3613744"/>
            <a:chExt cx="2605087" cy="2633165"/>
          </a:xfrm>
          <a:solidFill>
            <a:srgbClr val="C0D75E"/>
          </a:solidFill>
        </p:grpSpPr>
        <p:sp>
          <p:nvSpPr>
            <p:cNvPr id="34" name="Ellipse 33">
              <a:extLst>
                <a:ext uri="{FF2B5EF4-FFF2-40B4-BE49-F238E27FC236}">
                  <a16:creationId xmlns:a16="http://schemas.microsoft.com/office/drawing/2014/main" id="{664B4CE6-4A83-6B07-E3BE-28B15C1C12EE}"/>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35" name="Rectangle 34">
              <a:extLst>
                <a:ext uri="{FF2B5EF4-FFF2-40B4-BE49-F238E27FC236}">
                  <a16:creationId xmlns:a16="http://schemas.microsoft.com/office/drawing/2014/main" id="{1585DB13-B42D-C7FD-AE98-2856F52DD76B}"/>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36" name="Ellipse 35">
              <a:extLst>
                <a:ext uri="{FF2B5EF4-FFF2-40B4-BE49-F238E27FC236}">
                  <a16:creationId xmlns:a16="http://schemas.microsoft.com/office/drawing/2014/main" id="{9E8A85A4-AEE7-D99B-86E6-38247BD3FCF7}"/>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37" name="Rectangle 36">
              <a:extLst>
                <a:ext uri="{FF2B5EF4-FFF2-40B4-BE49-F238E27FC236}">
                  <a16:creationId xmlns:a16="http://schemas.microsoft.com/office/drawing/2014/main" id="{F90F9548-F104-552C-4C2F-1D4C2E3741F5}"/>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
        <p:nvSpPr>
          <p:cNvPr id="41" name="Espace réservé du texte 3">
            <a:extLst>
              <a:ext uri="{FF2B5EF4-FFF2-40B4-BE49-F238E27FC236}">
                <a16:creationId xmlns:a16="http://schemas.microsoft.com/office/drawing/2014/main" id="{E56DC68F-204E-87C8-28CC-36E7D1C2F6D7}"/>
              </a:ext>
            </a:extLst>
          </p:cNvPr>
          <p:cNvSpPr txBox="1">
            <a:spLocks/>
          </p:cNvSpPr>
          <p:nvPr/>
        </p:nvSpPr>
        <p:spPr>
          <a:xfrm>
            <a:off x="863600" y="174737"/>
            <a:ext cx="10707454" cy="51816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5EC0EE"/>
                </a:solidFill>
                <a:effectLst/>
                <a:uLnTx/>
                <a:uFillTx/>
                <a:latin typeface="Raleway" panose="020B0503030101060003" pitchFamily="34" charset="0"/>
                <a:cs typeface="Arial"/>
              </a:rPr>
              <a:t>Des marges de progression  </a:t>
            </a:r>
          </a:p>
        </p:txBody>
      </p:sp>
      <p:sp>
        <p:nvSpPr>
          <p:cNvPr id="12" name="ZoneTexte 1">
            <a:extLst>
              <a:ext uri="{FF2B5EF4-FFF2-40B4-BE49-F238E27FC236}">
                <a16:creationId xmlns:a16="http://schemas.microsoft.com/office/drawing/2014/main" id="{017B649E-7522-8AC3-A8DE-D6554A777252}"/>
              </a:ext>
            </a:extLst>
          </p:cNvPr>
          <p:cNvSpPr txBox="1"/>
          <p:nvPr/>
        </p:nvSpPr>
        <p:spPr>
          <a:xfrm>
            <a:off x="4681606" y="2503902"/>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69 %</a:t>
            </a:r>
          </a:p>
        </p:txBody>
      </p:sp>
      <p:sp>
        <p:nvSpPr>
          <p:cNvPr id="19" name="ZoneTexte 2">
            <a:extLst>
              <a:ext uri="{FF2B5EF4-FFF2-40B4-BE49-F238E27FC236}">
                <a16:creationId xmlns:a16="http://schemas.microsoft.com/office/drawing/2014/main" id="{C1C351AA-4520-A68C-CC79-CE0342A2F108}"/>
              </a:ext>
            </a:extLst>
          </p:cNvPr>
          <p:cNvSpPr txBox="1"/>
          <p:nvPr/>
        </p:nvSpPr>
        <p:spPr>
          <a:xfrm>
            <a:off x="2289882" y="2525499"/>
            <a:ext cx="9770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5EBFED"/>
                </a:solidFill>
                <a:effectLst/>
                <a:uLnTx/>
                <a:uFillTx/>
                <a:latin typeface="Arial" panose="020B0604020202020204" pitchFamily="34" charset="0"/>
                <a:ea typeface="+mn-ea"/>
                <a:cs typeface="Arial" panose="020B0604020202020204" pitchFamily="34" charset="0"/>
              </a:rPr>
              <a:t>Cartons</a:t>
            </a:r>
          </a:p>
        </p:txBody>
      </p:sp>
      <p:sp>
        <p:nvSpPr>
          <p:cNvPr id="25" name="ZoneTexte 3">
            <a:extLst>
              <a:ext uri="{FF2B5EF4-FFF2-40B4-BE49-F238E27FC236}">
                <a16:creationId xmlns:a16="http://schemas.microsoft.com/office/drawing/2014/main" id="{DD666CEB-9837-9E90-F9ED-6EDC3602A6F7}"/>
              </a:ext>
            </a:extLst>
          </p:cNvPr>
          <p:cNvSpPr txBox="1"/>
          <p:nvPr/>
        </p:nvSpPr>
        <p:spPr>
          <a:xfrm>
            <a:off x="2289883" y="3228046"/>
            <a:ext cx="11602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5EBFED"/>
                </a:solidFill>
                <a:effectLst/>
                <a:uLnTx/>
                <a:uFillTx/>
                <a:latin typeface="Arial" panose="020B0604020202020204" pitchFamily="34" charset="0"/>
                <a:ea typeface="+mn-ea"/>
                <a:cs typeface="Arial" panose="020B0604020202020204" pitchFamily="34" charset="0"/>
              </a:rPr>
              <a:t>Plastiques</a:t>
            </a:r>
          </a:p>
        </p:txBody>
      </p:sp>
      <p:sp>
        <p:nvSpPr>
          <p:cNvPr id="39" name="ZoneTexte 4">
            <a:extLst>
              <a:ext uri="{FF2B5EF4-FFF2-40B4-BE49-F238E27FC236}">
                <a16:creationId xmlns:a16="http://schemas.microsoft.com/office/drawing/2014/main" id="{4956EDFC-7E14-A6D0-A1D4-10C8CB73560B}"/>
              </a:ext>
            </a:extLst>
          </p:cNvPr>
          <p:cNvSpPr txBox="1"/>
          <p:nvPr/>
        </p:nvSpPr>
        <p:spPr>
          <a:xfrm>
            <a:off x="2289883" y="4532020"/>
            <a:ext cx="11602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5EBFED"/>
                </a:solidFill>
                <a:effectLst/>
                <a:uLnTx/>
                <a:uFillTx/>
                <a:latin typeface="Arial" panose="020B0604020202020204" pitchFamily="34" charset="0"/>
                <a:ea typeface="+mn-ea"/>
                <a:cs typeface="Arial" panose="020B0604020202020204" pitchFamily="34" charset="0"/>
              </a:rPr>
              <a:t>Acier</a:t>
            </a:r>
          </a:p>
        </p:txBody>
      </p:sp>
      <p:sp>
        <p:nvSpPr>
          <p:cNvPr id="42" name="ZoneTexte 6">
            <a:extLst>
              <a:ext uri="{FF2B5EF4-FFF2-40B4-BE49-F238E27FC236}">
                <a16:creationId xmlns:a16="http://schemas.microsoft.com/office/drawing/2014/main" id="{C11DA795-8622-97DF-2F2B-ABFF785CD751}"/>
              </a:ext>
            </a:extLst>
          </p:cNvPr>
          <p:cNvSpPr txBox="1"/>
          <p:nvPr/>
        </p:nvSpPr>
        <p:spPr>
          <a:xfrm>
            <a:off x="2289883" y="5257558"/>
            <a:ext cx="11602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5EBFED"/>
                </a:solidFill>
                <a:effectLst/>
                <a:uLnTx/>
                <a:uFillTx/>
                <a:latin typeface="Arial" panose="020B0604020202020204" pitchFamily="34" charset="0"/>
                <a:ea typeface="+mn-ea"/>
                <a:cs typeface="Arial" panose="020B0604020202020204" pitchFamily="34" charset="0"/>
              </a:rPr>
              <a:t>Verre</a:t>
            </a:r>
          </a:p>
        </p:txBody>
      </p:sp>
      <p:sp>
        <p:nvSpPr>
          <p:cNvPr id="44" name="ZoneTexte 8">
            <a:extLst>
              <a:ext uri="{FF2B5EF4-FFF2-40B4-BE49-F238E27FC236}">
                <a16:creationId xmlns:a16="http://schemas.microsoft.com/office/drawing/2014/main" id="{BEC7A853-3717-CECD-039A-67F63C83865B}"/>
              </a:ext>
            </a:extLst>
          </p:cNvPr>
          <p:cNvSpPr txBox="1"/>
          <p:nvPr/>
        </p:nvSpPr>
        <p:spPr>
          <a:xfrm>
            <a:off x="9291331" y="2525499"/>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85 %</a:t>
            </a:r>
          </a:p>
        </p:txBody>
      </p:sp>
      <p:sp>
        <p:nvSpPr>
          <p:cNvPr id="46" name="ZoneTexte 21">
            <a:extLst>
              <a:ext uri="{FF2B5EF4-FFF2-40B4-BE49-F238E27FC236}">
                <a16:creationId xmlns:a16="http://schemas.microsoft.com/office/drawing/2014/main" id="{9B2133E3-CE4D-0FC6-8BCF-1D3CFEE2FC30}"/>
              </a:ext>
            </a:extLst>
          </p:cNvPr>
          <p:cNvSpPr txBox="1"/>
          <p:nvPr/>
        </p:nvSpPr>
        <p:spPr>
          <a:xfrm>
            <a:off x="4681606" y="3206449"/>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27 %</a:t>
            </a:r>
          </a:p>
        </p:txBody>
      </p:sp>
      <p:sp>
        <p:nvSpPr>
          <p:cNvPr id="48" name="ZoneTexte 30">
            <a:extLst>
              <a:ext uri="{FF2B5EF4-FFF2-40B4-BE49-F238E27FC236}">
                <a16:creationId xmlns:a16="http://schemas.microsoft.com/office/drawing/2014/main" id="{C08C9290-BCEE-0A93-C675-FC9D265250A4}"/>
              </a:ext>
            </a:extLst>
          </p:cNvPr>
          <p:cNvSpPr txBox="1"/>
          <p:nvPr/>
        </p:nvSpPr>
        <p:spPr>
          <a:xfrm>
            <a:off x="9291331" y="3228046"/>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55 %</a:t>
            </a:r>
          </a:p>
        </p:txBody>
      </p:sp>
      <p:sp>
        <p:nvSpPr>
          <p:cNvPr id="50" name="ZoneTexte 31">
            <a:extLst>
              <a:ext uri="{FF2B5EF4-FFF2-40B4-BE49-F238E27FC236}">
                <a16:creationId xmlns:a16="http://schemas.microsoft.com/office/drawing/2014/main" id="{EB0999D2-614D-5B39-0F34-C8EFA98F94C4}"/>
              </a:ext>
            </a:extLst>
          </p:cNvPr>
          <p:cNvSpPr txBox="1"/>
          <p:nvPr/>
        </p:nvSpPr>
        <p:spPr>
          <a:xfrm>
            <a:off x="4637687" y="4510423"/>
            <a:ext cx="82973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86 %</a:t>
            </a:r>
          </a:p>
        </p:txBody>
      </p:sp>
      <p:sp>
        <p:nvSpPr>
          <p:cNvPr id="52" name="ZoneTexte 32">
            <a:extLst>
              <a:ext uri="{FF2B5EF4-FFF2-40B4-BE49-F238E27FC236}">
                <a16:creationId xmlns:a16="http://schemas.microsoft.com/office/drawing/2014/main" id="{BD74B791-4873-C246-8F34-4FB47FB3BE92}"/>
              </a:ext>
            </a:extLst>
          </p:cNvPr>
          <p:cNvSpPr txBox="1"/>
          <p:nvPr/>
        </p:nvSpPr>
        <p:spPr>
          <a:xfrm>
            <a:off x="9291331" y="4532020"/>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80 %</a:t>
            </a:r>
          </a:p>
        </p:txBody>
      </p:sp>
      <p:sp>
        <p:nvSpPr>
          <p:cNvPr id="54" name="ZoneTexte 33">
            <a:extLst>
              <a:ext uri="{FF2B5EF4-FFF2-40B4-BE49-F238E27FC236}">
                <a16:creationId xmlns:a16="http://schemas.microsoft.com/office/drawing/2014/main" id="{40E0A434-425B-F1AB-083C-D8F6F0B4372B}"/>
              </a:ext>
            </a:extLst>
          </p:cNvPr>
          <p:cNvSpPr txBox="1"/>
          <p:nvPr/>
        </p:nvSpPr>
        <p:spPr>
          <a:xfrm>
            <a:off x="4637687" y="5235961"/>
            <a:ext cx="82973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86 %</a:t>
            </a:r>
          </a:p>
        </p:txBody>
      </p:sp>
      <p:sp>
        <p:nvSpPr>
          <p:cNvPr id="56" name="ZoneTexte 34">
            <a:extLst>
              <a:ext uri="{FF2B5EF4-FFF2-40B4-BE49-F238E27FC236}">
                <a16:creationId xmlns:a16="http://schemas.microsoft.com/office/drawing/2014/main" id="{8B19590F-B73A-4C07-9395-E7D1B9240A8C}"/>
              </a:ext>
            </a:extLst>
          </p:cNvPr>
          <p:cNvSpPr txBox="1"/>
          <p:nvPr/>
        </p:nvSpPr>
        <p:spPr>
          <a:xfrm>
            <a:off x="9291331" y="5257558"/>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75 %</a:t>
            </a:r>
          </a:p>
        </p:txBody>
      </p:sp>
      <p:sp>
        <p:nvSpPr>
          <p:cNvPr id="58" name="ZoneTexte 35">
            <a:extLst>
              <a:ext uri="{FF2B5EF4-FFF2-40B4-BE49-F238E27FC236}">
                <a16:creationId xmlns:a16="http://schemas.microsoft.com/office/drawing/2014/main" id="{7DA556F3-D590-92B9-950F-D344A22237B2}"/>
              </a:ext>
            </a:extLst>
          </p:cNvPr>
          <p:cNvSpPr txBox="1"/>
          <p:nvPr/>
        </p:nvSpPr>
        <p:spPr>
          <a:xfrm>
            <a:off x="2289883" y="3869474"/>
            <a:ext cx="11602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5EBFED"/>
                </a:solidFill>
                <a:effectLst/>
                <a:uLnTx/>
                <a:uFillTx/>
                <a:latin typeface="Arial" panose="020B0604020202020204" pitchFamily="34" charset="0"/>
                <a:ea typeface="+mn-ea"/>
                <a:cs typeface="Arial" panose="020B0604020202020204" pitchFamily="34" charset="0"/>
              </a:rPr>
              <a:t>Alu</a:t>
            </a:r>
          </a:p>
        </p:txBody>
      </p:sp>
      <p:sp>
        <p:nvSpPr>
          <p:cNvPr id="60" name="ZoneTexte 36">
            <a:extLst>
              <a:ext uri="{FF2B5EF4-FFF2-40B4-BE49-F238E27FC236}">
                <a16:creationId xmlns:a16="http://schemas.microsoft.com/office/drawing/2014/main" id="{438F783E-C66F-CB9B-C797-D9F94C271527}"/>
              </a:ext>
            </a:extLst>
          </p:cNvPr>
          <p:cNvSpPr txBox="1"/>
          <p:nvPr/>
        </p:nvSpPr>
        <p:spPr>
          <a:xfrm>
            <a:off x="4637687" y="3847877"/>
            <a:ext cx="82973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37 %</a:t>
            </a:r>
          </a:p>
        </p:txBody>
      </p:sp>
      <p:sp>
        <p:nvSpPr>
          <p:cNvPr id="62" name="ZoneTexte 37">
            <a:extLst>
              <a:ext uri="{FF2B5EF4-FFF2-40B4-BE49-F238E27FC236}">
                <a16:creationId xmlns:a16="http://schemas.microsoft.com/office/drawing/2014/main" id="{FB2D001F-A531-5A05-9F72-F944B05D5DCF}"/>
              </a:ext>
            </a:extLst>
          </p:cNvPr>
          <p:cNvSpPr txBox="1"/>
          <p:nvPr/>
        </p:nvSpPr>
        <p:spPr>
          <a:xfrm>
            <a:off x="9291331" y="3869474"/>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60 %</a:t>
            </a:r>
          </a:p>
        </p:txBody>
      </p:sp>
      <p:sp>
        <p:nvSpPr>
          <p:cNvPr id="64" name="Rectangle 63">
            <a:extLst>
              <a:ext uri="{FF2B5EF4-FFF2-40B4-BE49-F238E27FC236}">
                <a16:creationId xmlns:a16="http://schemas.microsoft.com/office/drawing/2014/main" id="{BE83277A-3128-EFA6-1FB6-BA412512C0BE}"/>
              </a:ext>
            </a:extLst>
          </p:cNvPr>
          <p:cNvSpPr/>
          <p:nvPr/>
        </p:nvSpPr>
        <p:spPr>
          <a:xfrm>
            <a:off x="7698626" y="2083447"/>
            <a:ext cx="1216579" cy="340068"/>
          </a:xfrm>
          <a:prstGeom prst="rect">
            <a:avLst/>
          </a:prstGeom>
          <a:solidFill>
            <a:srgbClr val="C5D76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2025</a:t>
            </a:r>
            <a:endParaRPr kumimoji="0" lang="fr-FR" sz="105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EF4E2BF4-D8F1-2F92-6BC6-5661A6CE0272}"/>
              </a:ext>
            </a:extLst>
          </p:cNvPr>
          <p:cNvSpPr/>
          <p:nvPr/>
        </p:nvSpPr>
        <p:spPr>
          <a:xfrm>
            <a:off x="8958517" y="2088050"/>
            <a:ext cx="1251942" cy="332758"/>
          </a:xfrm>
          <a:prstGeom prst="rect">
            <a:avLst/>
          </a:prstGeom>
          <a:solidFill>
            <a:srgbClr val="C5D76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2030</a:t>
            </a:r>
            <a:endParaRPr kumimoji="0" lang="fr-FR" sz="105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8" name="ZoneTexte 40">
            <a:extLst>
              <a:ext uri="{FF2B5EF4-FFF2-40B4-BE49-F238E27FC236}">
                <a16:creationId xmlns:a16="http://schemas.microsoft.com/office/drawing/2014/main" id="{A4FF4BF3-7D34-CE55-3A15-EFE74731B051}"/>
              </a:ext>
            </a:extLst>
          </p:cNvPr>
          <p:cNvSpPr txBox="1"/>
          <p:nvPr/>
        </p:nvSpPr>
        <p:spPr>
          <a:xfrm>
            <a:off x="7909636" y="2520566"/>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75 %</a:t>
            </a:r>
          </a:p>
        </p:txBody>
      </p:sp>
      <p:sp>
        <p:nvSpPr>
          <p:cNvPr id="70" name="ZoneTexte 41">
            <a:extLst>
              <a:ext uri="{FF2B5EF4-FFF2-40B4-BE49-F238E27FC236}">
                <a16:creationId xmlns:a16="http://schemas.microsoft.com/office/drawing/2014/main" id="{E988D360-6A64-3DFE-B89F-AB5A45D324DE}"/>
              </a:ext>
            </a:extLst>
          </p:cNvPr>
          <p:cNvSpPr txBox="1"/>
          <p:nvPr/>
        </p:nvSpPr>
        <p:spPr>
          <a:xfrm>
            <a:off x="7909636" y="3223113"/>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50 %</a:t>
            </a:r>
          </a:p>
        </p:txBody>
      </p:sp>
      <p:sp>
        <p:nvSpPr>
          <p:cNvPr id="72" name="ZoneTexte 42">
            <a:extLst>
              <a:ext uri="{FF2B5EF4-FFF2-40B4-BE49-F238E27FC236}">
                <a16:creationId xmlns:a16="http://schemas.microsoft.com/office/drawing/2014/main" id="{53D15FFE-A66F-D116-9129-B4A1947EE094}"/>
              </a:ext>
            </a:extLst>
          </p:cNvPr>
          <p:cNvSpPr txBox="1"/>
          <p:nvPr/>
        </p:nvSpPr>
        <p:spPr>
          <a:xfrm>
            <a:off x="7909636" y="4527087"/>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70 %</a:t>
            </a:r>
          </a:p>
        </p:txBody>
      </p:sp>
      <p:sp>
        <p:nvSpPr>
          <p:cNvPr id="74" name="ZoneTexte 43">
            <a:extLst>
              <a:ext uri="{FF2B5EF4-FFF2-40B4-BE49-F238E27FC236}">
                <a16:creationId xmlns:a16="http://schemas.microsoft.com/office/drawing/2014/main" id="{515C4642-0E03-8737-C6CB-EFDC1D38126E}"/>
              </a:ext>
            </a:extLst>
          </p:cNvPr>
          <p:cNvSpPr txBox="1"/>
          <p:nvPr/>
        </p:nvSpPr>
        <p:spPr>
          <a:xfrm>
            <a:off x="7909636" y="5252625"/>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70 %</a:t>
            </a:r>
          </a:p>
        </p:txBody>
      </p:sp>
      <p:sp>
        <p:nvSpPr>
          <p:cNvPr id="76" name="ZoneTexte 44">
            <a:extLst>
              <a:ext uri="{FF2B5EF4-FFF2-40B4-BE49-F238E27FC236}">
                <a16:creationId xmlns:a16="http://schemas.microsoft.com/office/drawing/2014/main" id="{8A7CF1B8-F1F6-DBF1-3C5D-CA05867B15A6}"/>
              </a:ext>
            </a:extLst>
          </p:cNvPr>
          <p:cNvSpPr txBox="1"/>
          <p:nvPr/>
        </p:nvSpPr>
        <p:spPr>
          <a:xfrm>
            <a:off x="7909636" y="3864541"/>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50 %</a:t>
            </a:r>
          </a:p>
        </p:txBody>
      </p:sp>
      <p:sp>
        <p:nvSpPr>
          <p:cNvPr id="78" name="ZoneTexte 46">
            <a:extLst>
              <a:ext uri="{FF2B5EF4-FFF2-40B4-BE49-F238E27FC236}">
                <a16:creationId xmlns:a16="http://schemas.microsoft.com/office/drawing/2014/main" id="{F3E60C51-AC42-25CC-0B86-B22E4E41B6CB}"/>
              </a:ext>
            </a:extLst>
          </p:cNvPr>
          <p:cNvSpPr txBox="1"/>
          <p:nvPr/>
        </p:nvSpPr>
        <p:spPr>
          <a:xfrm>
            <a:off x="1593537" y="5935482"/>
            <a:ext cx="226059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5EBFED"/>
                </a:solidFill>
                <a:effectLst/>
                <a:uLnTx/>
                <a:uFillTx/>
                <a:latin typeface="Arial" panose="020B0604020202020204" pitchFamily="34" charset="0"/>
                <a:ea typeface="+mn-ea"/>
                <a:cs typeface="Arial" panose="020B0604020202020204" pitchFamily="34" charset="0"/>
              </a:rPr>
              <a:t>TOUS EMBALLAGES</a:t>
            </a:r>
          </a:p>
        </p:txBody>
      </p:sp>
      <p:sp>
        <p:nvSpPr>
          <p:cNvPr id="80" name="ZoneTexte 47">
            <a:extLst>
              <a:ext uri="{FF2B5EF4-FFF2-40B4-BE49-F238E27FC236}">
                <a16:creationId xmlns:a16="http://schemas.microsoft.com/office/drawing/2014/main" id="{82B37920-6900-3559-6599-92EC79F6322F}"/>
              </a:ext>
            </a:extLst>
          </p:cNvPr>
          <p:cNvSpPr txBox="1"/>
          <p:nvPr/>
        </p:nvSpPr>
        <p:spPr>
          <a:xfrm>
            <a:off x="4637687" y="5914730"/>
            <a:ext cx="82973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5EBFED"/>
                </a:solidFill>
                <a:effectLst/>
                <a:uLnTx/>
                <a:uFillTx/>
                <a:latin typeface="Arial" panose="020B0604020202020204" pitchFamily="34" charset="0"/>
                <a:ea typeface="+mn-ea"/>
                <a:cs typeface="Arial" panose="020B0604020202020204" pitchFamily="34" charset="0"/>
              </a:rPr>
              <a:t>67 %</a:t>
            </a:r>
          </a:p>
        </p:txBody>
      </p:sp>
      <p:sp>
        <p:nvSpPr>
          <p:cNvPr id="82" name="ZoneTexte 48">
            <a:extLst>
              <a:ext uri="{FF2B5EF4-FFF2-40B4-BE49-F238E27FC236}">
                <a16:creationId xmlns:a16="http://schemas.microsoft.com/office/drawing/2014/main" id="{5DA6F3BA-FB24-7A47-8932-04571A364D3D}"/>
              </a:ext>
            </a:extLst>
          </p:cNvPr>
          <p:cNvSpPr txBox="1"/>
          <p:nvPr/>
        </p:nvSpPr>
        <p:spPr>
          <a:xfrm>
            <a:off x="9268175" y="5936327"/>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C5D76B"/>
                </a:solidFill>
                <a:effectLst/>
                <a:uLnTx/>
                <a:uFillTx/>
                <a:latin typeface="Arial" panose="020B0604020202020204" pitchFamily="34" charset="0"/>
                <a:ea typeface="+mn-ea"/>
                <a:cs typeface="Arial" panose="020B0604020202020204" pitchFamily="34" charset="0"/>
              </a:rPr>
              <a:t>70 %</a:t>
            </a:r>
          </a:p>
        </p:txBody>
      </p:sp>
      <p:sp>
        <p:nvSpPr>
          <p:cNvPr id="84" name="ZoneTexte 50">
            <a:extLst>
              <a:ext uri="{FF2B5EF4-FFF2-40B4-BE49-F238E27FC236}">
                <a16:creationId xmlns:a16="http://schemas.microsoft.com/office/drawing/2014/main" id="{662ADBFB-2A2F-833E-8BEC-14BAFE916B9D}"/>
              </a:ext>
            </a:extLst>
          </p:cNvPr>
          <p:cNvSpPr txBox="1"/>
          <p:nvPr/>
        </p:nvSpPr>
        <p:spPr>
          <a:xfrm>
            <a:off x="7886480" y="5931394"/>
            <a:ext cx="7418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C5D76B"/>
                </a:solidFill>
                <a:effectLst/>
                <a:uLnTx/>
                <a:uFillTx/>
                <a:latin typeface="Arial" panose="020B0604020202020204" pitchFamily="34" charset="0"/>
                <a:ea typeface="+mn-ea"/>
                <a:cs typeface="Arial" panose="020B0604020202020204" pitchFamily="34" charset="0"/>
              </a:rPr>
              <a:t>65 %</a:t>
            </a:r>
          </a:p>
        </p:txBody>
      </p:sp>
      <p:pic>
        <p:nvPicPr>
          <p:cNvPr id="86" name="Graphique 52">
            <a:extLst>
              <a:ext uri="{FF2B5EF4-FFF2-40B4-BE49-F238E27FC236}">
                <a16:creationId xmlns:a16="http://schemas.microsoft.com/office/drawing/2014/main" id="{F6F3F8F4-47B8-EA16-03CB-FC7EB26E05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14038" y="2423319"/>
            <a:ext cx="554680" cy="554680"/>
          </a:xfrm>
          <a:prstGeom prst="rect">
            <a:avLst/>
          </a:prstGeom>
        </p:spPr>
      </p:pic>
      <p:pic>
        <p:nvPicPr>
          <p:cNvPr id="88" name="Graphique 53">
            <a:extLst>
              <a:ext uri="{FF2B5EF4-FFF2-40B4-BE49-F238E27FC236}">
                <a16:creationId xmlns:a16="http://schemas.microsoft.com/office/drawing/2014/main" id="{A13683A5-58BF-1CB7-ED08-35A08DA9E27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94044" y="3088180"/>
            <a:ext cx="590834" cy="590834"/>
          </a:xfrm>
          <a:prstGeom prst="rect">
            <a:avLst/>
          </a:prstGeom>
        </p:spPr>
      </p:pic>
      <p:pic>
        <p:nvPicPr>
          <p:cNvPr id="90" name="Image 54" descr="Une image contenant capture d’écran, Graphique, symbole, conception&#10;&#10;Description générée automatiquement">
            <a:extLst>
              <a:ext uri="{FF2B5EF4-FFF2-40B4-BE49-F238E27FC236}">
                <a16:creationId xmlns:a16="http://schemas.microsoft.com/office/drawing/2014/main" id="{DF1E3B0E-6502-BDFC-292E-BF26AD4FF5D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48823" y="3635504"/>
            <a:ext cx="865187" cy="865187"/>
          </a:xfrm>
          <a:prstGeom prst="rect">
            <a:avLst/>
          </a:prstGeom>
        </p:spPr>
      </p:pic>
      <p:pic>
        <p:nvPicPr>
          <p:cNvPr id="92" name="Image 55" descr="Une image contenant printemps, ressort hélicoïdal, nature, conception&#10;&#10;Description générée automatiquement">
            <a:extLst>
              <a:ext uri="{FF2B5EF4-FFF2-40B4-BE49-F238E27FC236}">
                <a16:creationId xmlns:a16="http://schemas.microsoft.com/office/drawing/2014/main" id="{7C551F5C-F802-2476-0319-E6463E5BF2E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04409" y="4250867"/>
            <a:ext cx="854417" cy="854417"/>
          </a:xfrm>
          <a:prstGeom prst="rect">
            <a:avLst/>
          </a:prstGeom>
        </p:spPr>
      </p:pic>
      <p:pic>
        <p:nvPicPr>
          <p:cNvPr id="94" name="Image 56">
            <a:extLst>
              <a:ext uri="{FF2B5EF4-FFF2-40B4-BE49-F238E27FC236}">
                <a16:creationId xmlns:a16="http://schemas.microsoft.com/office/drawing/2014/main" id="{9FDD3CB5-CA58-0A92-2BCB-9F927908314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9800000">
            <a:off x="1507176" y="4962974"/>
            <a:ext cx="897900" cy="897900"/>
          </a:xfrm>
          <a:prstGeom prst="rect">
            <a:avLst/>
          </a:prstGeom>
        </p:spPr>
      </p:pic>
      <p:sp>
        <p:nvSpPr>
          <p:cNvPr id="96" name="Ellipse 57">
            <a:extLst>
              <a:ext uri="{FF2B5EF4-FFF2-40B4-BE49-F238E27FC236}">
                <a16:creationId xmlns:a16="http://schemas.microsoft.com/office/drawing/2014/main" id="{1DFDB43F-95C8-BF33-CFEA-1C4A6A57C3FD}"/>
              </a:ext>
            </a:extLst>
          </p:cNvPr>
          <p:cNvSpPr/>
          <p:nvPr/>
        </p:nvSpPr>
        <p:spPr>
          <a:xfrm>
            <a:off x="6800820" y="2556545"/>
            <a:ext cx="302108" cy="302108"/>
          </a:xfrm>
          <a:prstGeom prst="ellipse">
            <a:avLst/>
          </a:prstGeom>
          <a:solidFill>
            <a:srgbClr val="F5D3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8" name="Ellipse 58">
            <a:extLst>
              <a:ext uri="{FF2B5EF4-FFF2-40B4-BE49-F238E27FC236}">
                <a16:creationId xmlns:a16="http://schemas.microsoft.com/office/drawing/2014/main" id="{9923BE8E-A8A1-A732-8699-57390B3F7951}"/>
              </a:ext>
            </a:extLst>
          </p:cNvPr>
          <p:cNvSpPr/>
          <p:nvPr/>
        </p:nvSpPr>
        <p:spPr>
          <a:xfrm>
            <a:off x="6800820" y="3184549"/>
            <a:ext cx="302108" cy="302108"/>
          </a:xfrm>
          <a:prstGeom prst="ellipse">
            <a:avLst/>
          </a:prstGeom>
          <a:solidFill>
            <a:srgbClr val="E377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0" name="Ellipse 59">
            <a:extLst>
              <a:ext uri="{FF2B5EF4-FFF2-40B4-BE49-F238E27FC236}">
                <a16:creationId xmlns:a16="http://schemas.microsoft.com/office/drawing/2014/main" id="{42DFC3EE-D7E8-1E0E-2C00-3518D6B1E6D6}"/>
              </a:ext>
            </a:extLst>
          </p:cNvPr>
          <p:cNvSpPr/>
          <p:nvPr/>
        </p:nvSpPr>
        <p:spPr>
          <a:xfrm>
            <a:off x="6800820" y="3868332"/>
            <a:ext cx="302108" cy="302108"/>
          </a:xfrm>
          <a:prstGeom prst="ellipse">
            <a:avLst/>
          </a:prstGeom>
          <a:solidFill>
            <a:srgbClr val="E377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2" name="Ellipse 60">
            <a:extLst>
              <a:ext uri="{FF2B5EF4-FFF2-40B4-BE49-F238E27FC236}">
                <a16:creationId xmlns:a16="http://schemas.microsoft.com/office/drawing/2014/main" id="{F482B8EB-F660-1276-2E4B-C6ACBEC361F4}"/>
              </a:ext>
            </a:extLst>
          </p:cNvPr>
          <p:cNvSpPr/>
          <p:nvPr/>
        </p:nvSpPr>
        <p:spPr>
          <a:xfrm>
            <a:off x="6800820" y="4553695"/>
            <a:ext cx="302108" cy="302108"/>
          </a:xfrm>
          <a:prstGeom prst="ellipse">
            <a:avLst/>
          </a:prstGeom>
          <a:solidFill>
            <a:srgbClr val="C5D7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4" name="Ellipse 61">
            <a:extLst>
              <a:ext uri="{FF2B5EF4-FFF2-40B4-BE49-F238E27FC236}">
                <a16:creationId xmlns:a16="http://schemas.microsoft.com/office/drawing/2014/main" id="{82A6554B-DD96-63F8-EFEC-52D4CC28938E}"/>
              </a:ext>
            </a:extLst>
          </p:cNvPr>
          <p:cNvSpPr/>
          <p:nvPr/>
        </p:nvSpPr>
        <p:spPr>
          <a:xfrm>
            <a:off x="6800820" y="5242233"/>
            <a:ext cx="302108" cy="302108"/>
          </a:xfrm>
          <a:prstGeom prst="ellipse">
            <a:avLst/>
          </a:prstGeom>
          <a:solidFill>
            <a:srgbClr val="C5D7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6" name="Ellipse 62">
            <a:extLst>
              <a:ext uri="{FF2B5EF4-FFF2-40B4-BE49-F238E27FC236}">
                <a16:creationId xmlns:a16="http://schemas.microsoft.com/office/drawing/2014/main" id="{F058CBB1-D9ED-98F8-4B87-51CCFF0C588B}"/>
              </a:ext>
            </a:extLst>
          </p:cNvPr>
          <p:cNvSpPr/>
          <p:nvPr/>
        </p:nvSpPr>
        <p:spPr>
          <a:xfrm>
            <a:off x="6800820" y="5920399"/>
            <a:ext cx="302108" cy="302108"/>
          </a:xfrm>
          <a:prstGeom prst="ellipse">
            <a:avLst/>
          </a:prstGeom>
          <a:solidFill>
            <a:srgbClr val="C5D7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8" name="Rectangle 107">
            <a:extLst>
              <a:ext uri="{FF2B5EF4-FFF2-40B4-BE49-F238E27FC236}">
                <a16:creationId xmlns:a16="http://schemas.microsoft.com/office/drawing/2014/main" id="{2F9BE277-7D89-D264-A15C-DCDD5DE9D5AA}"/>
              </a:ext>
            </a:extLst>
          </p:cNvPr>
          <p:cNvSpPr/>
          <p:nvPr/>
        </p:nvSpPr>
        <p:spPr>
          <a:xfrm>
            <a:off x="3832947" y="1706946"/>
            <a:ext cx="2273597" cy="705415"/>
          </a:xfrm>
          <a:prstGeom prst="rect">
            <a:avLst/>
          </a:prstGeom>
          <a:solidFill>
            <a:srgbClr val="5EBFED"/>
          </a:solidFill>
          <a:ln>
            <a:noFill/>
          </a:ln>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Arial"/>
                <a:ea typeface="+mn-ea"/>
                <a:cs typeface="Arial"/>
              </a:rPr>
              <a:t>Taux de recyclage 2023</a:t>
            </a:r>
            <a:endParaRPr kumimoji="0" lang="fr-FR" sz="105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233E6A94-E717-AA69-53EF-26DFCE7D2218}"/>
              </a:ext>
            </a:extLst>
          </p:cNvPr>
          <p:cNvSpPr/>
          <p:nvPr/>
        </p:nvSpPr>
        <p:spPr>
          <a:xfrm>
            <a:off x="7698626" y="1706946"/>
            <a:ext cx="2511832" cy="340062"/>
          </a:xfrm>
          <a:prstGeom prst="rect">
            <a:avLst/>
          </a:prstGeom>
          <a:solidFill>
            <a:srgbClr val="C5D76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Objectifs de taux de recyclage</a:t>
            </a:r>
            <a:endParaRPr kumimoji="0" lang="fr-FR" sz="105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BEA4853A-095E-5DFE-A374-B51446CAD800}"/>
              </a:ext>
            </a:extLst>
          </p:cNvPr>
          <p:cNvPicPr>
            <a:picLocks noChangeAspect="1"/>
          </p:cNvPicPr>
          <p:nvPr/>
        </p:nvPicPr>
        <p:blipFill>
          <a:blip r:embed="rId9"/>
          <a:stretch>
            <a:fillRect/>
          </a:stretch>
        </p:blipFill>
        <p:spPr>
          <a:xfrm>
            <a:off x="9726841" y="119844"/>
            <a:ext cx="2107809" cy="546207"/>
          </a:xfrm>
          <a:prstGeom prst="rect">
            <a:avLst/>
          </a:prstGeom>
        </p:spPr>
      </p:pic>
      <p:pic>
        <p:nvPicPr>
          <p:cNvPr id="4" name="Image 3" descr="Une image contenant texte, Police, Graphique, logo&#10;&#10;Le contenu généré par l’IA peut être incorrect.">
            <a:extLst>
              <a:ext uri="{FF2B5EF4-FFF2-40B4-BE49-F238E27FC236}">
                <a16:creationId xmlns:a16="http://schemas.microsoft.com/office/drawing/2014/main" id="{9A596C9B-1CE7-54D6-04F0-B4D9B7E737B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5" name="Image 4">
            <a:extLst>
              <a:ext uri="{FF2B5EF4-FFF2-40B4-BE49-F238E27FC236}">
                <a16:creationId xmlns:a16="http://schemas.microsoft.com/office/drawing/2014/main" id="{94D65AF4-2C9B-359D-FBAF-F0F56CAF565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1625" y="626268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372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2">
            <a:extLst>
              <a:ext uri="{FF2B5EF4-FFF2-40B4-BE49-F238E27FC236}">
                <a16:creationId xmlns:a16="http://schemas.microsoft.com/office/drawing/2014/main" id="{E47437A5-01AD-08EE-2268-393E25B57C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r 104">
            <a:extLst>
              <a:ext uri="{FF2B5EF4-FFF2-40B4-BE49-F238E27FC236}">
                <a16:creationId xmlns:a16="http://schemas.microsoft.com/office/drawing/2014/main" id="{A0DBFAB7-41D6-4521-991E-3B9B3216AE30}"/>
              </a:ext>
            </a:extLst>
          </p:cNvPr>
          <p:cNvGrpSpPr>
            <a:grpSpLocks noChangeAspect="1"/>
          </p:cNvGrpSpPr>
          <p:nvPr/>
        </p:nvGrpSpPr>
        <p:grpSpPr>
          <a:xfrm rot="2700000">
            <a:off x="144775" y="226956"/>
            <a:ext cx="356163" cy="360000"/>
            <a:chOff x="6420580" y="3613744"/>
            <a:chExt cx="2605087" cy="2633165"/>
          </a:xfrm>
          <a:solidFill>
            <a:srgbClr val="C0D75E"/>
          </a:solidFill>
        </p:grpSpPr>
        <p:sp>
          <p:nvSpPr>
            <p:cNvPr id="6" name="Ellipse 5">
              <a:extLst>
                <a:ext uri="{FF2B5EF4-FFF2-40B4-BE49-F238E27FC236}">
                  <a16:creationId xmlns:a16="http://schemas.microsoft.com/office/drawing/2014/main" id="{871C6C93-4E40-4FA1-A664-D91139D5D05D}"/>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1DADDEBA-D801-4C83-A567-4B968DD97120}"/>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8" name="Ellipse 7">
              <a:extLst>
                <a:ext uri="{FF2B5EF4-FFF2-40B4-BE49-F238E27FC236}">
                  <a16:creationId xmlns:a16="http://schemas.microsoft.com/office/drawing/2014/main" id="{AE122B81-5433-45C7-B2D2-F481DBF25A8A}"/>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9" name="Rectangle 8">
              <a:extLst>
                <a:ext uri="{FF2B5EF4-FFF2-40B4-BE49-F238E27FC236}">
                  <a16:creationId xmlns:a16="http://schemas.microsoft.com/office/drawing/2014/main" id="{960DDF64-A7D2-40CD-974B-78368565537A}"/>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cxnSp>
        <p:nvCxnSpPr>
          <p:cNvPr id="10" name="Connecteur droit 9">
            <a:extLst>
              <a:ext uri="{FF2B5EF4-FFF2-40B4-BE49-F238E27FC236}">
                <a16:creationId xmlns:a16="http://schemas.microsoft.com/office/drawing/2014/main" id="{8DC02981-2412-4525-BF8C-6502C2F3B861}"/>
              </a:ext>
            </a:extLst>
          </p:cNvPr>
          <p:cNvCxnSpPr>
            <a:cxnSpLocks/>
          </p:cNvCxnSpPr>
          <p:nvPr/>
        </p:nvCxnSpPr>
        <p:spPr>
          <a:xfrm>
            <a:off x="0" y="870569"/>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sp>
        <p:nvSpPr>
          <p:cNvPr id="12" name="Espace réservé du texte 11">
            <a:extLst>
              <a:ext uri="{FF2B5EF4-FFF2-40B4-BE49-F238E27FC236}">
                <a16:creationId xmlns:a16="http://schemas.microsoft.com/office/drawing/2014/main" id="{415B0DFF-4C72-4D76-ACBD-D2DA89F40F20}"/>
              </a:ext>
            </a:extLst>
          </p:cNvPr>
          <p:cNvSpPr txBox="1">
            <a:spLocks/>
          </p:cNvSpPr>
          <p:nvPr/>
        </p:nvSpPr>
        <p:spPr>
          <a:xfrm>
            <a:off x="790400" y="176763"/>
            <a:ext cx="7585035" cy="539750"/>
          </a:xfrm>
          <a:prstGeom prst="rect">
            <a:avLst/>
          </a:prstGeom>
          <a:solidFill>
            <a:schemeClr val="bg1"/>
          </a:solidFill>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5EBFE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5EBFED"/>
                </a:solidFill>
                <a:effectLst/>
                <a:uLnTx/>
                <a:uFillTx/>
                <a:latin typeface="Raleway" panose="020B0503030101060003" pitchFamily="34" charset="0"/>
                <a:cs typeface="Arial"/>
              </a:rPr>
              <a:t>Le cadre réglementaire récent</a:t>
            </a:r>
            <a:endParaRPr kumimoji="0" lang="fr-FR" sz="2800" b="1" i="0" u="none" strike="noStrike" kern="1200" cap="none" spc="0" normalizeH="0" baseline="0" noProof="0">
              <a:ln>
                <a:noFill/>
              </a:ln>
              <a:solidFill>
                <a:srgbClr val="5EBFED"/>
              </a:solidFill>
              <a:effectLst/>
              <a:uLnTx/>
              <a:uFillTx/>
              <a:latin typeface="Raleway" panose="020B0503030101060003" pitchFamily="34" charset="0"/>
            </a:endParaRPr>
          </a:p>
        </p:txBody>
      </p:sp>
      <p:pic>
        <p:nvPicPr>
          <p:cNvPr id="2" name="Image 5">
            <a:extLst>
              <a:ext uri="{FF2B5EF4-FFF2-40B4-BE49-F238E27FC236}">
                <a16:creationId xmlns:a16="http://schemas.microsoft.com/office/drawing/2014/main" id="{52D8A758-B60D-47AD-D55E-C23A021397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344" y="2554187"/>
            <a:ext cx="1167363" cy="778244"/>
          </a:xfrm>
          <a:prstGeom prst="rect">
            <a:avLst/>
          </a:prstGeom>
        </p:spPr>
      </p:pic>
      <p:pic>
        <p:nvPicPr>
          <p:cNvPr id="3" name="Image 11">
            <a:extLst>
              <a:ext uri="{FF2B5EF4-FFF2-40B4-BE49-F238E27FC236}">
                <a16:creationId xmlns:a16="http://schemas.microsoft.com/office/drawing/2014/main" id="{16B0F344-A6E2-A9B5-3B9C-37F8D4472BE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005" r="6912"/>
          <a:stretch/>
        </p:blipFill>
        <p:spPr>
          <a:xfrm>
            <a:off x="617344" y="4250740"/>
            <a:ext cx="1167363" cy="774128"/>
          </a:xfrm>
          <a:prstGeom prst="rect">
            <a:avLst/>
          </a:prstGeom>
        </p:spPr>
      </p:pic>
      <p:sp>
        <p:nvSpPr>
          <p:cNvPr id="4" name="ZoneTexte 3">
            <a:extLst>
              <a:ext uri="{FF2B5EF4-FFF2-40B4-BE49-F238E27FC236}">
                <a16:creationId xmlns:a16="http://schemas.microsoft.com/office/drawing/2014/main" id="{7685064B-9E46-F9B2-3F53-443D5E0EF17E}"/>
              </a:ext>
            </a:extLst>
          </p:cNvPr>
          <p:cNvSpPr txBox="1"/>
          <p:nvPr/>
        </p:nvSpPr>
        <p:spPr>
          <a:xfrm>
            <a:off x="2306628" y="4191337"/>
            <a:ext cx="1448262"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Arial" panose="020B0604020202020204"/>
                <a:ea typeface="+mn-ea"/>
                <a:cs typeface="+mn-cs"/>
              </a:rPr>
              <a:t>Juin 2018 </a:t>
            </a:r>
            <a:b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Paquet économie circulaire</a:t>
            </a:r>
          </a:p>
        </p:txBody>
      </p:sp>
      <p:sp>
        <p:nvSpPr>
          <p:cNvPr id="11" name="ZoneTexte 10">
            <a:extLst>
              <a:ext uri="{FF2B5EF4-FFF2-40B4-BE49-F238E27FC236}">
                <a16:creationId xmlns:a16="http://schemas.microsoft.com/office/drawing/2014/main" id="{32AA15FB-D43C-A741-5D01-4CAFD397C351}"/>
              </a:ext>
            </a:extLst>
          </p:cNvPr>
          <p:cNvSpPr txBox="1"/>
          <p:nvPr/>
        </p:nvSpPr>
        <p:spPr>
          <a:xfrm>
            <a:off x="4055796" y="4191337"/>
            <a:ext cx="2069635"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Arial" panose="020B0604020202020204"/>
                <a:ea typeface="+mn-ea"/>
                <a:cs typeface="+mn-cs"/>
              </a:rPr>
              <a:t>Mai 2019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Directive sur les plastiques à usage unique (SUP)</a:t>
            </a:r>
          </a:p>
        </p:txBody>
      </p:sp>
      <p:sp>
        <p:nvSpPr>
          <p:cNvPr id="13" name="ZoneTexte 12">
            <a:extLst>
              <a:ext uri="{FF2B5EF4-FFF2-40B4-BE49-F238E27FC236}">
                <a16:creationId xmlns:a16="http://schemas.microsoft.com/office/drawing/2014/main" id="{749516CC-7161-8915-717C-08A72A00B001}"/>
              </a:ext>
            </a:extLst>
          </p:cNvPr>
          <p:cNvSpPr txBox="1"/>
          <p:nvPr/>
        </p:nvSpPr>
        <p:spPr>
          <a:xfrm>
            <a:off x="4064339" y="2568714"/>
            <a:ext cx="1571670" cy="8002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Arial" panose="020B0604020202020204"/>
                <a:ea typeface="+mn-ea"/>
                <a:cs typeface="+mn-cs"/>
              </a:rPr>
              <a:t>Février 2019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Pacte National </a:t>
            </a:r>
            <a:b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sur les emballages plastiques</a:t>
            </a:r>
          </a:p>
        </p:txBody>
      </p:sp>
      <p:sp>
        <p:nvSpPr>
          <p:cNvPr id="38" name="Espace réservé du texte 5">
            <a:extLst>
              <a:ext uri="{FF2B5EF4-FFF2-40B4-BE49-F238E27FC236}">
                <a16:creationId xmlns:a16="http://schemas.microsoft.com/office/drawing/2014/main" id="{55FCF18B-868C-FB72-6F4E-4F8D84D87D13}"/>
              </a:ext>
            </a:extLst>
          </p:cNvPr>
          <p:cNvSpPr txBox="1">
            <a:spLocks/>
          </p:cNvSpPr>
          <p:nvPr/>
        </p:nvSpPr>
        <p:spPr>
          <a:xfrm>
            <a:off x="2254057" y="3603156"/>
            <a:ext cx="1161797" cy="32948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2018</a:t>
            </a:r>
          </a:p>
        </p:txBody>
      </p:sp>
      <p:cxnSp>
        <p:nvCxnSpPr>
          <p:cNvPr id="39" name="Connecteur droit 38">
            <a:extLst>
              <a:ext uri="{FF2B5EF4-FFF2-40B4-BE49-F238E27FC236}">
                <a16:creationId xmlns:a16="http://schemas.microsoft.com/office/drawing/2014/main" id="{9B424055-F8CC-EC23-2957-9326E478894F}"/>
              </a:ext>
            </a:extLst>
          </p:cNvPr>
          <p:cNvCxnSpPr>
            <a:cxnSpLocks/>
          </p:cNvCxnSpPr>
          <p:nvPr/>
        </p:nvCxnSpPr>
        <p:spPr>
          <a:xfrm>
            <a:off x="4061972" y="2568714"/>
            <a:ext cx="0" cy="1180571"/>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Connecteur droit 39">
            <a:extLst>
              <a:ext uri="{FF2B5EF4-FFF2-40B4-BE49-F238E27FC236}">
                <a16:creationId xmlns:a16="http://schemas.microsoft.com/office/drawing/2014/main" id="{8FB104E3-4BB3-D830-A802-BCECA80C6044}"/>
              </a:ext>
            </a:extLst>
          </p:cNvPr>
          <p:cNvCxnSpPr/>
          <p:nvPr/>
        </p:nvCxnSpPr>
        <p:spPr>
          <a:xfrm>
            <a:off x="2290172" y="3969477"/>
            <a:ext cx="0" cy="1268153"/>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2" name="Espace réservé du texte 5">
            <a:extLst>
              <a:ext uri="{FF2B5EF4-FFF2-40B4-BE49-F238E27FC236}">
                <a16:creationId xmlns:a16="http://schemas.microsoft.com/office/drawing/2014/main" id="{B683701A-2972-B84A-A27B-FA90997808C7}"/>
              </a:ext>
            </a:extLst>
          </p:cNvPr>
          <p:cNvSpPr txBox="1">
            <a:spLocks/>
          </p:cNvSpPr>
          <p:nvPr/>
        </p:nvSpPr>
        <p:spPr>
          <a:xfrm>
            <a:off x="4061249" y="3613580"/>
            <a:ext cx="1161797" cy="32948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2019</a:t>
            </a:r>
          </a:p>
        </p:txBody>
      </p:sp>
      <p:sp>
        <p:nvSpPr>
          <p:cNvPr id="43" name="Espace réservé du texte 5">
            <a:extLst>
              <a:ext uri="{FF2B5EF4-FFF2-40B4-BE49-F238E27FC236}">
                <a16:creationId xmlns:a16="http://schemas.microsoft.com/office/drawing/2014/main" id="{FC88460A-5A2E-42DF-91E5-2D27D3440009}"/>
              </a:ext>
            </a:extLst>
          </p:cNvPr>
          <p:cNvSpPr txBox="1">
            <a:spLocks/>
          </p:cNvSpPr>
          <p:nvPr/>
        </p:nvSpPr>
        <p:spPr>
          <a:xfrm>
            <a:off x="6232335" y="3620088"/>
            <a:ext cx="1161797" cy="32948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2020</a:t>
            </a:r>
          </a:p>
        </p:txBody>
      </p:sp>
      <p:sp>
        <p:nvSpPr>
          <p:cNvPr id="44" name="Espace réservé du texte 5">
            <a:extLst>
              <a:ext uri="{FF2B5EF4-FFF2-40B4-BE49-F238E27FC236}">
                <a16:creationId xmlns:a16="http://schemas.microsoft.com/office/drawing/2014/main" id="{7CAA5515-0A57-68CF-A640-76CCC56466B1}"/>
              </a:ext>
            </a:extLst>
          </p:cNvPr>
          <p:cNvSpPr txBox="1">
            <a:spLocks/>
          </p:cNvSpPr>
          <p:nvPr/>
        </p:nvSpPr>
        <p:spPr>
          <a:xfrm>
            <a:off x="8375435" y="3630512"/>
            <a:ext cx="1161797" cy="32948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2021</a:t>
            </a:r>
          </a:p>
        </p:txBody>
      </p:sp>
      <p:sp>
        <p:nvSpPr>
          <p:cNvPr id="45" name="ZoneTexte 44">
            <a:extLst>
              <a:ext uri="{FF2B5EF4-FFF2-40B4-BE49-F238E27FC236}">
                <a16:creationId xmlns:a16="http://schemas.microsoft.com/office/drawing/2014/main" id="{49EF828F-7AB6-B3D0-E5E9-8268CD92E1C0}"/>
              </a:ext>
            </a:extLst>
          </p:cNvPr>
          <p:cNvSpPr txBox="1"/>
          <p:nvPr/>
        </p:nvSpPr>
        <p:spPr>
          <a:xfrm>
            <a:off x="4064339" y="4889732"/>
            <a:ext cx="2069635"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Arial" panose="020B0604020202020204"/>
                <a:ea typeface="+mn-ea"/>
                <a:cs typeface="+mn-cs"/>
              </a:rPr>
              <a:t>Septembre 2019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Alliance plastique circulaire </a:t>
            </a:r>
          </a:p>
        </p:txBody>
      </p:sp>
      <p:sp>
        <p:nvSpPr>
          <p:cNvPr id="46" name="ZoneTexte 45">
            <a:extLst>
              <a:ext uri="{FF2B5EF4-FFF2-40B4-BE49-F238E27FC236}">
                <a16:creationId xmlns:a16="http://schemas.microsoft.com/office/drawing/2014/main" id="{3BF32AC2-17C4-1909-7F4E-B60B586F2DA4}"/>
              </a:ext>
            </a:extLst>
          </p:cNvPr>
          <p:cNvSpPr txBox="1"/>
          <p:nvPr/>
        </p:nvSpPr>
        <p:spPr>
          <a:xfrm>
            <a:off x="6288552" y="4191337"/>
            <a:ext cx="2069635"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Arial" panose="020B0604020202020204"/>
                <a:ea typeface="+mn-ea"/>
                <a:cs typeface="+mn-cs"/>
              </a:rPr>
              <a:t>Mars 2020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Pactes européens </a:t>
            </a:r>
            <a:b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pour les plastiques</a:t>
            </a:r>
          </a:p>
        </p:txBody>
      </p:sp>
      <p:sp>
        <p:nvSpPr>
          <p:cNvPr id="47" name="ZoneTexte 46">
            <a:extLst>
              <a:ext uri="{FF2B5EF4-FFF2-40B4-BE49-F238E27FC236}">
                <a16:creationId xmlns:a16="http://schemas.microsoft.com/office/drawing/2014/main" id="{CB3D38DF-425F-7E62-4515-395823390DBC}"/>
              </a:ext>
            </a:extLst>
          </p:cNvPr>
          <p:cNvSpPr txBox="1"/>
          <p:nvPr/>
        </p:nvSpPr>
        <p:spPr>
          <a:xfrm>
            <a:off x="6315311" y="2568714"/>
            <a:ext cx="1571670" cy="80021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Arial" panose="020B0604020202020204"/>
                <a:ea typeface="+mn-ea"/>
                <a:cs typeface="+mn-cs"/>
              </a:rPr>
              <a:t>Février 2020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Loi anti-gaspillage pour une économie circulaire (AGEC)</a:t>
            </a:r>
          </a:p>
        </p:txBody>
      </p:sp>
      <p:cxnSp>
        <p:nvCxnSpPr>
          <p:cNvPr id="48" name="Connecteur droit 47">
            <a:extLst>
              <a:ext uri="{FF2B5EF4-FFF2-40B4-BE49-F238E27FC236}">
                <a16:creationId xmlns:a16="http://schemas.microsoft.com/office/drawing/2014/main" id="{B54ACB54-9D4D-67E0-AE04-2DA66E9492B5}"/>
              </a:ext>
            </a:extLst>
          </p:cNvPr>
          <p:cNvCxnSpPr>
            <a:cxnSpLocks/>
          </p:cNvCxnSpPr>
          <p:nvPr/>
        </p:nvCxnSpPr>
        <p:spPr>
          <a:xfrm>
            <a:off x="6294728" y="2568714"/>
            <a:ext cx="0" cy="1020935"/>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9" name="Connecteur droit 48">
            <a:extLst>
              <a:ext uri="{FF2B5EF4-FFF2-40B4-BE49-F238E27FC236}">
                <a16:creationId xmlns:a16="http://schemas.microsoft.com/office/drawing/2014/main" id="{81DFFB9A-ADB1-CA5B-183C-58FA4A3768EA}"/>
              </a:ext>
            </a:extLst>
          </p:cNvPr>
          <p:cNvCxnSpPr>
            <a:cxnSpLocks/>
          </p:cNvCxnSpPr>
          <p:nvPr/>
        </p:nvCxnSpPr>
        <p:spPr>
          <a:xfrm>
            <a:off x="6288552" y="3809841"/>
            <a:ext cx="0" cy="997049"/>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0" name="ZoneTexte 49">
            <a:extLst>
              <a:ext uri="{FF2B5EF4-FFF2-40B4-BE49-F238E27FC236}">
                <a16:creationId xmlns:a16="http://schemas.microsoft.com/office/drawing/2014/main" id="{C7ED2844-0FF7-3080-D1A9-0954D6B1B0F0}"/>
              </a:ext>
            </a:extLst>
          </p:cNvPr>
          <p:cNvSpPr txBox="1"/>
          <p:nvPr/>
        </p:nvSpPr>
        <p:spPr>
          <a:xfrm>
            <a:off x="8521308" y="2638833"/>
            <a:ext cx="1571670"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Arial" panose="020B0604020202020204"/>
                <a:ea typeface="+mn-ea"/>
                <a:cs typeface="+mn-cs"/>
              </a:rPr>
              <a:t>Septembre 2021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Loi Climat et résilience</a:t>
            </a:r>
          </a:p>
        </p:txBody>
      </p:sp>
      <p:cxnSp>
        <p:nvCxnSpPr>
          <p:cNvPr id="51" name="Connecteur droit 50">
            <a:extLst>
              <a:ext uri="{FF2B5EF4-FFF2-40B4-BE49-F238E27FC236}">
                <a16:creationId xmlns:a16="http://schemas.microsoft.com/office/drawing/2014/main" id="{680F907F-A106-3627-D35E-514CF2B91891}"/>
              </a:ext>
            </a:extLst>
          </p:cNvPr>
          <p:cNvCxnSpPr>
            <a:cxnSpLocks/>
          </p:cNvCxnSpPr>
          <p:nvPr/>
        </p:nvCxnSpPr>
        <p:spPr>
          <a:xfrm>
            <a:off x="8500725" y="2638833"/>
            <a:ext cx="0" cy="1020935"/>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Connecteur droit 51">
            <a:extLst>
              <a:ext uri="{FF2B5EF4-FFF2-40B4-BE49-F238E27FC236}">
                <a16:creationId xmlns:a16="http://schemas.microsoft.com/office/drawing/2014/main" id="{059A96FF-5BC0-B14B-98CF-398891646D77}"/>
              </a:ext>
            </a:extLst>
          </p:cNvPr>
          <p:cNvCxnSpPr>
            <a:cxnSpLocks/>
          </p:cNvCxnSpPr>
          <p:nvPr/>
        </p:nvCxnSpPr>
        <p:spPr>
          <a:xfrm>
            <a:off x="10524031" y="3860067"/>
            <a:ext cx="0" cy="997049"/>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3" name="Rectangle 52">
            <a:extLst>
              <a:ext uri="{FF2B5EF4-FFF2-40B4-BE49-F238E27FC236}">
                <a16:creationId xmlns:a16="http://schemas.microsoft.com/office/drawing/2014/main" id="{0946C490-5C87-68AE-D61A-B3E2244A5F8B}"/>
              </a:ext>
            </a:extLst>
          </p:cNvPr>
          <p:cNvSpPr/>
          <p:nvPr/>
        </p:nvSpPr>
        <p:spPr>
          <a:xfrm>
            <a:off x="617345" y="3600451"/>
            <a:ext cx="11574655" cy="36902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E7E6E6"/>
              </a:solidFill>
              <a:effectLst/>
              <a:uLnTx/>
              <a:uFillTx/>
              <a:latin typeface="Arial" panose="020B0604020202020204"/>
              <a:ea typeface="+mn-ea"/>
              <a:cs typeface="+mn-cs"/>
            </a:endParaRPr>
          </a:p>
        </p:txBody>
      </p:sp>
      <p:sp>
        <p:nvSpPr>
          <p:cNvPr id="54" name="Espace réservé du texte 5">
            <a:extLst>
              <a:ext uri="{FF2B5EF4-FFF2-40B4-BE49-F238E27FC236}">
                <a16:creationId xmlns:a16="http://schemas.microsoft.com/office/drawing/2014/main" id="{20334906-D3B5-192E-4D1D-C077609F4CCA}"/>
              </a:ext>
            </a:extLst>
          </p:cNvPr>
          <p:cNvSpPr txBox="1">
            <a:spLocks/>
          </p:cNvSpPr>
          <p:nvPr/>
        </p:nvSpPr>
        <p:spPr>
          <a:xfrm>
            <a:off x="2105795" y="3623157"/>
            <a:ext cx="1161797" cy="32948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2018</a:t>
            </a:r>
          </a:p>
        </p:txBody>
      </p:sp>
      <p:sp>
        <p:nvSpPr>
          <p:cNvPr id="55" name="Espace réservé du texte 5">
            <a:extLst>
              <a:ext uri="{FF2B5EF4-FFF2-40B4-BE49-F238E27FC236}">
                <a16:creationId xmlns:a16="http://schemas.microsoft.com/office/drawing/2014/main" id="{052EEF7C-0299-25A4-9257-D08CDADF4600}"/>
              </a:ext>
            </a:extLst>
          </p:cNvPr>
          <p:cNvSpPr txBox="1">
            <a:spLocks/>
          </p:cNvSpPr>
          <p:nvPr/>
        </p:nvSpPr>
        <p:spPr>
          <a:xfrm>
            <a:off x="4052457" y="3642980"/>
            <a:ext cx="1161797" cy="32948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2019</a:t>
            </a:r>
          </a:p>
        </p:txBody>
      </p:sp>
      <p:sp>
        <p:nvSpPr>
          <p:cNvPr id="56" name="Espace réservé du texte 5">
            <a:extLst>
              <a:ext uri="{FF2B5EF4-FFF2-40B4-BE49-F238E27FC236}">
                <a16:creationId xmlns:a16="http://schemas.microsoft.com/office/drawing/2014/main" id="{53413EC7-71B2-25A7-A151-C1508BC78DA6}"/>
              </a:ext>
            </a:extLst>
          </p:cNvPr>
          <p:cNvSpPr txBox="1">
            <a:spLocks/>
          </p:cNvSpPr>
          <p:nvPr/>
        </p:nvSpPr>
        <p:spPr>
          <a:xfrm>
            <a:off x="6368454" y="3639725"/>
            <a:ext cx="1161797" cy="32948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2020</a:t>
            </a:r>
          </a:p>
        </p:txBody>
      </p:sp>
      <p:sp>
        <p:nvSpPr>
          <p:cNvPr id="57" name="Espace réservé du texte 5">
            <a:extLst>
              <a:ext uri="{FF2B5EF4-FFF2-40B4-BE49-F238E27FC236}">
                <a16:creationId xmlns:a16="http://schemas.microsoft.com/office/drawing/2014/main" id="{C2F14731-ADEE-2B7A-069A-9D46D7D47508}"/>
              </a:ext>
            </a:extLst>
          </p:cNvPr>
          <p:cNvSpPr txBox="1">
            <a:spLocks/>
          </p:cNvSpPr>
          <p:nvPr/>
        </p:nvSpPr>
        <p:spPr>
          <a:xfrm>
            <a:off x="8521308" y="3620562"/>
            <a:ext cx="1161797" cy="32948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2021</a:t>
            </a:r>
          </a:p>
        </p:txBody>
      </p:sp>
      <p:sp>
        <p:nvSpPr>
          <p:cNvPr id="58" name="Espace réservé du texte 5">
            <a:extLst>
              <a:ext uri="{FF2B5EF4-FFF2-40B4-BE49-F238E27FC236}">
                <a16:creationId xmlns:a16="http://schemas.microsoft.com/office/drawing/2014/main" id="{D5AD118C-9456-AEAE-ED76-72D3CB4E3F9D}"/>
              </a:ext>
            </a:extLst>
          </p:cNvPr>
          <p:cNvSpPr txBox="1">
            <a:spLocks/>
          </p:cNvSpPr>
          <p:nvPr/>
        </p:nvSpPr>
        <p:spPr>
          <a:xfrm>
            <a:off x="10415895" y="3610619"/>
            <a:ext cx="1161797" cy="32948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prstClr val="white"/>
                </a:solidFill>
                <a:effectLst/>
                <a:uLnTx/>
                <a:uFillTx/>
                <a:latin typeface="Arial" panose="020B0604020202020204"/>
                <a:ea typeface="+mn-ea"/>
                <a:cs typeface="+mn-cs"/>
              </a:rPr>
              <a:t>2024</a:t>
            </a:r>
          </a:p>
        </p:txBody>
      </p:sp>
      <p:sp>
        <p:nvSpPr>
          <p:cNvPr id="59" name="ZoneTexte 58">
            <a:extLst>
              <a:ext uri="{FF2B5EF4-FFF2-40B4-BE49-F238E27FC236}">
                <a16:creationId xmlns:a16="http://schemas.microsoft.com/office/drawing/2014/main" id="{E1F08B8D-1850-0450-8A2A-D17F6F4D0942}"/>
              </a:ext>
            </a:extLst>
          </p:cNvPr>
          <p:cNvSpPr txBox="1"/>
          <p:nvPr/>
        </p:nvSpPr>
        <p:spPr>
          <a:xfrm>
            <a:off x="10588073" y="4195171"/>
            <a:ext cx="1457748" cy="132343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Arial" panose="020B0604020202020204"/>
                <a:ea typeface="+mn-ea"/>
                <a:cs typeface="+mn-cs"/>
              </a:rPr>
              <a:t>Février 2025</a:t>
            </a:r>
            <a:endParaRPr kumimoji="0" lang="fr-FR" sz="1000" b="1" i="0" u="none" strike="noStrike" kern="1200" cap="none" spc="0" normalizeH="0" baseline="0" noProof="0">
              <a:ln>
                <a:noFill/>
              </a:ln>
              <a:solidFill>
                <a:srgbClr val="00000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Arial" panose="020B0604020202020204"/>
                <a:ea typeface="+mn-ea"/>
                <a:cs typeface="Arial"/>
              </a:rPr>
              <a:t>Entrée en vigueur</a:t>
            </a:r>
            <a:endParaRPr kumimoji="0" lang="fr-FR" sz="1000" b="1"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mn-ea"/>
                <a:cs typeface="+mn-cs"/>
              </a:rPr>
              <a:t>Règlement Emballage &amp; Déchets d'emballages (PPWR)</a:t>
            </a: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Arial"/>
            </a:endParaRPr>
          </a:p>
        </p:txBody>
      </p:sp>
      <p:pic>
        <p:nvPicPr>
          <p:cNvPr id="22" name="Image 21" descr="Une image contenant texte, Police, Graphique, logo&#10;&#10;Le contenu généré par l’IA peut être incorrect.">
            <a:extLst>
              <a:ext uri="{FF2B5EF4-FFF2-40B4-BE49-F238E27FC236}">
                <a16:creationId xmlns:a16="http://schemas.microsoft.com/office/drawing/2014/main" id="{85380EB5-9878-9ED6-F18B-A51B217BD0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23" name="Image 22">
            <a:extLst>
              <a:ext uri="{FF2B5EF4-FFF2-40B4-BE49-F238E27FC236}">
                <a16:creationId xmlns:a16="http://schemas.microsoft.com/office/drawing/2014/main" id="{CA10DF53-8352-5EC3-DCFA-B91C556E170C}"/>
              </a:ext>
            </a:extLst>
          </p:cNvPr>
          <p:cNvPicPr>
            <a:picLocks noChangeAspect="1"/>
          </p:cNvPicPr>
          <p:nvPr/>
        </p:nvPicPr>
        <p:blipFill>
          <a:blip r:embed="rId6"/>
          <a:stretch>
            <a:fillRect/>
          </a:stretch>
        </p:blipFill>
        <p:spPr>
          <a:xfrm>
            <a:off x="9726841" y="119844"/>
            <a:ext cx="2107809" cy="546207"/>
          </a:xfrm>
          <a:prstGeom prst="rect">
            <a:avLst/>
          </a:prstGeom>
        </p:spPr>
      </p:pic>
    </p:spTree>
    <p:extLst>
      <p:ext uri="{BB962C8B-B14F-4D97-AF65-F5344CB8AC3E}">
        <p14:creationId xmlns:p14="http://schemas.microsoft.com/office/powerpoint/2010/main" val="21074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6FFBF-20D0-D98E-8845-1E511DD54461}"/>
            </a:ext>
          </a:extLst>
        </p:cNvPr>
        <p:cNvGrpSpPr/>
        <p:nvPr/>
      </p:nvGrpSpPr>
      <p:grpSpPr>
        <a:xfrm>
          <a:off x="0" y="0"/>
          <a:ext cx="0" cy="0"/>
          <a:chOff x="0" y="0"/>
          <a:chExt cx="0" cy="0"/>
        </a:xfrm>
      </p:grpSpPr>
      <p:pic>
        <p:nvPicPr>
          <p:cNvPr id="14" name="Image 12">
            <a:extLst>
              <a:ext uri="{FF2B5EF4-FFF2-40B4-BE49-F238E27FC236}">
                <a16:creationId xmlns:a16="http://schemas.microsoft.com/office/drawing/2014/main" id="{4F2BBE2D-F864-2DF3-1F7F-8307F28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r 104">
            <a:extLst>
              <a:ext uri="{FF2B5EF4-FFF2-40B4-BE49-F238E27FC236}">
                <a16:creationId xmlns:a16="http://schemas.microsoft.com/office/drawing/2014/main" id="{AFAF2DF3-FDCE-5CB2-5BAC-D7E62A77C9DB}"/>
              </a:ext>
            </a:extLst>
          </p:cNvPr>
          <p:cNvGrpSpPr>
            <a:grpSpLocks noChangeAspect="1"/>
          </p:cNvGrpSpPr>
          <p:nvPr/>
        </p:nvGrpSpPr>
        <p:grpSpPr>
          <a:xfrm rot="2700000">
            <a:off x="144775" y="226956"/>
            <a:ext cx="356163" cy="360000"/>
            <a:chOff x="6420580" y="3613744"/>
            <a:chExt cx="2605087" cy="2633165"/>
          </a:xfrm>
          <a:solidFill>
            <a:srgbClr val="C0D75E"/>
          </a:solidFill>
        </p:grpSpPr>
        <p:sp>
          <p:nvSpPr>
            <p:cNvPr id="6" name="Ellipse 5">
              <a:extLst>
                <a:ext uri="{FF2B5EF4-FFF2-40B4-BE49-F238E27FC236}">
                  <a16:creationId xmlns:a16="http://schemas.microsoft.com/office/drawing/2014/main" id="{805B7BFD-BDF2-895B-0F71-1BD3EA442EB8}"/>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114F4F1E-B4FD-AAD7-915C-9BC6CC9A5792}"/>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8" name="Ellipse 7">
              <a:extLst>
                <a:ext uri="{FF2B5EF4-FFF2-40B4-BE49-F238E27FC236}">
                  <a16:creationId xmlns:a16="http://schemas.microsoft.com/office/drawing/2014/main" id="{624E27E5-1A83-33E5-9500-4D3F0311A6B7}"/>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9" name="Rectangle 8">
              <a:extLst>
                <a:ext uri="{FF2B5EF4-FFF2-40B4-BE49-F238E27FC236}">
                  <a16:creationId xmlns:a16="http://schemas.microsoft.com/office/drawing/2014/main" id="{363F6845-E143-7840-AA2E-BA1BCD6BE6A8}"/>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cxnSp>
        <p:nvCxnSpPr>
          <p:cNvPr id="10" name="Connecteur droit 9">
            <a:extLst>
              <a:ext uri="{FF2B5EF4-FFF2-40B4-BE49-F238E27FC236}">
                <a16:creationId xmlns:a16="http://schemas.microsoft.com/office/drawing/2014/main" id="{E80DE0C0-50A2-8D00-1387-FFBBC1A7259D}"/>
              </a:ext>
            </a:extLst>
          </p:cNvPr>
          <p:cNvCxnSpPr>
            <a:cxnSpLocks/>
          </p:cNvCxnSpPr>
          <p:nvPr/>
        </p:nvCxnSpPr>
        <p:spPr>
          <a:xfrm>
            <a:off x="0" y="870569"/>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sp>
        <p:nvSpPr>
          <p:cNvPr id="12" name="Espace réservé du texte 11">
            <a:extLst>
              <a:ext uri="{FF2B5EF4-FFF2-40B4-BE49-F238E27FC236}">
                <a16:creationId xmlns:a16="http://schemas.microsoft.com/office/drawing/2014/main" id="{C931DAAA-C167-83B1-D9A4-7C173BF6718A}"/>
              </a:ext>
            </a:extLst>
          </p:cNvPr>
          <p:cNvSpPr txBox="1">
            <a:spLocks/>
          </p:cNvSpPr>
          <p:nvPr/>
        </p:nvSpPr>
        <p:spPr>
          <a:xfrm>
            <a:off x="617230" y="176739"/>
            <a:ext cx="7585035" cy="539750"/>
          </a:xfrm>
          <a:prstGeom prst="rect">
            <a:avLst/>
          </a:prstGeom>
          <a:solidFill>
            <a:schemeClr val="bg1"/>
          </a:solidFill>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5EBFE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5EBFED"/>
                </a:solidFill>
                <a:effectLst/>
                <a:uLnTx/>
                <a:uFillTx/>
                <a:latin typeface="Raleway" panose="020B0503030101060003" pitchFamily="34" charset="0"/>
                <a:cs typeface="Arial"/>
              </a:rPr>
              <a:t>Des </a:t>
            </a:r>
            <a:r>
              <a:rPr kumimoji="0" lang="fr-FR" sz="2800" b="1" i="0" u="none" strike="noStrike" kern="1200" cap="none" spc="0" normalizeH="0" baseline="0" noProof="0" err="1">
                <a:ln>
                  <a:noFill/>
                </a:ln>
                <a:solidFill>
                  <a:srgbClr val="5EBFED"/>
                </a:solidFill>
                <a:effectLst/>
                <a:uLnTx/>
                <a:uFillTx/>
                <a:latin typeface="Raleway" panose="020B0503030101060003" pitchFamily="34" charset="0"/>
                <a:cs typeface="Arial"/>
              </a:rPr>
              <a:t>obje</a:t>
            </a:r>
            <a:r>
              <a:rPr lang="fr-FR" sz="2800" err="1">
                <a:latin typeface="Raleway" panose="020B0503030101060003" pitchFamily="34" charset="0"/>
                <a:cs typeface="Arial"/>
              </a:rPr>
              <a:t>ctifs</a:t>
            </a:r>
            <a:r>
              <a:rPr lang="fr-FR" sz="2800">
                <a:latin typeface="Raleway" panose="020B0503030101060003" pitchFamily="34" charset="0"/>
                <a:cs typeface="Arial"/>
              </a:rPr>
              <a:t> très ambitieux </a:t>
            </a:r>
            <a:endParaRPr kumimoji="0" lang="fr-FR" sz="2800" b="1" i="0" u="none" strike="noStrike" kern="1200" cap="none" spc="0" normalizeH="0" baseline="0" noProof="0">
              <a:ln>
                <a:noFill/>
              </a:ln>
              <a:solidFill>
                <a:srgbClr val="5EBFED"/>
              </a:solidFill>
              <a:effectLst/>
              <a:uLnTx/>
              <a:uFillTx/>
              <a:latin typeface="Raleway" panose="020B0503030101060003" pitchFamily="34" charset="0"/>
            </a:endParaRPr>
          </a:p>
        </p:txBody>
      </p:sp>
      <p:pic>
        <p:nvPicPr>
          <p:cNvPr id="2050" name="Picture 2">
            <a:extLst>
              <a:ext uri="{FF2B5EF4-FFF2-40B4-BE49-F238E27FC236}">
                <a16:creationId xmlns:a16="http://schemas.microsoft.com/office/drawing/2014/main" id="{F185E0F8-0988-3148-C0DC-33660B675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28713"/>
            <a:ext cx="11125200" cy="4600575"/>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8">
            <a:extLst>
              <a:ext uri="{FF2B5EF4-FFF2-40B4-BE49-F238E27FC236}">
                <a16:creationId xmlns:a16="http://schemas.microsoft.com/office/drawing/2014/main" id="{FCEB109D-FDB7-B578-CDE7-5413007023A3}"/>
              </a:ext>
            </a:extLst>
          </p:cNvPr>
          <p:cNvSpPr txBox="1"/>
          <p:nvPr/>
        </p:nvSpPr>
        <p:spPr>
          <a:xfrm>
            <a:off x="8120270" y="5665600"/>
            <a:ext cx="2932043" cy="1015662"/>
          </a:xfrm>
          <a:prstGeom prst="rect">
            <a:avLst/>
          </a:prstGeom>
          <a:noFill/>
          <a:ln>
            <a:solidFill>
              <a:srgbClr val="ED7483"/>
            </a:solid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800" b="1" i="0" u="none" strike="noStrike" baseline="0">
                <a:solidFill>
                  <a:srgbClr val="ED7483"/>
                </a:solidFill>
                <a:latin typeface="Arial" panose="020B0604020202020204" pitchFamily="34" charset="0"/>
              </a:rPr>
              <a:t>1er janvier 2030 </a:t>
            </a:r>
            <a:endParaRPr lang="fr-FR" sz="1800" b="0" i="0" u="none" strike="noStrike" baseline="0">
              <a:solidFill>
                <a:srgbClr val="ED7483"/>
              </a:solidFill>
              <a:latin typeface="Arial" panose="020B0604020202020204" pitchFamily="34" charset="0"/>
            </a:endParaRPr>
          </a:p>
          <a:p>
            <a:pPr algn="ctr"/>
            <a:r>
              <a:rPr lang="fr-FR" sz="1400" b="0" i="0" u="none" strike="noStrike" baseline="0">
                <a:solidFill>
                  <a:srgbClr val="000000"/>
                </a:solidFill>
                <a:latin typeface="Arial" panose="020B0604020202020204" pitchFamily="34" charset="0"/>
              </a:rPr>
              <a:t>tous les emballages doivent être de nature à intégrer une filière de recyclage </a:t>
            </a:r>
            <a:endParaRPr lang="fr-FR" sz="1400"/>
          </a:p>
        </p:txBody>
      </p:sp>
      <p:pic>
        <p:nvPicPr>
          <p:cNvPr id="16" name="Image 15" descr="Une image contenant texte, Police, Graphique, logo&#10;&#10;Le contenu généré par l’IA peut être incorrect.">
            <a:extLst>
              <a:ext uri="{FF2B5EF4-FFF2-40B4-BE49-F238E27FC236}">
                <a16:creationId xmlns:a16="http://schemas.microsoft.com/office/drawing/2014/main" id="{3979B2FD-59DC-5D16-7FDE-F3396E38B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7" name="Image 16">
            <a:extLst>
              <a:ext uri="{FF2B5EF4-FFF2-40B4-BE49-F238E27FC236}">
                <a16:creationId xmlns:a16="http://schemas.microsoft.com/office/drawing/2014/main" id="{D4DA5EE5-2BF4-7EE9-DCF9-CD9ACCABD634}"/>
              </a:ext>
            </a:extLst>
          </p:cNvPr>
          <p:cNvPicPr>
            <a:picLocks noChangeAspect="1"/>
          </p:cNvPicPr>
          <p:nvPr/>
        </p:nvPicPr>
        <p:blipFill>
          <a:blip r:embed="rId5"/>
          <a:stretch>
            <a:fillRect/>
          </a:stretch>
        </p:blipFill>
        <p:spPr>
          <a:xfrm>
            <a:off x="9726841" y="119844"/>
            <a:ext cx="2107809" cy="546207"/>
          </a:xfrm>
          <a:prstGeom prst="rect">
            <a:avLst/>
          </a:prstGeom>
        </p:spPr>
      </p:pic>
    </p:spTree>
    <p:extLst>
      <p:ext uri="{BB962C8B-B14F-4D97-AF65-F5344CB8AC3E}">
        <p14:creationId xmlns:p14="http://schemas.microsoft.com/office/powerpoint/2010/main" val="84574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54E6F-D6B3-0117-94CE-6A139A700615}"/>
            </a:ext>
          </a:extLst>
        </p:cNvPr>
        <p:cNvGrpSpPr/>
        <p:nvPr/>
      </p:nvGrpSpPr>
      <p:grpSpPr>
        <a:xfrm>
          <a:off x="0" y="0"/>
          <a:ext cx="0" cy="0"/>
          <a:chOff x="0" y="0"/>
          <a:chExt cx="0" cy="0"/>
        </a:xfrm>
      </p:grpSpPr>
      <p:grpSp>
        <p:nvGrpSpPr>
          <p:cNvPr id="5" name="Grouper 104">
            <a:extLst>
              <a:ext uri="{FF2B5EF4-FFF2-40B4-BE49-F238E27FC236}">
                <a16:creationId xmlns:a16="http://schemas.microsoft.com/office/drawing/2014/main" id="{8D955C8A-0BD0-CF8A-AC28-4F315746602E}"/>
              </a:ext>
            </a:extLst>
          </p:cNvPr>
          <p:cNvGrpSpPr>
            <a:grpSpLocks noChangeAspect="1"/>
          </p:cNvGrpSpPr>
          <p:nvPr/>
        </p:nvGrpSpPr>
        <p:grpSpPr>
          <a:xfrm rot="2700000">
            <a:off x="144775" y="226956"/>
            <a:ext cx="356163" cy="360000"/>
            <a:chOff x="6420580" y="3613744"/>
            <a:chExt cx="2605087" cy="2633165"/>
          </a:xfrm>
          <a:solidFill>
            <a:srgbClr val="C0D75E"/>
          </a:solidFill>
        </p:grpSpPr>
        <p:sp>
          <p:nvSpPr>
            <p:cNvPr id="6" name="Ellipse 5">
              <a:extLst>
                <a:ext uri="{FF2B5EF4-FFF2-40B4-BE49-F238E27FC236}">
                  <a16:creationId xmlns:a16="http://schemas.microsoft.com/office/drawing/2014/main" id="{6E5F82E2-EF0E-491B-927B-604282325DE4}"/>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C0110DAD-49A1-5EB7-6708-E7D9122B0C5A}"/>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8" name="Ellipse 7">
              <a:extLst>
                <a:ext uri="{FF2B5EF4-FFF2-40B4-BE49-F238E27FC236}">
                  <a16:creationId xmlns:a16="http://schemas.microsoft.com/office/drawing/2014/main" id="{E48D8186-090B-BAA4-B3F9-1C16898CD2F6}"/>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9" name="Rectangle 8">
              <a:extLst>
                <a:ext uri="{FF2B5EF4-FFF2-40B4-BE49-F238E27FC236}">
                  <a16:creationId xmlns:a16="http://schemas.microsoft.com/office/drawing/2014/main" id="{4BFCE9DB-A8CC-59A0-EB5D-AFDDBFDAED9F}"/>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cxnSp>
        <p:nvCxnSpPr>
          <p:cNvPr id="10" name="Connecteur droit 9">
            <a:extLst>
              <a:ext uri="{FF2B5EF4-FFF2-40B4-BE49-F238E27FC236}">
                <a16:creationId xmlns:a16="http://schemas.microsoft.com/office/drawing/2014/main" id="{9BFFC6C2-B6CF-187B-8614-917B45FEF235}"/>
              </a:ext>
            </a:extLst>
          </p:cNvPr>
          <p:cNvCxnSpPr>
            <a:cxnSpLocks/>
          </p:cNvCxnSpPr>
          <p:nvPr/>
        </p:nvCxnSpPr>
        <p:spPr>
          <a:xfrm>
            <a:off x="0" y="870569"/>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sp>
        <p:nvSpPr>
          <p:cNvPr id="12" name="Espace réservé du texte 11">
            <a:extLst>
              <a:ext uri="{FF2B5EF4-FFF2-40B4-BE49-F238E27FC236}">
                <a16:creationId xmlns:a16="http://schemas.microsoft.com/office/drawing/2014/main" id="{6757BE74-74C3-77E2-A2E2-2E4AA1C3695B}"/>
              </a:ext>
            </a:extLst>
          </p:cNvPr>
          <p:cNvSpPr txBox="1">
            <a:spLocks/>
          </p:cNvSpPr>
          <p:nvPr/>
        </p:nvSpPr>
        <p:spPr>
          <a:xfrm>
            <a:off x="617230" y="176739"/>
            <a:ext cx="7585035" cy="539750"/>
          </a:xfrm>
          <a:prstGeom prst="rect">
            <a:avLst/>
          </a:prstGeom>
          <a:solidFill>
            <a:schemeClr val="bg1"/>
          </a:solidFill>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5EBFE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fr-FR" sz="2800">
                <a:latin typeface="Raleway" panose="020B0503030101060003" pitchFamily="34" charset="0"/>
                <a:cs typeface="Arial"/>
              </a:rPr>
              <a:t>Outil Adelphe – le Cockpit conformité </a:t>
            </a:r>
            <a:endParaRPr kumimoji="0" lang="fr-FR" sz="2800" b="1" i="0" u="none" strike="noStrike" kern="1200" cap="none" spc="0" normalizeH="0" baseline="0" noProof="0">
              <a:ln>
                <a:noFill/>
              </a:ln>
              <a:solidFill>
                <a:srgbClr val="5EBFED"/>
              </a:solidFill>
              <a:effectLst/>
              <a:uLnTx/>
              <a:uFillTx/>
              <a:latin typeface="Raleway" panose="020B0503030101060003" pitchFamily="34" charset="0"/>
            </a:endParaRPr>
          </a:p>
        </p:txBody>
      </p:sp>
      <p:pic>
        <p:nvPicPr>
          <p:cNvPr id="16" name="Image 15" descr="Une image contenant texte, Police, Graphique, logo&#10;&#10;Le contenu généré par l’IA peut être incorrect.">
            <a:extLst>
              <a:ext uri="{FF2B5EF4-FFF2-40B4-BE49-F238E27FC236}">
                <a16:creationId xmlns:a16="http://schemas.microsoft.com/office/drawing/2014/main" id="{704FF672-5C7B-A4DF-68EE-29841FEBC2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7" name="Image 16">
            <a:extLst>
              <a:ext uri="{FF2B5EF4-FFF2-40B4-BE49-F238E27FC236}">
                <a16:creationId xmlns:a16="http://schemas.microsoft.com/office/drawing/2014/main" id="{4C64F6DD-B932-0AA6-E2A9-C0D3F6D4FC99}"/>
              </a:ext>
            </a:extLst>
          </p:cNvPr>
          <p:cNvPicPr>
            <a:picLocks noChangeAspect="1"/>
          </p:cNvPicPr>
          <p:nvPr/>
        </p:nvPicPr>
        <p:blipFill>
          <a:blip r:embed="rId3"/>
          <a:stretch>
            <a:fillRect/>
          </a:stretch>
        </p:blipFill>
        <p:spPr>
          <a:xfrm>
            <a:off x="9726841" y="119844"/>
            <a:ext cx="2107809" cy="546207"/>
          </a:xfrm>
          <a:prstGeom prst="rect">
            <a:avLst/>
          </a:prstGeom>
        </p:spPr>
      </p:pic>
      <p:pic>
        <p:nvPicPr>
          <p:cNvPr id="2" name="Image 1" descr="Une image contenant texte, capture d’écran, Police, nombre&#10;&#10;Description générée automatiquement">
            <a:extLst>
              <a:ext uri="{FF2B5EF4-FFF2-40B4-BE49-F238E27FC236}">
                <a16:creationId xmlns:a16="http://schemas.microsoft.com/office/drawing/2014/main" id="{3832E142-7F53-3104-55FA-6DD6A8B6805C}"/>
              </a:ext>
            </a:extLst>
          </p:cNvPr>
          <p:cNvPicPr>
            <a:picLocks noChangeAspect="1"/>
          </p:cNvPicPr>
          <p:nvPr/>
        </p:nvPicPr>
        <p:blipFill>
          <a:blip r:embed="rId4"/>
          <a:stretch>
            <a:fillRect/>
          </a:stretch>
        </p:blipFill>
        <p:spPr>
          <a:xfrm>
            <a:off x="2002093" y="1917291"/>
            <a:ext cx="2804652" cy="1905000"/>
          </a:xfrm>
          <a:prstGeom prst="rect">
            <a:avLst/>
          </a:prstGeom>
        </p:spPr>
      </p:pic>
      <p:pic>
        <p:nvPicPr>
          <p:cNvPr id="3" name="Image 2" descr="Une image contenant texte, capture d’écran, Police, nombre&#10;&#10;Description générée automatiquement">
            <a:extLst>
              <a:ext uri="{FF2B5EF4-FFF2-40B4-BE49-F238E27FC236}">
                <a16:creationId xmlns:a16="http://schemas.microsoft.com/office/drawing/2014/main" id="{7D5CE22D-55C0-6631-000E-46C73B2E5700}"/>
              </a:ext>
            </a:extLst>
          </p:cNvPr>
          <p:cNvPicPr>
            <a:picLocks noChangeAspect="1"/>
          </p:cNvPicPr>
          <p:nvPr/>
        </p:nvPicPr>
        <p:blipFill>
          <a:blip r:embed="rId5"/>
          <a:stretch>
            <a:fillRect/>
          </a:stretch>
        </p:blipFill>
        <p:spPr>
          <a:xfrm>
            <a:off x="4807974" y="1917598"/>
            <a:ext cx="4026310" cy="1904386"/>
          </a:xfrm>
          <a:prstGeom prst="rect">
            <a:avLst/>
          </a:prstGeom>
        </p:spPr>
      </p:pic>
      <p:pic>
        <p:nvPicPr>
          <p:cNvPr id="4" name="Image 3" descr="Une image contenant conception, ligne, symbole, Graphique&#10;&#10;Description générée automatiquement">
            <a:extLst>
              <a:ext uri="{FF2B5EF4-FFF2-40B4-BE49-F238E27FC236}">
                <a16:creationId xmlns:a16="http://schemas.microsoft.com/office/drawing/2014/main" id="{DA330025-85E5-1766-08DA-EC4B9722A482}"/>
              </a:ext>
            </a:extLst>
          </p:cNvPr>
          <p:cNvPicPr>
            <a:picLocks noChangeAspect="1"/>
          </p:cNvPicPr>
          <p:nvPr/>
        </p:nvPicPr>
        <p:blipFill>
          <a:blip r:embed="rId6"/>
          <a:srcRect l="22796" t="23011" r="21290" b="22366"/>
          <a:stretch/>
        </p:blipFill>
        <p:spPr>
          <a:xfrm>
            <a:off x="9001185" y="2091526"/>
            <a:ext cx="209127" cy="201509"/>
          </a:xfrm>
          <a:prstGeom prst="rect">
            <a:avLst/>
          </a:prstGeom>
        </p:spPr>
      </p:pic>
      <p:pic>
        <p:nvPicPr>
          <p:cNvPr id="11" name="Image 10" descr="Une image contenant symbole, logo, Graphique, clipart&#10;&#10;Description générée automatiquement">
            <a:extLst>
              <a:ext uri="{FF2B5EF4-FFF2-40B4-BE49-F238E27FC236}">
                <a16:creationId xmlns:a16="http://schemas.microsoft.com/office/drawing/2014/main" id="{6A947A50-5104-EB33-AC87-79DB07A03187}"/>
              </a:ext>
            </a:extLst>
          </p:cNvPr>
          <p:cNvPicPr>
            <a:picLocks noChangeAspect="1"/>
          </p:cNvPicPr>
          <p:nvPr/>
        </p:nvPicPr>
        <p:blipFill>
          <a:blip r:embed="rId7"/>
          <a:srcRect l="29764" t="29939" r="30003" b="29643"/>
          <a:stretch/>
        </p:blipFill>
        <p:spPr>
          <a:xfrm>
            <a:off x="9002664" y="2874064"/>
            <a:ext cx="208912" cy="198803"/>
          </a:xfrm>
          <a:prstGeom prst="rect">
            <a:avLst/>
          </a:prstGeom>
        </p:spPr>
      </p:pic>
      <p:pic>
        <p:nvPicPr>
          <p:cNvPr id="13" name="Image 12" descr="Une image contenant cercle, conception&#10;&#10;Description générée automatiquement">
            <a:extLst>
              <a:ext uri="{FF2B5EF4-FFF2-40B4-BE49-F238E27FC236}">
                <a16:creationId xmlns:a16="http://schemas.microsoft.com/office/drawing/2014/main" id="{822AA31E-8489-B165-1B7A-619E0C73E910}"/>
              </a:ext>
            </a:extLst>
          </p:cNvPr>
          <p:cNvPicPr>
            <a:picLocks noChangeAspect="1"/>
          </p:cNvPicPr>
          <p:nvPr/>
        </p:nvPicPr>
        <p:blipFill>
          <a:blip r:embed="rId8"/>
          <a:srcRect l="23049" t="23067" r="23230" b="23095"/>
          <a:stretch/>
        </p:blipFill>
        <p:spPr>
          <a:xfrm>
            <a:off x="8999071" y="3721484"/>
            <a:ext cx="223321" cy="228179"/>
          </a:xfrm>
          <a:prstGeom prst="rect">
            <a:avLst/>
          </a:prstGeom>
        </p:spPr>
      </p:pic>
      <p:pic>
        <p:nvPicPr>
          <p:cNvPr id="18" name="Image 17" descr="Une image contenant Graphique, conception, Police, logo&#10;&#10;Description générée automatiquement">
            <a:extLst>
              <a:ext uri="{FF2B5EF4-FFF2-40B4-BE49-F238E27FC236}">
                <a16:creationId xmlns:a16="http://schemas.microsoft.com/office/drawing/2014/main" id="{12746943-7BF1-660D-A403-5B8C880DB5D1}"/>
              </a:ext>
            </a:extLst>
          </p:cNvPr>
          <p:cNvPicPr>
            <a:picLocks noChangeAspect="1"/>
          </p:cNvPicPr>
          <p:nvPr/>
        </p:nvPicPr>
        <p:blipFill>
          <a:blip r:embed="rId9"/>
          <a:srcRect l="26200" t="22983" r="24138" b="21053"/>
          <a:stretch/>
        </p:blipFill>
        <p:spPr>
          <a:xfrm>
            <a:off x="9009238" y="4614728"/>
            <a:ext cx="213215" cy="226018"/>
          </a:xfrm>
          <a:prstGeom prst="rect">
            <a:avLst/>
          </a:prstGeom>
        </p:spPr>
      </p:pic>
      <p:pic>
        <p:nvPicPr>
          <p:cNvPr id="19" name="Image 18" descr="Une image contenant texte, capture d’écran, Police, conception&#10;&#10;Description générée automatiquement">
            <a:extLst>
              <a:ext uri="{FF2B5EF4-FFF2-40B4-BE49-F238E27FC236}">
                <a16:creationId xmlns:a16="http://schemas.microsoft.com/office/drawing/2014/main" id="{347914C3-1353-9F8D-7F30-149EB5E432A9}"/>
              </a:ext>
            </a:extLst>
          </p:cNvPr>
          <p:cNvPicPr>
            <a:picLocks noChangeAspect="1"/>
          </p:cNvPicPr>
          <p:nvPr/>
        </p:nvPicPr>
        <p:blipFill>
          <a:blip r:embed="rId10"/>
          <a:stretch>
            <a:fillRect/>
          </a:stretch>
        </p:blipFill>
        <p:spPr>
          <a:xfrm>
            <a:off x="626511" y="1917290"/>
            <a:ext cx="1377107" cy="4813622"/>
          </a:xfrm>
          <a:prstGeom prst="rect">
            <a:avLst/>
          </a:prstGeom>
        </p:spPr>
      </p:pic>
      <p:pic>
        <p:nvPicPr>
          <p:cNvPr id="20" name="Image 19" descr="Une image contenant texte, capture d’écran, nombre, Police&#10;&#10;Description générée automatiquement">
            <a:extLst>
              <a:ext uri="{FF2B5EF4-FFF2-40B4-BE49-F238E27FC236}">
                <a16:creationId xmlns:a16="http://schemas.microsoft.com/office/drawing/2014/main" id="{53A90194-F5F3-38A8-8E16-451568A86B83}"/>
              </a:ext>
            </a:extLst>
          </p:cNvPr>
          <p:cNvPicPr>
            <a:picLocks noChangeAspect="1"/>
          </p:cNvPicPr>
          <p:nvPr/>
        </p:nvPicPr>
        <p:blipFill>
          <a:blip r:embed="rId11"/>
          <a:stretch>
            <a:fillRect/>
          </a:stretch>
        </p:blipFill>
        <p:spPr>
          <a:xfrm>
            <a:off x="2003323" y="3825645"/>
            <a:ext cx="6830691" cy="2895963"/>
          </a:xfrm>
          <a:prstGeom prst="rect">
            <a:avLst/>
          </a:prstGeom>
        </p:spPr>
      </p:pic>
      <p:sp>
        <p:nvSpPr>
          <p:cNvPr id="21" name="ZoneTexte 20">
            <a:extLst>
              <a:ext uri="{FF2B5EF4-FFF2-40B4-BE49-F238E27FC236}">
                <a16:creationId xmlns:a16="http://schemas.microsoft.com/office/drawing/2014/main" id="{303D66A9-FA62-0FB9-5BA8-DCBEEBE0D2BF}"/>
              </a:ext>
            </a:extLst>
          </p:cNvPr>
          <p:cNvSpPr txBox="1"/>
          <p:nvPr/>
        </p:nvSpPr>
        <p:spPr>
          <a:xfrm>
            <a:off x="9315155" y="2059253"/>
            <a:ext cx="272770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b="1">
                <a:solidFill>
                  <a:srgbClr val="5DC5EA"/>
                </a:solidFill>
                <a:ea typeface="+mn-lt"/>
                <a:cs typeface="+mn-lt"/>
              </a:rPr>
              <a:t>Visualisez facilement </a:t>
            </a:r>
            <a:r>
              <a:rPr lang="fr-FR" sz="1400"/>
              <a:t>les grandes dates clés </a:t>
            </a:r>
          </a:p>
        </p:txBody>
      </p:sp>
      <p:sp>
        <p:nvSpPr>
          <p:cNvPr id="22" name="ZoneTexte 21">
            <a:extLst>
              <a:ext uri="{FF2B5EF4-FFF2-40B4-BE49-F238E27FC236}">
                <a16:creationId xmlns:a16="http://schemas.microsoft.com/office/drawing/2014/main" id="{ED569660-6875-1D7F-FA3B-4814364314BC}"/>
              </a:ext>
            </a:extLst>
          </p:cNvPr>
          <p:cNvSpPr txBox="1"/>
          <p:nvPr/>
        </p:nvSpPr>
        <p:spPr>
          <a:xfrm>
            <a:off x="9315155" y="2813556"/>
            <a:ext cx="272770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b="1">
                <a:solidFill>
                  <a:srgbClr val="5DC5EA"/>
                </a:solidFill>
                <a:ea typeface="+mn-lt"/>
                <a:cs typeface="+mn-lt"/>
              </a:rPr>
              <a:t>Accédez à une liste claire et organisée </a:t>
            </a:r>
            <a:r>
              <a:rPr lang="fr-FR" sz="1400">
                <a:solidFill>
                  <a:srgbClr val="000000"/>
                </a:solidFill>
                <a:ea typeface="+mn-lt"/>
                <a:cs typeface="+mn-lt"/>
              </a:rPr>
              <a:t>de </a:t>
            </a:r>
            <a:r>
              <a:rPr lang="fr-FR" sz="1400"/>
              <a:t>vos obligations légales</a:t>
            </a:r>
          </a:p>
          <a:p>
            <a:endParaRPr lang="fr-FR" sz="1400"/>
          </a:p>
        </p:txBody>
      </p:sp>
      <p:sp>
        <p:nvSpPr>
          <p:cNvPr id="23" name="ZoneTexte 22">
            <a:extLst>
              <a:ext uri="{FF2B5EF4-FFF2-40B4-BE49-F238E27FC236}">
                <a16:creationId xmlns:a16="http://schemas.microsoft.com/office/drawing/2014/main" id="{A4DDBB55-253E-CEE8-019B-5AF95889A0B0}"/>
              </a:ext>
            </a:extLst>
          </p:cNvPr>
          <p:cNvSpPr txBox="1"/>
          <p:nvPr/>
        </p:nvSpPr>
        <p:spPr>
          <a:xfrm>
            <a:off x="9315155" y="3675617"/>
            <a:ext cx="272770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b="1">
                <a:solidFill>
                  <a:srgbClr val="5DC5EA"/>
                </a:solidFill>
                <a:ea typeface="+mn-lt"/>
                <a:cs typeface="+mn-lt"/>
              </a:rPr>
              <a:t>Consultez</a:t>
            </a:r>
            <a:r>
              <a:rPr lang="fr-FR" sz="1400">
                <a:solidFill>
                  <a:srgbClr val="000000"/>
                </a:solidFill>
                <a:ea typeface="+mn-lt"/>
                <a:cs typeface="+mn-lt"/>
              </a:rPr>
              <a:t> les textes de loi, </a:t>
            </a:r>
            <a:r>
              <a:rPr lang="fr-FR" sz="1400"/>
              <a:t>les ressources et outils nécessaires </a:t>
            </a:r>
          </a:p>
          <a:p>
            <a:endParaRPr lang="fr-FR" sz="1400"/>
          </a:p>
        </p:txBody>
      </p:sp>
      <p:sp>
        <p:nvSpPr>
          <p:cNvPr id="24" name="ZoneTexte 23">
            <a:extLst>
              <a:ext uri="{FF2B5EF4-FFF2-40B4-BE49-F238E27FC236}">
                <a16:creationId xmlns:a16="http://schemas.microsoft.com/office/drawing/2014/main" id="{E8B15FE7-90B9-6BAB-86EF-C29D4EDB5580}"/>
              </a:ext>
            </a:extLst>
          </p:cNvPr>
          <p:cNvSpPr txBox="1"/>
          <p:nvPr/>
        </p:nvSpPr>
        <p:spPr>
          <a:xfrm>
            <a:off x="9315155" y="4553071"/>
            <a:ext cx="272770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b="1">
                <a:solidFill>
                  <a:srgbClr val="5DC5EA"/>
                </a:solidFill>
                <a:ea typeface="+mn-lt"/>
                <a:cs typeface="+mn-lt"/>
              </a:rPr>
              <a:t>Pilotez</a:t>
            </a:r>
            <a:r>
              <a:rPr lang="fr-FR" sz="1400">
                <a:solidFill>
                  <a:srgbClr val="000000"/>
                </a:solidFill>
                <a:ea typeface="+mn-lt"/>
                <a:cs typeface="+mn-lt"/>
              </a:rPr>
              <a:t> vos obligations et suivez </a:t>
            </a:r>
            <a:r>
              <a:rPr lang="fr-FR" sz="1400"/>
              <a:t>votre mise en conformité</a:t>
            </a:r>
          </a:p>
          <a:p>
            <a:endParaRPr lang="fr-FR" sz="1400"/>
          </a:p>
        </p:txBody>
      </p:sp>
    </p:spTree>
    <p:extLst>
      <p:ext uri="{BB962C8B-B14F-4D97-AF65-F5344CB8AC3E}">
        <p14:creationId xmlns:p14="http://schemas.microsoft.com/office/powerpoint/2010/main" val="162906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3E180-898C-E5C7-4E83-C90D1D725386}"/>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9BFC957F-C04E-41A4-B54C-897029023E23}"/>
              </a:ext>
            </a:extLst>
          </p:cNvPr>
          <p:cNvGrpSpPr/>
          <p:nvPr/>
        </p:nvGrpSpPr>
        <p:grpSpPr>
          <a:xfrm>
            <a:off x="2158408" y="1063254"/>
            <a:ext cx="7919999" cy="4349466"/>
            <a:chOff x="2547795" y="1302057"/>
            <a:chExt cx="6952680" cy="3694519"/>
          </a:xfrm>
        </p:grpSpPr>
        <p:sp>
          <p:nvSpPr>
            <p:cNvPr id="4" name="Espace réservé du texte 3">
              <a:extLst>
                <a:ext uri="{FF2B5EF4-FFF2-40B4-BE49-F238E27FC236}">
                  <a16:creationId xmlns:a16="http://schemas.microsoft.com/office/drawing/2014/main" id="{846ABB4F-6072-7A4E-CF13-FA1D2AAD3E17}"/>
                </a:ext>
              </a:extLst>
            </p:cNvPr>
            <p:cNvSpPr txBox="1">
              <a:spLocks/>
            </p:cNvSpPr>
            <p:nvPr/>
          </p:nvSpPr>
          <p:spPr>
            <a:xfrm>
              <a:off x="2547795" y="1302057"/>
              <a:ext cx="6952680" cy="1071038"/>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4800" b="1">
                  <a:solidFill>
                    <a:srgbClr val="5EC0EE"/>
                  </a:solidFill>
                  <a:latin typeface="Calibri Light" panose="020F0302020204030204" pitchFamily="34" charset="0"/>
                  <a:cs typeface="Calibri Light" panose="020F0302020204030204" pitchFamily="34" charset="0"/>
                </a:rPr>
                <a:t>Avez-vous des questions ?</a:t>
              </a:r>
            </a:p>
          </p:txBody>
        </p:sp>
        <p:pic>
          <p:nvPicPr>
            <p:cNvPr id="5" name="Image 4">
              <a:extLst>
                <a:ext uri="{FF2B5EF4-FFF2-40B4-BE49-F238E27FC236}">
                  <a16:creationId xmlns:a16="http://schemas.microsoft.com/office/drawing/2014/main" id="{8C01470E-E8E3-E718-BF57-585BA93FAB73}"/>
                </a:ext>
              </a:extLst>
            </p:cNvPr>
            <p:cNvPicPr>
              <a:picLocks noChangeAspect="1"/>
            </p:cNvPicPr>
            <p:nvPr/>
          </p:nvPicPr>
          <p:blipFill>
            <a:blip r:embed="rId2"/>
            <a:stretch>
              <a:fillRect/>
            </a:stretch>
          </p:blipFill>
          <p:spPr>
            <a:xfrm>
              <a:off x="4267295" y="2611771"/>
              <a:ext cx="2731403" cy="2384805"/>
            </a:xfrm>
            <a:prstGeom prst="rect">
              <a:avLst/>
            </a:prstGeom>
          </p:spPr>
        </p:pic>
      </p:grpSp>
      <p:pic>
        <p:nvPicPr>
          <p:cNvPr id="6" name="Image 12">
            <a:extLst>
              <a:ext uri="{FF2B5EF4-FFF2-40B4-BE49-F238E27FC236}">
                <a16:creationId xmlns:a16="http://schemas.microsoft.com/office/drawing/2014/main" id="{19A5EDDE-81B3-F6BC-48F3-8D08E85B3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129" y="626266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Une image contenant texte, Police, Graphique, logo&#10;&#10;Le contenu généré par l’IA peut être incorrect.">
            <a:extLst>
              <a:ext uri="{FF2B5EF4-FFF2-40B4-BE49-F238E27FC236}">
                <a16:creationId xmlns:a16="http://schemas.microsoft.com/office/drawing/2014/main" id="{C1E6292D-846B-712E-53F4-C296A789DD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spTree>
    <p:extLst>
      <p:ext uri="{BB962C8B-B14F-4D97-AF65-F5344CB8AC3E}">
        <p14:creationId xmlns:p14="http://schemas.microsoft.com/office/powerpoint/2010/main" val="2591928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1C859C7E-3BFE-481C-8713-1928789A6305}"/>
              </a:ext>
            </a:extLst>
          </p:cNvPr>
          <p:cNvSpPr txBox="1">
            <a:spLocks/>
          </p:cNvSpPr>
          <p:nvPr/>
        </p:nvSpPr>
        <p:spPr>
          <a:xfrm>
            <a:off x="800928" y="2607365"/>
            <a:ext cx="2019300" cy="9144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600" b="1" i="0" u="none" strike="noStrike" kern="1200" cap="none" spc="0" normalizeH="0" baseline="0" noProof="0">
                <a:ln>
                  <a:noFill/>
                </a:ln>
                <a:solidFill>
                  <a:srgbClr val="FFDA5A"/>
                </a:solidFill>
                <a:effectLst/>
                <a:uLnTx/>
                <a:uFillTx/>
                <a:latin typeface="Arial" panose="020B0604020202020204" pitchFamily="34" charset="0"/>
                <a:ea typeface="+mn-ea"/>
                <a:cs typeface="Arial" panose="020B0604020202020204" pitchFamily="34" charset="0"/>
              </a:rPr>
              <a:t>02</a:t>
            </a:r>
          </a:p>
        </p:txBody>
      </p:sp>
      <p:sp>
        <p:nvSpPr>
          <p:cNvPr id="5" name="Espace réservé du texte 2">
            <a:extLst>
              <a:ext uri="{FF2B5EF4-FFF2-40B4-BE49-F238E27FC236}">
                <a16:creationId xmlns:a16="http://schemas.microsoft.com/office/drawing/2014/main" id="{D890C86B-9776-4AC5-B7A1-3AC245B72D6A}"/>
              </a:ext>
            </a:extLst>
          </p:cNvPr>
          <p:cNvSpPr txBox="1">
            <a:spLocks/>
          </p:cNvSpPr>
          <p:nvPr/>
        </p:nvSpPr>
        <p:spPr>
          <a:xfrm>
            <a:off x="628650" y="3429000"/>
            <a:ext cx="6521087" cy="177360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i="0" u="none" strike="noStrike" kern="1200" cap="none" spc="0" normalizeH="0" baseline="0" noProof="0">
                <a:ln>
                  <a:noFill/>
                </a:ln>
                <a:solidFill>
                  <a:prstClr val="black"/>
                </a:solidFill>
                <a:effectLst/>
                <a:uLnTx/>
                <a:uFillTx/>
                <a:latin typeface="Raleway" pitchFamily="2" charset="0"/>
                <a:cs typeface="Arial" panose="020B0604020202020204" pitchFamily="34" charset="0"/>
              </a:rPr>
              <a:t>Initiation à l’éco conception</a:t>
            </a:r>
          </a:p>
        </p:txBody>
      </p:sp>
      <p:pic>
        <p:nvPicPr>
          <p:cNvPr id="2" name="Image 1" descr="Une image contenant texte, Police, Graphique, logo&#10;&#10;Le contenu généré par l’IA peut être incorrect.">
            <a:extLst>
              <a:ext uri="{FF2B5EF4-FFF2-40B4-BE49-F238E27FC236}">
                <a16:creationId xmlns:a16="http://schemas.microsoft.com/office/drawing/2014/main" id="{8A7119BB-F93C-C71A-B607-3227D8080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6" name="Image 12">
            <a:extLst>
              <a:ext uri="{FF2B5EF4-FFF2-40B4-BE49-F238E27FC236}">
                <a16:creationId xmlns:a16="http://schemas.microsoft.com/office/drawing/2014/main" id="{3C80BF43-97A8-5D11-DEF4-FB8041E6F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descr="Une image contenant clipart, Graphique, conception&#10;&#10;Le contenu généré par l’IA peut être incorrect.">
            <a:extLst>
              <a:ext uri="{FF2B5EF4-FFF2-40B4-BE49-F238E27FC236}">
                <a16:creationId xmlns:a16="http://schemas.microsoft.com/office/drawing/2014/main" id="{8A31B18F-2B26-256C-BE88-8502EA29AF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9166" y="1358793"/>
            <a:ext cx="4324572" cy="4140413"/>
          </a:xfrm>
          <a:prstGeom prst="rect">
            <a:avLst/>
          </a:prstGeom>
        </p:spPr>
      </p:pic>
    </p:spTree>
    <p:extLst>
      <p:ext uri="{BB962C8B-B14F-4D97-AF65-F5344CB8AC3E}">
        <p14:creationId xmlns:p14="http://schemas.microsoft.com/office/powerpoint/2010/main" val="1486443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262DD9-CC76-C208-A0A4-413BDDF914E2}"/>
              </a:ext>
            </a:extLst>
          </p:cNvPr>
          <p:cNvSpPr>
            <a:spLocks noGrp="1"/>
          </p:cNvSpPr>
          <p:nvPr>
            <p:ph type="title"/>
          </p:nvPr>
        </p:nvSpPr>
        <p:spPr/>
        <p:txBody>
          <a:bodyPr/>
          <a:lstStyle/>
          <a:p>
            <a:r>
              <a:rPr lang="fr-FR" sz="2800"/>
              <a:t>Écoconcevoir : c’est quoi ? </a:t>
            </a:r>
          </a:p>
        </p:txBody>
      </p:sp>
      <p:grpSp>
        <p:nvGrpSpPr>
          <p:cNvPr id="6" name="Groupe 5">
            <a:extLst>
              <a:ext uri="{FF2B5EF4-FFF2-40B4-BE49-F238E27FC236}">
                <a16:creationId xmlns:a16="http://schemas.microsoft.com/office/drawing/2014/main" id="{18C5CA5B-85A5-FA43-BEAB-754E787F4268}"/>
              </a:ext>
            </a:extLst>
          </p:cNvPr>
          <p:cNvGrpSpPr/>
          <p:nvPr/>
        </p:nvGrpSpPr>
        <p:grpSpPr>
          <a:xfrm>
            <a:off x="2214113" y="1049110"/>
            <a:ext cx="9707880" cy="5271893"/>
            <a:chOff x="2484120" y="1240848"/>
            <a:chExt cx="8652421" cy="5271893"/>
          </a:xfrm>
        </p:grpSpPr>
        <p:sp>
          <p:nvSpPr>
            <p:cNvPr id="7" name="Forme libre : forme 6">
              <a:extLst>
                <a:ext uri="{FF2B5EF4-FFF2-40B4-BE49-F238E27FC236}">
                  <a16:creationId xmlns:a16="http://schemas.microsoft.com/office/drawing/2014/main" id="{DAEE75F8-4E56-DBD6-AEA7-1EE0CB468256}"/>
                </a:ext>
              </a:extLst>
            </p:cNvPr>
            <p:cNvSpPr/>
            <p:nvPr/>
          </p:nvSpPr>
          <p:spPr>
            <a:xfrm>
              <a:off x="5322462" y="2484936"/>
              <a:ext cx="2975736" cy="2975736"/>
            </a:xfrm>
            <a:custGeom>
              <a:avLst/>
              <a:gdLst>
                <a:gd name="connsiteX0" fmla="*/ 0 w 2975736"/>
                <a:gd name="connsiteY0" fmla="*/ 1487868 h 2975736"/>
                <a:gd name="connsiteX1" fmla="*/ 1487868 w 2975736"/>
                <a:gd name="connsiteY1" fmla="*/ 0 h 2975736"/>
                <a:gd name="connsiteX2" fmla="*/ 2975736 w 2975736"/>
                <a:gd name="connsiteY2" fmla="*/ 1487868 h 2975736"/>
                <a:gd name="connsiteX3" fmla="*/ 1487868 w 2975736"/>
                <a:gd name="connsiteY3" fmla="*/ 2975736 h 2975736"/>
                <a:gd name="connsiteX4" fmla="*/ 0 w 2975736"/>
                <a:gd name="connsiteY4" fmla="*/ 1487868 h 2975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5736" h="2975736">
                  <a:moveTo>
                    <a:pt x="0" y="1487868"/>
                  </a:moveTo>
                  <a:cubicBezTo>
                    <a:pt x="0" y="666141"/>
                    <a:pt x="666141" y="0"/>
                    <a:pt x="1487868" y="0"/>
                  </a:cubicBezTo>
                  <a:cubicBezTo>
                    <a:pt x="2309595" y="0"/>
                    <a:pt x="2975736" y="666141"/>
                    <a:pt x="2975736" y="1487868"/>
                  </a:cubicBezTo>
                  <a:cubicBezTo>
                    <a:pt x="2975736" y="2309595"/>
                    <a:pt x="2309595" y="2975736"/>
                    <a:pt x="1487868" y="2975736"/>
                  </a:cubicBezTo>
                  <a:cubicBezTo>
                    <a:pt x="666141" y="2975736"/>
                    <a:pt x="0" y="2309595"/>
                    <a:pt x="0" y="1487868"/>
                  </a:cubicBezTo>
                  <a:close/>
                </a:path>
              </a:pathLst>
            </a:custGeom>
            <a:solidFill>
              <a:schemeClr val="bg1">
                <a:alpha val="50000"/>
              </a:schemeClr>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algn="ctr" defTabSz="466725">
                <a:lnSpc>
                  <a:spcPct val="90000"/>
                </a:lnSpc>
                <a:spcBef>
                  <a:spcPct val="0"/>
                </a:spcBef>
                <a:spcAft>
                  <a:spcPct val="35000"/>
                </a:spcAft>
              </a:pPr>
              <a:endParaRPr lang="fr-FR" sz="1500">
                <a:latin typeface="Raleway" pitchFamily="2" charset="0"/>
                <a:cs typeface="Arial" panose="020B0604020202020204" pitchFamily="34" charset="0"/>
              </a:endParaRPr>
            </a:p>
          </p:txBody>
        </p:sp>
        <p:sp>
          <p:nvSpPr>
            <p:cNvPr id="8" name="Rectangle 7">
              <a:extLst>
                <a:ext uri="{FF2B5EF4-FFF2-40B4-BE49-F238E27FC236}">
                  <a16:creationId xmlns:a16="http://schemas.microsoft.com/office/drawing/2014/main" id="{93735A4C-B624-D2FE-99C0-1D9945F7D7FE}"/>
                </a:ext>
              </a:extLst>
            </p:cNvPr>
            <p:cNvSpPr/>
            <p:nvPr/>
          </p:nvSpPr>
          <p:spPr>
            <a:xfrm>
              <a:off x="2484120" y="1240848"/>
              <a:ext cx="8652421" cy="5271893"/>
            </a:xfrm>
            <a:prstGeom prst="rect">
              <a:avLst/>
            </a:prstGeom>
            <a:noFill/>
            <a:ln w="9525" cap="flat" cmpd="sng" algn="ctr">
              <a:noFill/>
              <a:prstDash val="solid"/>
              <a:round/>
              <a:headEnd type="none" w="med" len="med"/>
              <a:tailEnd type="none" w="med" len="med"/>
            </a:ln>
          </p:spPr>
          <p:txBody>
            <a:bodyPr/>
            <a:lstStyle/>
            <a:p>
              <a:endParaRPr lang="fr-FR">
                <a:latin typeface="Raleway" pitchFamily="2" charset="0"/>
              </a:endParaRPr>
            </a:p>
          </p:txBody>
        </p:sp>
        <p:sp>
          <p:nvSpPr>
            <p:cNvPr id="9" name="Forme libre : forme 8">
              <a:extLst>
                <a:ext uri="{FF2B5EF4-FFF2-40B4-BE49-F238E27FC236}">
                  <a16:creationId xmlns:a16="http://schemas.microsoft.com/office/drawing/2014/main" id="{52F70350-B21C-1967-F7DC-6BC25764D8C9}"/>
                </a:ext>
              </a:extLst>
            </p:cNvPr>
            <p:cNvSpPr/>
            <p:nvPr/>
          </p:nvSpPr>
          <p:spPr>
            <a:xfrm>
              <a:off x="6060314" y="1319743"/>
              <a:ext cx="1570504" cy="1487868"/>
            </a:xfrm>
            <a:custGeom>
              <a:avLst/>
              <a:gdLst>
                <a:gd name="connsiteX0" fmla="*/ 0 w 1570504"/>
                <a:gd name="connsiteY0" fmla="*/ 743934 h 1487868"/>
                <a:gd name="connsiteX1" fmla="*/ 785252 w 1570504"/>
                <a:gd name="connsiteY1" fmla="*/ 0 h 1487868"/>
                <a:gd name="connsiteX2" fmla="*/ 1570504 w 1570504"/>
                <a:gd name="connsiteY2" fmla="*/ 743934 h 1487868"/>
                <a:gd name="connsiteX3" fmla="*/ 785252 w 1570504"/>
                <a:gd name="connsiteY3" fmla="*/ 1487868 h 1487868"/>
                <a:gd name="connsiteX4" fmla="*/ 0 w 1570504"/>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0504" h="1487868">
                  <a:moveTo>
                    <a:pt x="0" y="743934"/>
                  </a:moveTo>
                  <a:cubicBezTo>
                    <a:pt x="0" y="333071"/>
                    <a:pt x="351569" y="0"/>
                    <a:pt x="785252" y="0"/>
                  </a:cubicBezTo>
                  <a:cubicBezTo>
                    <a:pt x="1218935" y="0"/>
                    <a:pt x="1570504" y="333071"/>
                    <a:pt x="1570504" y="743934"/>
                  </a:cubicBezTo>
                  <a:cubicBezTo>
                    <a:pt x="1570504" y="1154797"/>
                    <a:pt x="1218935" y="1487868"/>
                    <a:pt x="785252" y="1487868"/>
                  </a:cubicBezTo>
                  <a:cubicBezTo>
                    <a:pt x="351569"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43965" tIns="231863" rIns="243965" bIns="231863" numCol="1" spcCol="1270" anchor="ctr" anchorCtr="0">
              <a:noAutofit/>
            </a:bodyPr>
            <a:lstStyle/>
            <a:p>
              <a:pPr marL="0" lvl="0" indent="0" algn="ctr" defTabSz="466725">
                <a:lnSpc>
                  <a:spcPct val="90000"/>
                </a:lnSpc>
                <a:spcBef>
                  <a:spcPct val="0"/>
                </a:spcBef>
                <a:spcAft>
                  <a:spcPct val="35000"/>
                </a:spcAft>
                <a:buNone/>
              </a:pPr>
              <a:r>
                <a:rPr lang="fr-FR" sz="1500" kern="1200">
                  <a:latin typeface="Raleway" pitchFamily="2" charset="0"/>
                  <a:cs typeface="Arial" panose="020B0604020202020204" pitchFamily="34" charset="0"/>
                </a:rPr>
                <a:t>Attentes du consommateur</a:t>
              </a:r>
            </a:p>
          </p:txBody>
        </p:sp>
        <p:sp>
          <p:nvSpPr>
            <p:cNvPr id="10" name="Forme libre : forme 9">
              <a:extLst>
                <a:ext uri="{FF2B5EF4-FFF2-40B4-BE49-F238E27FC236}">
                  <a16:creationId xmlns:a16="http://schemas.microsoft.com/office/drawing/2014/main" id="{0BB0F375-B4E4-AFD5-84E9-0486B32C277F}"/>
                </a:ext>
              </a:extLst>
            </p:cNvPr>
            <p:cNvSpPr/>
            <p:nvPr/>
          </p:nvSpPr>
          <p:spPr>
            <a:xfrm>
              <a:off x="7582353" y="2019934"/>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r>
                <a:rPr lang="fr-FR" sz="1500" kern="1200">
                  <a:latin typeface="Raleway" pitchFamily="2" charset="0"/>
                  <a:cs typeface="Arial" panose="020B0604020202020204" pitchFamily="34" charset="0"/>
                </a:rPr>
                <a:t>Enjeux marketing</a:t>
              </a:r>
            </a:p>
          </p:txBody>
        </p:sp>
        <p:sp>
          <p:nvSpPr>
            <p:cNvPr id="11" name="Forme libre : forme 10">
              <a:extLst>
                <a:ext uri="{FF2B5EF4-FFF2-40B4-BE49-F238E27FC236}">
                  <a16:creationId xmlns:a16="http://schemas.microsoft.com/office/drawing/2014/main" id="{681EAF59-7C3A-E1DF-C293-5EE8554D8527}"/>
                </a:ext>
              </a:extLst>
            </p:cNvPr>
            <p:cNvSpPr/>
            <p:nvPr/>
          </p:nvSpPr>
          <p:spPr>
            <a:xfrm>
              <a:off x="7956764" y="3660334"/>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r>
                <a:rPr lang="fr-FR" sz="1500" kern="1200">
                  <a:latin typeface="Raleway" pitchFamily="2" charset="0"/>
                  <a:cs typeface="Arial" panose="020B0604020202020204" pitchFamily="34" charset="0"/>
                </a:rPr>
                <a:t>Logistiques et distributions</a:t>
              </a:r>
            </a:p>
          </p:txBody>
        </p:sp>
        <p:sp>
          <p:nvSpPr>
            <p:cNvPr id="12" name="Forme libre : forme 11">
              <a:extLst>
                <a:ext uri="{FF2B5EF4-FFF2-40B4-BE49-F238E27FC236}">
                  <a16:creationId xmlns:a16="http://schemas.microsoft.com/office/drawing/2014/main" id="{BC2F0DED-0BC1-6FE9-75E1-F7E7A7B8C577}"/>
                </a:ext>
              </a:extLst>
            </p:cNvPr>
            <p:cNvSpPr/>
            <p:nvPr/>
          </p:nvSpPr>
          <p:spPr>
            <a:xfrm>
              <a:off x="6907689" y="4975832"/>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r>
                <a:rPr lang="fr-FR" sz="1500" kern="1200">
                  <a:latin typeface="Raleway" pitchFamily="2" charset="0"/>
                  <a:cs typeface="Arial" panose="020B0604020202020204" pitchFamily="34" charset="0"/>
                </a:rPr>
                <a:t>Enjeux économiques</a:t>
              </a:r>
            </a:p>
          </p:txBody>
        </p:sp>
        <p:sp>
          <p:nvSpPr>
            <p:cNvPr id="13" name="Forme libre : forme 12">
              <a:extLst>
                <a:ext uri="{FF2B5EF4-FFF2-40B4-BE49-F238E27FC236}">
                  <a16:creationId xmlns:a16="http://schemas.microsoft.com/office/drawing/2014/main" id="{2E5E2D1B-86E1-2BFF-73E1-E7FE01D5EA0C}"/>
                </a:ext>
              </a:extLst>
            </p:cNvPr>
            <p:cNvSpPr/>
            <p:nvPr/>
          </p:nvSpPr>
          <p:spPr>
            <a:xfrm>
              <a:off x="5225103" y="4975832"/>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r>
                <a:rPr lang="fr-FR" sz="1500" kern="1200">
                  <a:latin typeface="Raleway" pitchFamily="2" charset="0"/>
                  <a:cs typeface="Arial" panose="020B0604020202020204" pitchFamily="34" charset="0"/>
                </a:rPr>
                <a:t>Enjeux liés aux produits</a:t>
              </a:r>
            </a:p>
          </p:txBody>
        </p:sp>
        <p:sp>
          <p:nvSpPr>
            <p:cNvPr id="14" name="Forme libre : forme 13">
              <a:extLst>
                <a:ext uri="{FF2B5EF4-FFF2-40B4-BE49-F238E27FC236}">
                  <a16:creationId xmlns:a16="http://schemas.microsoft.com/office/drawing/2014/main" id="{6FF48DB9-C5E7-9E84-0368-71AA81040C39}"/>
                </a:ext>
              </a:extLst>
            </p:cNvPr>
            <p:cNvSpPr/>
            <p:nvPr/>
          </p:nvSpPr>
          <p:spPr>
            <a:xfrm>
              <a:off x="4176028" y="3660334"/>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r>
                <a:rPr lang="fr-FR" sz="1500" kern="1200">
                  <a:latin typeface="Raleway" pitchFamily="2" charset="0"/>
                  <a:cs typeface="Arial" panose="020B0604020202020204" pitchFamily="34" charset="0"/>
                </a:rPr>
                <a:t>Enjeux liés à la production</a:t>
              </a:r>
            </a:p>
          </p:txBody>
        </p:sp>
        <p:sp>
          <p:nvSpPr>
            <p:cNvPr id="15" name="Forme libre : forme 14">
              <a:extLst>
                <a:ext uri="{FF2B5EF4-FFF2-40B4-BE49-F238E27FC236}">
                  <a16:creationId xmlns:a16="http://schemas.microsoft.com/office/drawing/2014/main" id="{B5D6B086-4AB8-01AE-8774-ED842CFB386A}"/>
                </a:ext>
              </a:extLst>
            </p:cNvPr>
            <p:cNvSpPr/>
            <p:nvPr/>
          </p:nvSpPr>
          <p:spPr>
            <a:xfrm>
              <a:off x="4510586" y="2019934"/>
              <a:ext cx="1567573" cy="1487868"/>
            </a:xfrm>
            <a:custGeom>
              <a:avLst/>
              <a:gdLst>
                <a:gd name="connsiteX0" fmla="*/ 0 w 1567573"/>
                <a:gd name="connsiteY0" fmla="*/ 743934 h 1487868"/>
                <a:gd name="connsiteX1" fmla="*/ 783787 w 1567573"/>
                <a:gd name="connsiteY1" fmla="*/ 0 h 1487868"/>
                <a:gd name="connsiteX2" fmla="*/ 1567574 w 1567573"/>
                <a:gd name="connsiteY2" fmla="*/ 743934 h 1487868"/>
                <a:gd name="connsiteX3" fmla="*/ 783787 w 1567573"/>
                <a:gd name="connsiteY3" fmla="*/ 1487868 h 1487868"/>
                <a:gd name="connsiteX4" fmla="*/ 0 w 1567573"/>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7573" h="1487868">
                  <a:moveTo>
                    <a:pt x="0" y="743934"/>
                  </a:moveTo>
                  <a:cubicBezTo>
                    <a:pt x="0" y="333071"/>
                    <a:pt x="350913" y="0"/>
                    <a:pt x="783787" y="0"/>
                  </a:cubicBezTo>
                  <a:cubicBezTo>
                    <a:pt x="1216661" y="0"/>
                    <a:pt x="1567574" y="333071"/>
                    <a:pt x="1567574" y="743934"/>
                  </a:cubicBezTo>
                  <a:cubicBezTo>
                    <a:pt x="1567574" y="1154797"/>
                    <a:pt x="1216661" y="1487868"/>
                    <a:pt x="783787" y="1487868"/>
                  </a:cubicBezTo>
                  <a:cubicBezTo>
                    <a:pt x="350913"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43536" tIns="231863" rIns="243536" bIns="231863" numCol="1" spcCol="1270" anchor="ctr" anchorCtr="0">
              <a:noAutofit/>
            </a:bodyPr>
            <a:lstStyle/>
            <a:p>
              <a:pPr marL="0" lvl="0" indent="0" algn="ctr" defTabSz="466725">
                <a:lnSpc>
                  <a:spcPct val="90000"/>
                </a:lnSpc>
                <a:spcBef>
                  <a:spcPct val="0"/>
                </a:spcBef>
                <a:spcAft>
                  <a:spcPct val="35000"/>
                </a:spcAft>
                <a:buNone/>
              </a:pPr>
              <a:r>
                <a:rPr lang="fr-FR" sz="1500" kern="1200">
                  <a:latin typeface="Raleway" pitchFamily="2" charset="0"/>
                  <a:cs typeface="Arial" panose="020B0604020202020204" pitchFamily="34" charset="0"/>
                </a:rPr>
                <a:t>Enjeux règlementaires</a:t>
              </a:r>
            </a:p>
          </p:txBody>
        </p:sp>
      </p:grpSp>
      <p:sp>
        <p:nvSpPr>
          <p:cNvPr id="16" name="ZoneTexte 15">
            <a:extLst>
              <a:ext uri="{FF2B5EF4-FFF2-40B4-BE49-F238E27FC236}">
                <a16:creationId xmlns:a16="http://schemas.microsoft.com/office/drawing/2014/main" id="{C855D785-DF11-6387-C736-9F4016A5D6BA}"/>
              </a:ext>
            </a:extLst>
          </p:cNvPr>
          <p:cNvSpPr txBox="1"/>
          <p:nvPr/>
        </p:nvSpPr>
        <p:spPr>
          <a:xfrm>
            <a:off x="199141" y="2082667"/>
            <a:ext cx="3584560" cy="1785104"/>
          </a:xfrm>
          <a:prstGeom prst="rect">
            <a:avLst/>
          </a:prstGeom>
          <a:noFill/>
        </p:spPr>
        <p:txBody>
          <a:bodyPr wrap="square" rtlCol="0">
            <a:spAutoFit/>
          </a:bodyPr>
          <a:lstStyle/>
          <a:p>
            <a:pPr algn="ctr"/>
            <a:r>
              <a:rPr lang="fr-FR" sz="2200" b="1">
                <a:solidFill>
                  <a:srgbClr val="5FBFED"/>
                </a:solidFill>
                <a:latin typeface="Raleway" pitchFamily="2" charset="0"/>
                <a:cs typeface="Arial" panose="020B0604020202020204" pitchFamily="34" charset="0"/>
              </a:rPr>
              <a:t>       CONCEVOIR</a:t>
            </a:r>
            <a:r>
              <a:rPr lang="fr-FR" sz="2200">
                <a:solidFill>
                  <a:srgbClr val="5FBFED"/>
                </a:solidFill>
                <a:latin typeface="Raleway" pitchFamily="2" charset="0"/>
                <a:cs typeface="Arial" panose="020B0604020202020204" pitchFamily="34" charset="0"/>
              </a:rPr>
              <a:t> </a:t>
            </a:r>
          </a:p>
          <a:p>
            <a:pPr algn="ctr"/>
            <a:r>
              <a:rPr lang="fr-FR" sz="2200" b="1">
                <a:solidFill>
                  <a:srgbClr val="5FBFED"/>
                </a:solidFill>
                <a:latin typeface="Raleway" pitchFamily="2" charset="0"/>
                <a:cs typeface="Arial" panose="020B0604020202020204" pitchFamily="34" charset="0"/>
              </a:rPr>
              <a:t>un emballage =  </a:t>
            </a:r>
          </a:p>
          <a:p>
            <a:pPr algn="ctr"/>
            <a:r>
              <a:rPr lang="fr-FR" sz="2200">
                <a:latin typeface="Raleway" pitchFamily="2" charset="0"/>
                <a:cs typeface="Arial" panose="020B0604020202020204" pitchFamily="34" charset="0"/>
              </a:rPr>
              <a:t>développer un emballage qui réponde à des enjeux multiples </a:t>
            </a:r>
          </a:p>
        </p:txBody>
      </p:sp>
      <p:grpSp>
        <p:nvGrpSpPr>
          <p:cNvPr id="17" name="Groupe 16">
            <a:extLst>
              <a:ext uri="{FF2B5EF4-FFF2-40B4-BE49-F238E27FC236}">
                <a16:creationId xmlns:a16="http://schemas.microsoft.com/office/drawing/2014/main" id="{B58E38D6-1A6E-7565-F59F-2E6D6D4DCB5C}"/>
              </a:ext>
            </a:extLst>
          </p:cNvPr>
          <p:cNvGrpSpPr/>
          <p:nvPr/>
        </p:nvGrpSpPr>
        <p:grpSpPr>
          <a:xfrm>
            <a:off x="9183489" y="954713"/>
            <a:ext cx="2756928" cy="2752829"/>
            <a:chOff x="9183489" y="1046153"/>
            <a:chExt cx="2756928" cy="2752829"/>
          </a:xfrm>
        </p:grpSpPr>
        <p:pic>
          <p:nvPicPr>
            <p:cNvPr id="18" name="Image 17">
              <a:extLst>
                <a:ext uri="{FF2B5EF4-FFF2-40B4-BE49-F238E27FC236}">
                  <a16:creationId xmlns:a16="http://schemas.microsoft.com/office/drawing/2014/main" id="{D8D7C9C1-09B3-875F-8C43-E362E819BB9A}"/>
                </a:ext>
              </a:extLst>
            </p:cNvPr>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rot="16830192" flipH="1">
              <a:off x="9273657" y="2562050"/>
              <a:ext cx="1146764" cy="1327100"/>
            </a:xfrm>
            <a:prstGeom prst="rect">
              <a:avLst/>
            </a:prstGeom>
          </p:spPr>
        </p:pic>
        <p:grpSp>
          <p:nvGrpSpPr>
            <p:cNvPr id="19" name="Groupe 18">
              <a:extLst>
                <a:ext uri="{FF2B5EF4-FFF2-40B4-BE49-F238E27FC236}">
                  <a16:creationId xmlns:a16="http://schemas.microsoft.com/office/drawing/2014/main" id="{9E77A04A-AF80-8731-486F-96526CE6FB7A}"/>
                </a:ext>
              </a:extLst>
            </p:cNvPr>
            <p:cNvGrpSpPr/>
            <p:nvPr/>
          </p:nvGrpSpPr>
          <p:grpSpPr>
            <a:xfrm>
              <a:off x="10088377" y="1046153"/>
              <a:ext cx="1852040" cy="1851132"/>
              <a:chOff x="1315198" y="2093267"/>
              <a:chExt cx="1206574" cy="1206574"/>
            </a:xfrm>
          </p:grpSpPr>
          <p:sp>
            <p:nvSpPr>
              <p:cNvPr id="20" name="Ellipse 19">
                <a:extLst>
                  <a:ext uri="{FF2B5EF4-FFF2-40B4-BE49-F238E27FC236}">
                    <a16:creationId xmlns:a16="http://schemas.microsoft.com/office/drawing/2014/main" id="{BB18BA6F-A28F-24E5-B197-57A22A1595A3}"/>
                  </a:ext>
                </a:extLst>
              </p:cNvPr>
              <p:cNvSpPr/>
              <p:nvPr/>
            </p:nvSpPr>
            <p:spPr>
              <a:xfrm>
                <a:off x="1315198" y="2093267"/>
                <a:ext cx="1206574" cy="1206574"/>
              </a:xfrm>
              <a:prstGeom prst="ellipse">
                <a:avLst/>
              </a:prstGeom>
              <a:ln>
                <a:solidFill>
                  <a:srgbClr val="C5D76B"/>
                </a:solidFill>
              </a:ln>
            </p:spPr>
            <p:style>
              <a:lnRef idx="2">
                <a:schemeClr val="accent6">
                  <a:shade val="80000"/>
                  <a:hueOff val="0"/>
                  <a:satOff val="0"/>
                  <a:lumOff val="0"/>
                  <a:alphaOff val="0"/>
                </a:schemeClr>
              </a:lnRef>
              <a:fillRef idx="1">
                <a:schemeClr val="lt1">
                  <a:alpha val="50000"/>
                  <a:hueOff val="0"/>
                  <a:satOff val="0"/>
                  <a:lumOff val="0"/>
                  <a:alphaOff val="0"/>
                </a:schemeClr>
              </a:fillRef>
              <a:effectRef idx="0">
                <a:schemeClr val="lt1">
                  <a:alpha val="50000"/>
                  <a:hueOff val="0"/>
                  <a:satOff val="0"/>
                  <a:lumOff val="0"/>
                  <a:alphaOff val="0"/>
                </a:schemeClr>
              </a:effectRef>
              <a:fontRef idx="minor">
                <a:schemeClr val="tx1"/>
              </a:fontRef>
            </p:style>
            <p:txBody>
              <a:bodyPr/>
              <a:lstStyle/>
              <a:p>
                <a:endParaRPr lang="fr-FR">
                  <a:latin typeface="Raleway" pitchFamily="2" charset="0"/>
                </a:endParaRPr>
              </a:p>
            </p:txBody>
          </p:sp>
          <p:sp>
            <p:nvSpPr>
              <p:cNvPr id="21" name="Ellipse 4">
                <a:extLst>
                  <a:ext uri="{FF2B5EF4-FFF2-40B4-BE49-F238E27FC236}">
                    <a16:creationId xmlns:a16="http://schemas.microsoft.com/office/drawing/2014/main" id="{8D450D1F-7A89-196E-7455-91B27ECB7594}"/>
                  </a:ext>
                </a:extLst>
              </p:cNvPr>
              <p:cNvSpPr/>
              <p:nvPr/>
            </p:nvSpPr>
            <p:spPr>
              <a:xfrm>
                <a:off x="1364141" y="2251557"/>
                <a:ext cx="1080085" cy="853176"/>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16764" tIns="16764" rIns="16764" bIns="16764" numCol="1" spcCol="1270" anchor="ctr" anchorCtr="0">
                <a:noAutofit/>
              </a:bodyPr>
              <a:lstStyle/>
              <a:p>
                <a:pPr algn="ctr" defTabSz="560070">
                  <a:lnSpc>
                    <a:spcPct val="90000"/>
                  </a:lnSpc>
                  <a:spcBef>
                    <a:spcPct val="0"/>
                  </a:spcBef>
                  <a:spcAft>
                    <a:spcPct val="35000"/>
                  </a:spcAft>
                </a:pPr>
                <a:r>
                  <a:rPr lang="fr-FR" sz="1500" b="1">
                    <a:latin typeface="Raleway" pitchFamily="2" charset="0"/>
                    <a:cs typeface="Arial" panose="020B0604020202020204" pitchFamily="34" charset="0"/>
                  </a:rPr>
                  <a:t>Limiter les impacts sur l’environnement</a:t>
                </a:r>
              </a:p>
            </p:txBody>
          </p:sp>
        </p:grpSp>
      </p:grpSp>
      <p:sp>
        <p:nvSpPr>
          <p:cNvPr id="22" name="ZoneTexte 21">
            <a:extLst>
              <a:ext uri="{FF2B5EF4-FFF2-40B4-BE49-F238E27FC236}">
                <a16:creationId xmlns:a16="http://schemas.microsoft.com/office/drawing/2014/main" id="{2D75317D-8DE3-DCED-FECA-DE1EC2847F9F}"/>
              </a:ext>
            </a:extLst>
          </p:cNvPr>
          <p:cNvSpPr txBox="1"/>
          <p:nvPr/>
        </p:nvSpPr>
        <p:spPr>
          <a:xfrm>
            <a:off x="5118037" y="3359057"/>
            <a:ext cx="3850737" cy="757130"/>
          </a:xfrm>
          <a:prstGeom prst="rect">
            <a:avLst/>
          </a:prstGeom>
          <a:noFill/>
        </p:spPr>
        <p:txBody>
          <a:bodyPr wrap="square">
            <a:spAutoFit/>
          </a:bodyPr>
          <a:lstStyle/>
          <a:p>
            <a:pPr algn="ctr" defTabSz="466725">
              <a:lnSpc>
                <a:spcPct val="90000"/>
              </a:lnSpc>
              <a:spcBef>
                <a:spcPct val="0"/>
              </a:spcBef>
              <a:spcAft>
                <a:spcPct val="35000"/>
              </a:spcAft>
            </a:pPr>
            <a:r>
              <a:rPr lang="fr-FR" sz="2400">
                <a:solidFill>
                  <a:srgbClr val="C5D76B"/>
                </a:solidFill>
                <a:latin typeface="Raleway" pitchFamily="2" charset="0"/>
                <a:cs typeface="Arial" panose="020B0604020202020204" pitchFamily="34" charset="0"/>
              </a:rPr>
              <a:t>Emballage </a:t>
            </a:r>
            <a:br>
              <a:rPr lang="fr-FR" sz="2400">
                <a:solidFill>
                  <a:srgbClr val="C5D76B"/>
                </a:solidFill>
                <a:latin typeface="Raleway" pitchFamily="2" charset="0"/>
                <a:cs typeface="Arial" panose="020B0604020202020204" pitchFamily="34" charset="0"/>
              </a:rPr>
            </a:br>
            <a:r>
              <a:rPr lang="fr-FR" sz="2400" b="1" err="1">
                <a:solidFill>
                  <a:srgbClr val="C5D76B"/>
                </a:solidFill>
                <a:latin typeface="Raleway" pitchFamily="2" charset="0"/>
                <a:cs typeface="Arial" panose="020B0604020202020204" pitchFamily="34" charset="0"/>
              </a:rPr>
              <a:t>ECO</a:t>
            </a:r>
            <a:r>
              <a:rPr lang="fr-FR" sz="2400" err="1">
                <a:solidFill>
                  <a:srgbClr val="C5D76B"/>
                </a:solidFill>
                <a:latin typeface="Raleway" pitchFamily="2" charset="0"/>
                <a:cs typeface="Arial" panose="020B0604020202020204" pitchFamily="34" charset="0"/>
              </a:rPr>
              <a:t>-conçu</a:t>
            </a:r>
            <a:endParaRPr lang="fr-FR" sz="2400">
              <a:solidFill>
                <a:srgbClr val="C5D76B"/>
              </a:solidFill>
              <a:latin typeface="Raleway" pitchFamily="2" charset="0"/>
              <a:cs typeface="Arial" panose="020B0604020202020204" pitchFamily="34" charset="0"/>
            </a:endParaRPr>
          </a:p>
        </p:txBody>
      </p:sp>
      <p:sp>
        <p:nvSpPr>
          <p:cNvPr id="23" name="ZoneTexte 22">
            <a:extLst>
              <a:ext uri="{FF2B5EF4-FFF2-40B4-BE49-F238E27FC236}">
                <a16:creationId xmlns:a16="http://schemas.microsoft.com/office/drawing/2014/main" id="{CEEEA4F4-6580-0C22-04E9-357836E7C227}"/>
              </a:ext>
            </a:extLst>
          </p:cNvPr>
          <p:cNvSpPr txBox="1"/>
          <p:nvPr/>
        </p:nvSpPr>
        <p:spPr>
          <a:xfrm>
            <a:off x="486225" y="2095523"/>
            <a:ext cx="1128232" cy="430887"/>
          </a:xfrm>
          <a:prstGeom prst="rect">
            <a:avLst/>
          </a:prstGeom>
          <a:noFill/>
        </p:spPr>
        <p:txBody>
          <a:bodyPr wrap="square">
            <a:spAutoFit/>
          </a:bodyPr>
          <a:lstStyle/>
          <a:p>
            <a:r>
              <a:rPr kumimoji="0" lang="fr-FR" sz="2200" b="1" i="0" u="none" strike="noStrike" kern="1200" cap="none" spc="0" normalizeH="0" baseline="0" noProof="0">
                <a:ln>
                  <a:noFill/>
                </a:ln>
                <a:solidFill>
                  <a:srgbClr val="C5D76B"/>
                </a:solidFill>
                <a:effectLst/>
                <a:uLnTx/>
                <a:uFillTx/>
                <a:latin typeface="Raleway" pitchFamily="2" charset="0"/>
                <a:cs typeface="Arial" panose="020B0604020202020204" pitchFamily="34" charset="0"/>
              </a:rPr>
              <a:t>ECO </a:t>
            </a:r>
            <a:r>
              <a:rPr kumimoji="0" lang="fr-FR" sz="2200" b="1" i="0" u="none" strike="noStrike" kern="1200" cap="none" spc="0" normalizeH="0" baseline="0" noProof="0">
                <a:ln>
                  <a:noFill/>
                </a:ln>
                <a:solidFill>
                  <a:srgbClr val="5FBFED"/>
                </a:solidFill>
                <a:effectLst/>
                <a:uLnTx/>
                <a:uFillTx/>
                <a:latin typeface="Raleway" pitchFamily="2" charset="0"/>
                <a:cs typeface="Arial" panose="020B0604020202020204" pitchFamily="34" charset="0"/>
              </a:rPr>
              <a:t>-</a:t>
            </a:r>
            <a:endParaRPr lang="fr-FR">
              <a:latin typeface="Raleway" pitchFamily="2" charset="0"/>
            </a:endParaRPr>
          </a:p>
        </p:txBody>
      </p:sp>
      <p:sp>
        <p:nvSpPr>
          <p:cNvPr id="24" name="ZoneTexte 23">
            <a:extLst>
              <a:ext uri="{FF2B5EF4-FFF2-40B4-BE49-F238E27FC236}">
                <a16:creationId xmlns:a16="http://schemas.microsoft.com/office/drawing/2014/main" id="{12F669FA-E38E-1FDC-3176-406895FF09FD}"/>
              </a:ext>
            </a:extLst>
          </p:cNvPr>
          <p:cNvSpPr txBox="1"/>
          <p:nvPr/>
        </p:nvSpPr>
        <p:spPr>
          <a:xfrm>
            <a:off x="520857" y="3793332"/>
            <a:ext cx="2735172"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a:ln>
                  <a:noFill/>
                </a:ln>
                <a:solidFill>
                  <a:srgbClr val="C5D76B"/>
                </a:solidFill>
                <a:effectLst/>
                <a:uLnTx/>
                <a:uFillTx/>
                <a:latin typeface="Raleway" pitchFamily="2" charset="0"/>
                <a:cs typeface="Arial" panose="020B0604020202020204" pitchFamily="34" charset="0"/>
              </a:rPr>
              <a:t>tout en limitant les  impacts sur l’environnement</a:t>
            </a:r>
          </a:p>
        </p:txBody>
      </p:sp>
      <p:sp>
        <p:nvSpPr>
          <p:cNvPr id="3" name="Rectangle 2">
            <a:extLst>
              <a:ext uri="{FF2B5EF4-FFF2-40B4-BE49-F238E27FC236}">
                <a16:creationId xmlns:a16="http://schemas.microsoft.com/office/drawing/2014/main" id="{1BE0CE3C-DF7E-2F52-6D6B-4152021FC34D}"/>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Raleway" pitchFamily="2" charset="0"/>
            </a:endParaRPr>
          </a:p>
        </p:txBody>
      </p:sp>
      <p:pic>
        <p:nvPicPr>
          <p:cNvPr id="4" name="Image 3">
            <a:extLst>
              <a:ext uri="{FF2B5EF4-FFF2-40B4-BE49-F238E27FC236}">
                <a16:creationId xmlns:a16="http://schemas.microsoft.com/office/drawing/2014/main" id="{9063BDFE-FEB3-8BF0-AFB2-0428923B5727}"/>
              </a:ext>
            </a:extLst>
          </p:cNvPr>
          <p:cNvPicPr>
            <a:picLocks noChangeAspect="1"/>
          </p:cNvPicPr>
          <p:nvPr/>
        </p:nvPicPr>
        <p:blipFill>
          <a:blip r:embed="rId4"/>
          <a:stretch>
            <a:fillRect/>
          </a:stretch>
        </p:blipFill>
        <p:spPr>
          <a:xfrm>
            <a:off x="9726841" y="119844"/>
            <a:ext cx="2107809" cy="546207"/>
          </a:xfrm>
          <a:prstGeom prst="rect">
            <a:avLst/>
          </a:prstGeom>
        </p:spPr>
      </p:pic>
      <p:pic>
        <p:nvPicPr>
          <p:cNvPr id="5" name="Image 4" descr="Une image contenant texte, Police, Graphique, logo&#10;&#10;Le contenu généré par l’IA peut être incorrect.">
            <a:extLst>
              <a:ext uri="{FF2B5EF4-FFF2-40B4-BE49-F238E27FC236}">
                <a16:creationId xmlns:a16="http://schemas.microsoft.com/office/drawing/2014/main" id="{E3052F2B-B0C7-96F5-B2FD-01155C44E8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25" name="Image 12">
            <a:extLst>
              <a:ext uri="{FF2B5EF4-FFF2-40B4-BE49-F238E27FC236}">
                <a16:creationId xmlns:a16="http://schemas.microsoft.com/office/drawing/2014/main" id="{47AF6333-7545-FA5E-0478-A5BCC1FBD5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05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E01FF2-96F1-7C45-CC1E-5C0BD70B1DF7}"/>
              </a:ext>
            </a:extLst>
          </p:cNvPr>
          <p:cNvSpPr>
            <a:spLocks noGrp="1"/>
          </p:cNvSpPr>
          <p:nvPr>
            <p:ph type="title"/>
          </p:nvPr>
        </p:nvSpPr>
        <p:spPr/>
        <p:txBody>
          <a:bodyPr/>
          <a:lstStyle/>
          <a:p>
            <a:r>
              <a:rPr lang="fr-FR" sz="2800"/>
              <a:t>Écoconcevoir : un équilibre à atteindre</a:t>
            </a:r>
          </a:p>
        </p:txBody>
      </p:sp>
      <p:sp>
        <p:nvSpPr>
          <p:cNvPr id="6" name="Rectangle 5">
            <a:extLst>
              <a:ext uri="{FF2B5EF4-FFF2-40B4-BE49-F238E27FC236}">
                <a16:creationId xmlns:a16="http://schemas.microsoft.com/office/drawing/2014/main" id="{93E18E2C-9C06-31EC-B6C2-3A6512F264D6}"/>
              </a:ext>
            </a:extLst>
          </p:cNvPr>
          <p:cNvSpPr/>
          <p:nvPr/>
        </p:nvSpPr>
        <p:spPr>
          <a:xfrm>
            <a:off x="1949343" y="5106417"/>
            <a:ext cx="8293311" cy="757130"/>
          </a:xfrm>
          <a:prstGeom prst="rect">
            <a:avLst/>
          </a:prstGeom>
        </p:spPr>
        <p:txBody>
          <a:bodyPr wrap="square">
            <a:spAutoFit/>
          </a:bodyPr>
          <a:lstStyle/>
          <a:p>
            <a:pPr algn="ctr"/>
            <a:r>
              <a:rPr lang="fr-FR" sz="2160" b="1">
                <a:latin typeface="Raleway" pitchFamily="2" charset="0"/>
                <a:cs typeface="Calibri Light" panose="020F0302020204030204" pitchFamily="34" charset="0"/>
              </a:rPr>
              <a:t>JUSTE EMBALLAGE</a:t>
            </a:r>
            <a:br>
              <a:rPr lang="fr-FR" sz="2160" b="1">
                <a:latin typeface="Raleway" pitchFamily="2" charset="0"/>
                <a:cs typeface="Calibri Light" panose="020F0302020204030204" pitchFamily="34" charset="0"/>
              </a:rPr>
            </a:br>
            <a:r>
              <a:rPr lang="fr-FR" sz="2160">
                <a:solidFill>
                  <a:srgbClr val="5EBFED"/>
                </a:solidFill>
                <a:latin typeface="Raleway" pitchFamily="2" charset="0"/>
                <a:cs typeface="Calibri Light" panose="020F0302020204030204" pitchFamily="34" charset="0"/>
              </a:rPr>
              <a:t>pour un impact minimum au regard du produit emballé</a:t>
            </a:r>
          </a:p>
        </p:txBody>
      </p:sp>
      <p:sp>
        <p:nvSpPr>
          <p:cNvPr id="7" name="Rectangle 6">
            <a:extLst>
              <a:ext uri="{FF2B5EF4-FFF2-40B4-BE49-F238E27FC236}">
                <a16:creationId xmlns:a16="http://schemas.microsoft.com/office/drawing/2014/main" id="{AAD84462-08E2-4867-7BF5-937022B87FD8}"/>
              </a:ext>
            </a:extLst>
          </p:cNvPr>
          <p:cNvSpPr/>
          <p:nvPr/>
        </p:nvSpPr>
        <p:spPr>
          <a:xfrm>
            <a:off x="7943453" y="1373018"/>
            <a:ext cx="3600000" cy="1442362"/>
          </a:xfrm>
          <a:prstGeom prst="rect">
            <a:avLst/>
          </a:prstGeom>
          <a:ln w="19050">
            <a:solidFill>
              <a:srgbClr val="0FA5FF"/>
            </a:solidFill>
          </a:ln>
        </p:spPr>
        <p:txBody>
          <a:bodyPr wrap="square" tIns="129600" anchor="ctr">
            <a:noAutofit/>
          </a:bodyPr>
          <a:lstStyle/>
          <a:p>
            <a:pPr lvl="0" algn="ctr">
              <a:buClr>
                <a:srgbClr val="FF0000"/>
              </a:buClr>
            </a:pPr>
            <a:r>
              <a:rPr lang="fr-FR" sz="1680" b="1">
                <a:solidFill>
                  <a:srgbClr val="FF0000"/>
                </a:solidFill>
                <a:latin typeface="Raleway" pitchFamily="2" charset="0"/>
                <a:cs typeface="Calibri Light" panose="020F0302020204030204" pitchFamily="34" charset="0"/>
              </a:rPr>
              <a:t>PAS ASSEZ D’EMBALLAGE</a:t>
            </a:r>
          </a:p>
          <a:p>
            <a:pPr lvl="0" algn="ctr">
              <a:buClr>
                <a:srgbClr val="FF0000"/>
              </a:buClr>
            </a:pPr>
            <a:r>
              <a:rPr lang="fr-FR" sz="1680" b="1" i="1">
                <a:solidFill>
                  <a:prstClr val="black"/>
                </a:solidFill>
                <a:latin typeface="Raleway" pitchFamily="2" charset="0"/>
                <a:cs typeface="Calibri Light" panose="020F0302020204030204" pitchFamily="34" charset="0"/>
              </a:rPr>
              <a:t>RUPTURE </a:t>
            </a:r>
          </a:p>
          <a:p>
            <a:pPr lvl="0" algn="ctr">
              <a:buClr>
                <a:srgbClr val="FF0000"/>
              </a:buClr>
            </a:pPr>
            <a:r>
              <a:rPr lang="fr-FR" sz="1600">
                <a:solidFill>
                  <a:prstClr val="black"/>
                </a:solidFill>
                <a:latin typeface="Raleway" pitchFamily="2" charset="0"/>
                <a:cs typeface="Calibri Light" panose="020F0302020204030204" pitchFamily="34" charset="0"/>
              </a:rPr>
              <a:t>= risque de gaspillage, de casse et de perte du produit</a:t>
            </a:r>
          </a:p>
        </p:txBody>
      </p:sp>
      <p:sp>
        <p:nvSpPr>
          <p:cNvPr id="8" name="Rectangle 7">
            <a:extLst>
              <a:ext uri="{FF2B5EF4-FFF2-40B4-BE49-F238E27FC236}">
                <a16:creationId xmlns:a16="http://schemas.microsoft.com/office/drawing/2014/main" id="{CA60086D-8306-3F1C-E262-6EEDAC2F9C16}"/>
              </a:ext>
            </a:extLst>
          </p:cNvPr>
          <p:cNvSpPr/>
          <p:nvPr/>
        </p:nvSpPr>
        <p:spPr>
          <a:xfrm>
            <a:off x="526508" y="1373018"/>
            <a:ext cx="3600000" cy="1442362"/>
          </a:xfrm>
          <a:prstGeom prst="rect">
            <a:avLst/>
          </a:prstGeom>
          <a:ln w="19050">
            <a:solidFill>
              <a:srgbClr val="0FA5FF"/>
            </a:solidFill>
          </a:ln>
        </p:spPr>
        <p:txBody>
          <a:bodyPr wrap="square" tIns="129600" anchor="ctr">
            <a:noAutofit/>
          </a:bodyPr>
          <a:lstStyle/>
          <a:p>
            <a:pPr lvl="0" algn="ctr">
              <a:buClr>
                <a:srgbClr val="FF0000"/>
              </a:buClr>
            </a:pPr>
            <a:r>
              <a:rPr lang="fr-FR" sz="1680" b="1">
                <a:solidFill>
                  <a:srgbClr val="FF0000"/>
                </a:solidFill>
                <a:latin typeface="Raleway" pitchFamily="2" charset="0"/>
                <a:cs typeface="Calibri Light" panose="020F0302020204030204" pitchFamily="34" charset="0"/>
              </a:rPr>
              <a:t>TROP D’EMBALLAGE</a:t>
            </a:r>
          </a:p>
          <a:p>
            <a:pPr lvl="0" algn="ctr">
              <a:buClr>
                <a:srgbClr val="FF0000"/>
              </a:buClr>
            </a:pPr>
            <a:r>
              <a:rPr lang="fr-FR" sz="1680" b="1" i="1">
                <a:latin typeface="Raleway" pitchFamily="2" charset="0"/>
                <a:cs typeface="Calibri Light" panose="020F0302020204030204" pitchFamily="34" charset="0"/>
              </a:rPr>
              <a:t>SURQUALITE</a:t>
            </a:r>
          </a:p>
          <a:p>
            <a:pPr lvl="0" algn="ctr">
              <a:buClr>
                <a:srgbClr val="FF0000"/>
              </a:buClr>
            </a:pPr>
            <a:r>
              <a:rPr lang="fr-FR" sz="1600">
                <a:solidFill>
                  <a:prstClr val="black"/>
                </a:solidFill>
                <a:latin typeface="Raleway" pitchFamily="2" charset="0"/>
                <a:cs typeface="Calibri Light" panose="020F0302020204030204" pitchFamily="34" charset="0"/>
              </a:rPr>
              <a:t>= excès de matière première et de déchets</a:t>
            </a:r>
          </a:p>
        </p:txBody>
      </p:sp>
      <p:pic>
        <p:nvPicPr>
          <p:cNvPr id="9" name="Image 8">
            <a:extLst>
              <a:ext uri="{FF2B5EF4-FFF2-40B4-BE49-F238E27FC236}">
                <a16:creationId xmlns:a16="http://schemas.microsoft.com/office/drawing/2014/main" id="{2F48BC13-7682-4CC5-04D2-8F6A5468F5F8}"/>
              </a:ext>
            </a:extLst>
          </p:cNvPr>
          <p:cNvPicPr>
            <a:picLocks noChangeAspect="1"/>
          </p:cNvPicPr>
          <p:nvPr/>
        </p:nvPicPr>
        <p:blipFill rotWithShape="1">
          <a:blip r:embed="rId2"/>
          <a:srcRect b="14350"/>
          <a:stretch/>
        </p:blipFill>
        <p:spPr>
          <a:xfrm rot="14882977">
            <a:off x="3562063" y="2781397"/>
            <a:ext cx="1518948" cy="1300987"/>
          </a:xfrm>
          <a:prstGeom prst="rect">
            <a:avLst/>
          </a:prstGeom>
        </p:spPr>
      </p:pic>
      <p:pic>
        <p:nvPicPr>
          <p:cNvPr id="13" name="Image 12">
            <a:extLst>
              <a:ext uri="{FF2B5EF4-FFF2-40B4-BE49-F238E27FC236}">
                <a16:creationId xmlns:a16="http://schemas.microsoft.com/office/drawing/2014/main" id="{16B9D2B3-9ACF-81FA-97FD-9B8ABD6CDA1F}"/>
              </a:ext>
            </a:extLst>
          </p:cNvPr>
          <p:cNvPicPr>
            <a:picLocks noChangeAspect="1"/>
          </p:cNvPicPr>
          <p:nvPr/>
        </p:nvPicPr>
        <p:blipFill rotWithShape="1">
          <a:blip r:embed="rId2"/>
          <a:srcRect b="14350"/>
          <a:stretch/>
        </p:blipFill>
        <p:spPr>
          <a:xfrm rot="6717023" flipH="1">
            <a:off x="7183981" y="2781397"/>
            <a:ext cx="1518948" cy="1300987"/>
          </a:xfrm>
          <a:prstGeom prst="rect">
            <a:avLst/>
          </a:prstGeom>
        </p:spPr>
      </p:pic>
      <p:sp>
        <p:nvSpPr>
          <p:cNvPr id="4" name="Rectangle 3">
            <a:extLst>
              <a:ext uri="{FF2B5EF4-FFF2-40B4-BE49-F238E27FC236}">
                <a16:creationId xmlns:a16="http://schemas.microsoft.com/office/drawing/2014/main" id="{F7F1F015-E5FB-3AC1-9B35-12B708C99C67}"/>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D16C3D7A-CA9B-4D92-28F0-A27941F406DD}"/>
              </a:ext>
            </a:extLst>
          </p:cNvPr>
          <p:cNvPicPr>
            <a:picLocks noChangeAspect="1"/>
          </p:cNvPicPr>
          <p:nvPr/>
        </p:nvPicPr>
        <p:blipFill>
          <a:blip r:embed="rId3"/>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B42F04B5-5C8C-D86A-4953-4013B50C99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1" name="Image 12">
            <a:extLst>
              <a:ext uri="{FF2B5EF4-FFF2-40B4-BE49-F238E27FC236}">
                <a16:creationId xmlns:a16="http://schemas.microsoft.com/office/drawing/2014/main" id="{020131EA-5F94-619F-870B-229267566B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descr="Une image contenant Graphique, art, capture d’écran, Symétrie&#10;&#10;Le contenu généré par l’IA peut être incorrect.">
            <a:extLst>
              <a:ext uri="{FF2B5EF4-FFF2-40B4-BE49-F238E27FC236}">
                <a16:creationId xmlns:a16="http://schemas.microsoft.com/office/drawing/2014/main" id="{0AAA02E4-51F2-C1C6-ED03-81F602C4856B}"/>
              </a:ext>
            </a:extLst>
          </p:cNvPr>
          <p:cNvPicPr>
            <a:picLocks noChangeAspect="1"/>
          </p:cNvPicPr>
          <p:nvPr/>
        </p:nvPicPr>
        <p:blipFill>
          <a:blip r:embed="rId6"/>
          <a:stretch>
            <a:fillRect/>
          </a:stretch>
        </p:blipFill>
        <p:spPr>
          <a:xfrm>
            <a:off x="4901818" y="2842490"/>
            <a:ext cx="2581276" cy="2648794"/>
          </a:xfrm>
          <a:prstGeom prst="rect">
            <a:avLst/>
          </a:prstGeom>
        </p:spPr>
      </p:pic>
    </p:spTree>
    <p:extLst>
      <p:ext uri="{BB962C8B-B14F-4D97-AF65-F5344CB8AC3E}">
        <p14:creationId xmlns:p14="http://schemas.microsoft.com/office/powerpoint/2010/main" val="2419213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4711-A34A-10DE-CD37-6409D73402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4D454B-1752-DCA8-1370-C3A308E17D31}"/>
              </a:ext>
            </a:extLst>
          </p:cNvPr>
          <p:cNvSpPr>
            <a:spLocks noGrp="1"/>
          </p:cNvSpPr>
          <p:nvPr>
            <p:ph type="title"/>
          </p:nvPr>
        </p:nvSpPr>
        <p:spPr/>
        <p:txBody>
          <a:bodyPr/>
          <a:lstStyle/>
          <a:p>
            <a:r>
              <a:rPr lang="fr-FR" sz="2800"/>
              <a:t>Écoconcevoir : 4 piliers </a:t>
            </a:r>
          </a:p>
        </p:txBody>
      </p:sp>
      <p:sp>
        <p:nvSpPr>
          <p:cNvPr id="4" name="Rectangle 3">
            <a:extLst>
              <a:ext uri="{FF2B5EF4-FFF2-40B4-BE49-F238E27FC236}">
                <a16:creationId xmlns:a16="http://schemas.microsoft.com/office/drawing/2014/main" id="{B367BFFA-CD11-9986-75D2-1077AD34AAD0}"/>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DE3BD05F-90F3-F523-2AB8-7E613093F48D}"/>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A87FC189-195A-180F-58A9-01DC8AA4EE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sp>
        <p:nvSpPr>
          <p:cNvPr id="11" name="ZoneTexte 10">
            <a:extLst>
              <a:ext uri="{FF2B5EF4-FFF2-40B4-BE49-F238E27FC236}">
                <a16:creationId xmlns:a16="http://schemas.microsoft.com/office/drawing/2014/main" id="{15FF6618-60F1-E4A7-3FA2-D503E4AA04B1}"/>
              </a:ext>
            </a:extLst>
          </p:cNvPr>
          <p:cNvSpPr txBox="1"/>
          <p:nvPr/>
        </p:nvSpPr>
        <p:spPr>
          <a:xfrm>
            <a:off x="1011719" y="1719866"/>
            <a:ext cx="10212942"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a:ln>
                  <a:noFill/>
                </a:ln>
                <a:solidFill>
                  <a:srgbClr val="F4D345"/>
                </a:solidFill>
                <a:effectLst/>
                <a:uLnTx/>
                <a:uFillTx/>
                <a:latin typeface="Arial" panose="020B0604020202020204" pitchFamily="34" charset="0"/>
                <a:ea typeface="+mn-ea"/>
                <a:cs typeface="Arial" panose="020B0604020202020204" pitchFamily="34" charset="0"/>
              </a:rPr>
              <a:t>Limiter l’impact environnemental de l’emballage</a:t>
            </a:r>
            <a:endParaRPr kumimoji="0" lang="fr-FR" sz="3200" b="1" i="0" u="none" strike="noStrike" kern="1200" cap="none" spc="0" normalizeH="0" baseline="0" noProof="0">
              <a:ln>
                <a:noFill/>
              </a:ln>
              <a:solidFill>
                <a:srgbClr val="F4D345"/>
              </a:solidFill>
              <a:effectLst/>
              <a:uLnTx/>
              <a:uFillTx/>
              <a:latin typeface="Arial" panose="020B0604020202020204" pitchFamily="34" charset="0"/>
              <a:ea typeface="Raleway" charset="0"/>
              <a:cs typeface="Arial" panose="020B0604020202020204" pitchFamily="34" charset="0"/>
            </a:endParaRPr>
          </a:p>
        </p:txBody>
      </p:sp>
      <p:grpSp>
        <p:nvGrpSpPr>
          <p:cNvPr id="12" name="Grouper 104">
            <a:extLst>
              <a:ext uri="{FF2B5EF4-FFF2-40B4-BE49-F238E27FC236}">
                <a16:creationId xmlns:a16="http://schemas.microsoft.com/office/drawing/2014/main" id="{A5D911AE-5155-DE2D-E7EB-C10173B7EB1E}"/>
              </a:ext>
            </a:extLst>
          </p:cNvPr>
          <p:cNvGrpSpPr>
            <a:grpSpLocks noChangeAspect="1"/>
          </p:cNvGrpSpPr>
          <p:nvPr/>
        </p:nvGrpSpPr>
        <p:grpSpPr>
          <a:xfrm rot="8086213">
            <a:off x="5844938" y="2987074"/>
            <a:ext cx="356163" cy="360000"/>
            <a:chOff x="6420580" y="3613744"/>
            <a:chExt cx="2605087" cy="2633165"/>
          </a:xfrm>
          <a:solidFill>
            <a:srgbClr val="F5D346"/>
          </a:solidFill>
        </p:grpSpPr>
        <p:sp>
          <p:nvSpPr>
            <p:cNvPr id="14" name="Ellipse 13">
              <a:extLst>
                <a:ext uri="{FF2B5EF4-FFF2-40B4-BE49-F238E27FC236}">
                  <a16:creationId xmlns:a16="http://schemas.microsoft.com/office/drawing/2014/main" id="{1ECDFAAB-212D-5074-15D4-6872DC696477}"/>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Arial" panose="020B0604020202020204"/>
                  <a:ea typeface="+mn-ea"/>
                  <a:cs typeface="+mn-cs"/>
                </a:rPr>
                <a:t> </a:t>
              </a:r>
            </a:p>
          </p:txBody>
        </p:sp>
        <p:sp>
          <p:nvSpPr>
            <p:cNvPr id="15" name="Rectangle 14">
              <a:extLst>
                <a:ext uri="{FF2B5EF4-FFF2-40B4-BE49-F238E27FC236}">
                  <a16:creationId xmlns:a16="http://schemas.microsoft.com/office/drawing/2014/main" id="{CE395E93-4628-0788-F136-B0353B844F56}"/>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Arial" panose="020B0604020202020204"/>
                <a:ea typeface="+mn-ea"/>
                <a:cs typeface="+mn-cs"/>
              </a:endParaRPr>
            </a:p>
          </p:txBody>
        </p:sp>
        <p:sp>
          <p:nvSpPr>
            <p:cNvPr id="16" name="Ellipse 15">
              <a:extLst>
                <a:ext uri="{FF2B5EF4-FFF2-40B4-BE49-F238E27FC236}">
                  <a16:creationId xmlns:a16="http://schemas.microsoft.com/office/drawing/2014/main" id="{3217503D-6D59-7D65-84EF-30FE85D21F16}"/>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Arial" panose="020B0604020202020204"/>
                  <a:ea typeface="+mn-ea"/>
                  <a:cs typeface="+mn-cs"/>
                </a:rPr>
                <a:t> </a:t>
              </a:r>
            </a:p>
          </p:txBody>
        </p:sp>
        <p:sp>
          <p:nvSpPr>
            <p:cNvPr id="17" name="Rectangle 16">
              <a:extLst>
                <a:ext uri="{FF2B5EF4-FFF2-40B4-BE49-F238E27FC236}">
                  <a16:creationId xmlns:a16="http://schemas.microsoft.com/office/drawing/2014/main" id="{CB61728D-9BD2-B931-C234-21D694DE02B0}"/>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Arial" panose="020B0604020202020204"/>
                <a:ea typeface="+mn-ea"/>
                <a:cs typeface="+mn-cs"/>
              </a:endParaRPr>
            </a:p>
          </p:txBody>
        </p:sp>
      </p:grpSp>
      <p:grpSp>
        <p:nvGrpSpPr>
          <p:cNvPr id="18" name="Groupe 17">
            <a:extLst>
              <a:ext uri="{FF2B5EF4-FFF2-40B4-BE49-F238E27FC236}">
                <a16:creationId xmlns:a16="http://schemas.microsoft.com/office/drawing/2014/main" id="{8520A588-414F-5D58-C9CD-FD8C8BD7D639}"/>
              </a:ext>
            </a:extLst>
          </p:cNvPr>
          <p:cNvGrpSpPr/>
          <p:nvPr/>
        </p:nvGrpSpPr>
        <p:grpSpPr>
          <a:xfrm>
            <a:off x="1012288" y="3431928"/>
            <a:ext cx="9704438" cy="2873028"/>
            <a:chOff x="2208970" y="1657978"/>
            <a:chExt cx="7524540" cy="2323231"/>
          </a:xfrm>
        </p:grpSpPr>
        <p:grpSp>
          <p:nvGrpSpPr>
            <p:cNvPr id="19" name="Groupe 18">
              <a:extLst>
                <a:ext uri="{FF2B5EF4-FFF2-40B4-BE49-F238E27FC236}">
                  <a16:creationId xmlns:a16="http://schemas.microsoft.com/office/drawing/2014/main" id="{982633A1-B2CF-B05E-F21F-9076595E14BB}"/>
                </a:ext>
              </a:extLst>
            </p:cNvPr>
            <p:cNvGrpSpPr/>
            <p:nvPr/>
          </p:nvGrpSpPr>
          <p:grpSpPr>
            <a:xfrm>
              <a:off x="2208970" y="1657978"/>
              <a:ext cx="7524540" cy="2323231"/>
              <a:chOff x="2669285" y="1657978"/>
              <a:chExt cx="7524540" cy="2323231"/>
            </a:xfrm>
          </p:grpSpPr>
          <p:grpSp>
            <p:nvGrpSpPr>
              <p:cNvPr id="21" name="Groupe 20">
                <a:extLst>
                  <a:ext uri="{FF2B5EF4-FFF2-40B4-BE49-F238E27FC236}">
                    <a16:creationId xmlns:a16="http://schemas.microsoft.com/office/drawing/2014/main" id="{F2C632DC-E472-0AD8-3996-283E53E34905}"/>
                  </a:ext>
                </a:extLst>
              </p:cNvPr>
              <p:cNvGrpSpPr/>
              <p:nvPr/>
            </p:nvGrpSpPr>
            <p:grpSpPr>
              <a:xfrm>
                <a:off x="2669285" y="1724539"/>
                <a:ext cx="1847567" cy="2117800"/>
                <a:chOff x="2669285" y="1724539"/>
                <a:chExt cx="1847567" cy="2117800"/>
              </a:xfrm>
            </p:grpSpPr>
            <p:pic>
              <p:nvPicPr>
                <p:cNvPr id="31" name="Image 30">
                  <a:extLst>
                    <a:ext uri="{FF2B5EF4-FFF2-40B4-BE49-F238E27FC236}">
                      <a16:creationId xmlns:a16="http://schemas.microsoft.com/office/drawing/2014/main" id="{88D569E7-E2AA-A70B-F6F3-8BC01613BD04}"/>
                    </a:ext>
                  </a:extLst>
                </p:cNvPr>
                <p:cNvPicPr/>
                <p:nvPr/>
              </p:nvPicPr>
              <p:blipFill>
                <a:blip r:embed="rId4" cstate="print">
                  <a:extLst>
                    <a:ext uri="{28A0092B-C50C-407E-A947-70E740481C1C}">
                      <a14:useLocalDpi xmlns:a14="http://schemas.microsoft.com/office/drawing/2010/main"/>
                    </a:ext>
                  </a:extLst>
                </a:blip>
                <a:stretch>
                  <a:fillRect/>
                </a:stretch>
              </p:blipFill>
              <p:spPr>
                <a:xfrm>
                  <a:off x="2669285" y="1724539"/>
                  <a:ext cx="1847567" cy="1817458"/>
                </a:xfrm>
                <a:prstGeom prst="rect">
                  <a:avLst/>
                </a:prstGeom>
              </p:spPr>
            </p:pic>
            <p:sp>
              <p:nvSpPr>
                <p:cNvPr id="32" name="Zone de texte 152">
                  <a:extLst>
                    <a:ext uri="{FF2B5EF4-FFF2-40B4-BE49-F238E27FC236}">
                      <a16:creationId xmlns:a16="http://schemas.microsoft.com/office/drawing/2014/main" id="{22302091-0FD6-9662-DB6F-01DC96E56FD0}"/>
                    </a:ext>
                  </a:extLst>
                </p:cNvPr>
                <p:cNvSpPr txBox="1"/>
                <p:nvPr/>
              </p:nvSpPr>
              <p:spPr>
                <a:xfrm>
                  <a:off x="2873068" y="3263852"/>
                  <a:ext cx="1440000" cy="578487"/>
                </a:xfrm>
                <a:prstGeom prst="rect">
                  <a:avLst/>
                </a:prstGeom>
                <a:effectLst>
                  <a:glow>
                    <a:schemeClr val="tx1"/>
                  </a:glow>
                </a:effectLst>
              </p:spPr>
              <p:txBody>
                <a:bodyPr anchor="t">
                  <a:noAutofit/>
                </a:bodyPr>
                <a:lstStyle>
                  <a:defPPr>
                    <a:defRPr lang="fr-FR"/>
                  </a:defPPr>
                  <a:lvl1pPr marL="342900" indent="-342900">
                    <a:lnSpc>
                      <a:spcPct val="80000"/>
                    </a:lnSpc>
                    <a:spcBef>
                      <a:spcPts val="600"/>
                    </a:spcBef>
                    <a:spcAft>
                      <a:spcPts val="600"/>
                    </a:spcAft>
                    <a:buClr>
                      <a:srgbClr val="5EC0EE"/>
                    </a:buClr>
                    <a:buFont typeface="Arial" panose="020B0604020202020204" pitchFamily="34" charset="0"/>
                    <a:buChar char="•"/>
                    <a:defRPr sz="1600">
                      <a:latin typeface="+mj-lt"/>
                      <a:ea typeface="+mj-ea"/>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ctr" defTabSz="914400" rtl="0" eaLnBrk="1" fontAlgn="auto" latinLnBrk="0" hangingPunct="1">
                    <a:lnSpc>
                      <a:spcPct val="80000"/>
                    </a:lnSpc>
                    <a:spcBef>
                      <a:spcPts val="600"/>
                    </a:spcBef>
                    <a:spcAft>
                      <a:spcPts val="600"/>
                    </a:spcAft>
                    <a:buClr>
                      <a:srgbClr val="5EC0EE"/>
                    </a:buClr>
                    <a:buSzTx/>
                    <a:buFont typeface="Arial" panose="020B0604020202020204" pitchFamily="34" charset="0"/>
                    <a:buNone/>
                    <a:tabLst/>
                    <a:defRPr/>
                  </a:pPr>
                  <a:r>
                    <a:rPr kumimoji="0" lang="fr-FR" sz="1600" b="0" i="0" u="none" strike="noStrike" kern="1200" cap="none" spc="0" normalizeH="0" baseline="0" noProof="0">
                      <a:ln>
                        <a:noFill/>
                      </a:ln>
                      <a:solidFill>
                        <a:prstClr val="black"/>
                      </a:solidFill>
                      <a:effectLst/>
                      <a:uLnTx/>
                      <a:uFillTx/>
                      <a:latin typeface="Arial" panose="020B0604020202020204"/>
                      <a:ea typeface="+mj-ea"/>
                      <a:cs typeface="Arial" panose="020B0604020202020204" pitchFamily="34" charset="0"/>
                    </a:rPr>
                    <a:t>Réduire</a:t>
                  </a:r>
                </a:p>
                <a:p>
                  <a:pPr marL="0" marR="0" lvl="0" indent="0" algn="ctr" defTabSz="914400" rtl="0" eaLnBrk="1" fontAlgn="auto" latinLnBrk="0" hangingPunct="1">
                    <a:lnSpc>
                      <a:spcPct val="80000"/>
                    </a:lnSpc>
                    <a:spcBef>
                      <a:spcPts val="600"/>
                    </a:spcBef>
                    <a:spcAft>
                      <a:spcPts val="600"/>
                    </a:spcAft>
                    <a:buClr>
                      <a:srgbClr val="5EC0EE"/>
                    </a:buClr>
                    <a:buSzTx/>
                    <a:buFont typeface="Arial" panose="020B0604020202020204" pitchFamily="34" charset="0"/>
                    <a:buNone/>
                    <a:tabLst/>
                    <a:defRPr/>
                  </a:pPr>
                  <a:r>
                    <a:rPr kumimoji="0" lang="fr-FR" sz="1600" b="0" i="0" u="none" strike="noStrike" kern="1200" cap="none" spc="0" normalizeH="0" baseline="0" noProof="0">
                      <a:ln>
                        <a:noFill/>
                      </a:ln>
                      <a:solidFill>
                        <a:prstClr val="black"/>
                      </a:solidFill>
                      <a:effectLst/>
                      <a:uLnTx/>
                      <a:uFillTx/>
                      <a:latin typeface="Arial" panose="020B0604020202020204"/>
                      <a:ea typeface="+mj-ea"/>
                      <a:cs typeface="Arial" panose="020B0604020202020204" pitchFamily="34" charset="0"/>
                    </a:rPr>
                    <a:t>Réemployer</a:t>
                  </a:r>
                </a:p>
                <a:p>
                  <a:pPr marL="0" marR="0" lvl="0" indent="0" algn="ctr" defTabSz="914400" rtl="0" eaLnBrk="1" fontAlgn="auto" latinLnBrk="0" hangingPunct="1">
                    <a:lnSpc>
                      <a:spcPct val="80000"/>
                    </a:lnSpc>
                    <a:spcBef>
                      <a:spcPts val="600"/>
                    </a:spcBef>
                    <a:spcAft>
                      <a:spcPts val="600"/>
                    </a:spcAft>
                    <a:buClr>
                      <a:srgbClr val="5EC0EE"/>
                    </a:buClr>
                    <a:buSzTx/>
                    <a:buFont typeface="Arial" panose="020B0604020202020204" pitchFamily="34" charset="0"/>
                    <a:buNone/>
                    <a:tabLst/>
                    <a:defRPr/>
                  </a:pPr>
                  <a:endParaRPr kumimoji="0" lang="fr-FR" sz="1600" b="0" i="0" u="none" strike="noStrike" kern="1200" cap="none" spc="0" normalizeH="0" baseline="0" noProof="0">
                    <a:ln>
                      <a:noFill/>
                    </a:ln>
                    <a:solidFill>
                      <a:prstClr val="black"/>
                    </a:solidFill>
                    <a:effectLst/>
                    <a:uLnTx/>
                    <a:uFillTx/>
                    <a:latin typeface="Arial" panose="020B0604020202020204"/>
                    <a:ea typeface="+mj-ea"/>
                    <a:cs typeface="Arial" panose="020B0604020202020204" pitchFamily="34" charset="0"/>
                  </a:endParaRPr>
                </a:p>
              </p:txBody>
            </p:sp>
          </p:grpSp>
          <p:grpSp>
            <p:nvGrpSpPr>
              <p:cNvPr id="22" name="Groupe 21">
                <a:extLst>
                  <a:ext uri="{FF2B5EF4-FFF2-40B4-BE49-F238E27FC236}">
                    <a16:creationId xmlns:a16="http://schemas.microsoft.com/office/drawing/2014/main" id="{FE29A45C-7D86-31BB-BFB6-4651215E37CC}"/>
                  </a:ext>
                </a:extLst>
              </p:cNvPr>
              <p:cNvGrpSpPr/>
              <p:nvPr/>
            </p:nvGrpSpPr>
            <p:grpSpPr>
              <a:xfrm>
                <a:off x="4724682" y="1657978"/>
                <a:ext cx="1923963" cy="2323231"/>
                <a:chOff x="4899079" y="1657978"/>
                <a:chExt cx="1923963" cy="2323231"/>
              </a:xfrm>
            </p:grpSpPr>
            <p:pic>
              <p:nvPicPr>
                <p:cNvPr id="29" name="Image 28">
                  <a:extLst>
                    <a:ext uri="{FF2B5EF4-FFF2-40B4-BE49-F238E27FC236}">
                      <a16:creationId xmlns:a16="http://schemas.microsoft.com/office/drawing/2014/main" id="{8106F69F-832F-9EF9-125F-1A43CBE6B14A}"/>
                    </a:ext>
                  </a:extLst>
                </p:cNvPr>
                <p:cNvPicPr/>
                <p:nvPr/>
              </p:nvPicPr>
              <p:blipFill>
                <a:blip r:embed="rId5" cstate="print">
                  <a:extLst>
                    <a:ext uri="{28A0092B-C50C-407E-A947-70E740481C1C}">
                      <a14:useLocalDpi xmlns:a14="http://schemas.microsoft.com/office/drawing/2010/main"/>
                    </a:ext>
                  </a:extLst>
                </a:blip>
                <a:stretch>
                  <a:fillRect/>
                </a:stretch>
              </p:blipFill>
              <p:spPr>
                <a:xfrm>
                  <a:off x="4899079" y="1657978"/>
                  <a:ext cx="1923963" cy="1892609"/>
                </a:xfrm>
                <a:prstGeom prst="rect">
                  <a:avLst/>
                </a:prstGeom>
              </p:spPr>
            </p:pic>
            <p:sp>
              <p:nvSpPr>
                <p:cNvPr id="30" name="Zone de texte 165">
                  <a:extLst>
                    <a:ext uri="{FF2B5EF4-FFF2-40B4-BE49-F238E27FC236}">
                      <a16:creationId xmlns:a16="http://schemas.microsoft.com/office/drawing/2014/main" id="{15C15E2A-0892-B6AA-6BDC-87249EF463F8}"/>
                    </a:ext>
                  </a:extLst>
                </p:cNvPr>
                <p:cNvSpPr txBox="1"/>
                <p:nvPr/>
              </p:nvSpPr>
              <p:spPr>
                <a:xfrm>
                  <a:off x="5141060" y="3263852"/>
                  <a:ext cx="1440000" cy="717357"/>
                </a:xfrm>
                <a:prstGeom prst="rect">
                  <a:avLst/>
                </a:prstGeom>
                <a:effectLst>
                  <a:glow>
                    <a:schemeClr val="tx1"/>
                  </a:glow>
                </a:effectLst>
              </p:spPr>
              <p:txBody>
                <a:bodyPr anchor="t">
                  <a:noAutofit/>
                </a:bodyPr>
                <a:lstStyle>
                  <a:defPPr>
                    <a:defRPr lang="fr-FR"/>
                  </a:defPPr>
                  <a:lvl1pPr indent="0" algn="ctr">
                    <a:lnSpc>
                      <a:spcPct val="80000"/>
                    </a:lnSpc>
                    <a:spcBef>
                      <a:spcPts val="600"/>
                    </a:spcBef>
                    <a:spcAft>
                      <a:spcPts val="600"/>
                    </a:spcAft>
                    <a:buClr>
                      <a:srgbClr val="5EC0EE"/>
                    </a:buClr>
                    <a:buFont typeface="Arial" panose="020B0604020202020204" pitchFamily="34" charset="0"/>
                    <a:buNone/>
                    <a:defRPr sz="1400">
                      <a:latin typeface="+mj-lt"/>
                      <a:ea typeface="+mj-ea"/>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ctr" defTabSz="914400" rtl="0" eaLnBrk="1" fontAlgn="auto" latinLnBrk="0" hangingPunct="1">
                    <a:lnSpc>
                      <a:spcPct val="80000"/>
                    </a:lnSpc>
                    <a:spcBef>
                      <a:spcPts val="600"/>
                    </a:spcBef>
                    <a:spcAft>
                      <a:spcPts val="600"/>
                    </a:spcAft>
                    <a:buClr>
                      <a:srgbClr val="5EC0EE"/>
                    </a:buClr>
                    <a:buSzTx/>
                    <a:buFont typeface="Arial" panose="020B0604020202020204" pitchFamily="34" charset="0"/>
                    <a:buNone/>
                    <a:tabLst/>
                    <a:defRPr/>
                  </a:pPr>
                  <a:r>
                    <a:rPr kumimoji="0" lang="fr-FR" sz="1600" b="0" i="0" u="none" strike="noStrike" kern="1200" cap="none" spc="0" normalizeH="0" baseline="0" noProof="0">
                      <a:ln>
                        <a:noFill/>
                      </a:ln>
                      <a:solidFill>
                        <a:prstClr val="black"/>
                      </a:solidFill>
                      <a:effectLst/>
                      <a:uLnTx/>
                      <a:uFillTx/>
                      <a:latin typeface="Arial" panose="020B0604020202020204"/>
                      <a:ea typeface="+mj-ea"/>
                      <a:cs typeface="Arial" panose="020B0604020202020204" pitchFamily="34" charset="0"/>
                    </a:rPr>
                    <a:t>Améliorer la recyclabilité</a:t>
                  </a:r>
                </a:p>
              </p:txBody>
            </p:sp>
          </p:grpSp>
          <p:sp>
            <p:nvSpPr>
              <p:cNvPr id="23" name="Zone de texte 166">
                <a:extLst>
                  <a:ext uri="{FF2B5EF4-FFF2-40B4-BE49-F238E27FC236}">
                    <a16:creationId xmlns:a16="http://schemas.microsoft.com/office/drawing/2014/main" id="{92F51752-4C0D-0171-AE45-53B23FE28B69}"/>
                  </a:ext>
                </a:extLst>
              </p:cNvPr>
              <p:cNvSpPr txBox="1"/>
              <p:nvPr/>
            </p:nvSpPr>
            <p:spPr>
              <a:xfrm>
                <a:off x="8753825" y="3263852"/>
                <a:ext cx="1440000" cy="717357"/>
              </a:xfrm>
              <a:prstGeom prst="rect">
                <a:avLst/>
              </a:prstGeom>
              <a:effectLst>
                <a:glow>
                  <a:schemeClr val="tx1"/>
                </a:glow>
              </a:effectLst>
            </p:spPr>
            <p:txBody>
              <a:bodyPr anchor="t">
                <a:noAutofit/>
              </a:bodyPr>
              <a:lstStyle>
                <a:defPPr>
                  <a:defRPr lang="fr-FR"/>
                </a:defPPr>
                <a:lvl1pPr indent="0" algn="ctr">
                  <a:lnSpc>
                    <a:spcPct val="80000"/>
                  </a:lnSpc>
                  <a:spcBef>
                    <a:spcPts val="600"/>
                  </a:spcBef>
                  <a:spcAft>
                    <a:spcPts val="600"/>
                  </a:spcAft>
                  <a:buClr>
                    <a:srgbClr val="5EC0EE"/>
                  </a:buClr>
                  <a:buFont typeface="Arial" panose="020B0604020202020204" pitchFamily="34" charset="0"/>
                  <a:buNone/>
                  <a:defRPr sz="1400">
                    <a:latin typeface="+mj-lt"/>
                    <a:ea typeface="+mj-ea"/>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ctr" defTabSz="914400" rtl="0" eaLnBrk="1" fontAlgn="auto" latinLnBrk="0" hangingPunct="1">
                  <a:lnSpc>
                    <a:spcPct val="80000"/>
                  </a:lnSpc>
                  <a:spcBef>
                    <a:spcPts val="600"/>
                  </a:spcBef>
                  <a:spcAft>
                    <a:spcPts val="600"/>
                  </a:spcAft>
                  <a:buClr>
                    <a:srgbClr val="5EC0EE"/>
                  </a:buClr>
                  <a:buSzTx/>
                  <a:buFont typeface="Arial" panose="020B0604020202020204" pitchFamily="34" charset="0"/>
                  <a:buNone/>
                  <a:tabLst/>
                  <a:defRPr/>
                </a:pPr>
                <a:r>
                  <a:rPr kumimoji="0" lang="fr-FR" sz="1600" b="0" i="0" u="none" strike="noStrike" kern="1200" cap="none" spc="0" normalizeH="0" baseline="0" noProof="0">
                    <a:ln>
                      <a:noFill/>
                    </a:ln>
                    <a:solidFill>
                      <a:prstClr val="black"/>
                    </a:solidFill>
                    <a:effectLst/>
                    <a:uLnTx/>
                    <a:uFillTx/>
                    <a:latin typeface="Arial" panose="020B0604020202020204"/>
                    <a:ea typeface="+mj-ea"/>
                    <a:cs typeface="Arial" panose="020B0604020202020204" pitchFamily="34" charset="0"/>
                  </a:rPr>
                  <a:t>Faciliter le geste de tri</a:t>
                </a:r>
              </a:p>
            </p:txBody>
          </p:sp>
          <p:grpSp>
            <p:nvGrpSpPr>
              <p:cNvPr id="24" name="Groupe 23">
                <a:extLst>
                  <a:ext uri="{FF2B5EF4-FFF2-40B4-BE49-F238E27FC236}">
                    <a16:creationId xmlns:a16="http://schemas.microsoft.com/office/drawing/2014/main" id="{4E1D15F2-E5AE-8E0C-E81D-2326B4D6BF79}"/>
                  </a:ext>
                </a:extLst>
              </p:cNvPr>
              <p:cNvGrpSpPr/>
              <p:nvPr/>
            </p:nvGrpSpPr>
            <p:grpSpPr>
              <a:xfrm>
                <a:off x="6856475" y="2001329"/>
                <a:ext cx="1440000" cy="1979879"/>
                <a:chOff x="6756690" y="2001329"/>
                <a:chExt cx="1440000" cy="1979879"/>
              </a:xfrm>
            </p:grpSpPr>
            <p:grpSp>
              <p:nvGrpSpPr>
                <p:cNvPr id="25" name="Groupe 24">
                  <a:extLst>
                    <a:ext uri="{FF2B5EF4-FFF2-40B4-BE49-F238E27FC236}">
                      <a16:creationId xmlns:a16="http://schemas.microsoft.com/office/drawing/2014/main" id="{3E2024C8-6255-3F04-0040-F1C1F61E2E4A}"/>
                    </a:ext>
                  </a:extLst>
                </p:cNvPr>
                <p:cNvGrpSpPr/>
                <p:nvPr/>
              </p:nvGrpSpPr>
              <p:grpSpPr>
                <a:xfrm>
                  <a:off x="7026690" y="2001329"/>
                  <a:ext cx="900000" cy="1262523"/>
                  <a:chOff x="7875366" y="2456718"/>
                  <a:chExt cx="1819275" cy="2619375"/>
                </a:xfrm>
              </p:grpSpPr>
              <p:pic>
                <p:nvPicPr>
                  <p:cNvPr id="27" name="Image 26">
                    <a:extLst>
                      <a:ext uri="{FF2B5EF4-FFF2-40B4-BE49-F238E27FC236}">
                        <a16:creationId xmlns:a16="http://schemas.microsoft.com/office/drawing/2014/main" id="{5D600453-0785-FF85-4B50-0D418ECD617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75366" y="2456718"/>
                    <a:ext cx="1819275" cy="2619375"/>
                  </a:xfrm>
                  <a:prstGeom prst="rect">
                    <a:avLst/>
                  </a:prstGeom>
                </p:spPr>
              </p:pic>
              <p:pic>
                <p:nvPicPr>
                  <p:cNvPr id="28" name="Image 27">
                    <a:extLst>
                      <a:ext uri="{FF2B5EF4-FFF2-40B4-BE49-F238E27FC236}">
                        <a16:creationId xmlns:a16="http://schemas.microsoft.com/office/drawing/2014/main" id="{5254B093-18B4-7619-62C5-920877B2EE8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9912" y="3514665"/>
                    <a:ext cx="971549" cy="933449"/>
                  </a:xfrm>
                  <a:prstGeom prst="rect">
                    <a:avLst/>
                  </a:prstGeom>
                </p:spPr>
              </p:pic>
            </p:grpSp>
            <p:sp>
              <p:nvSpPr>
                <p:cNvPr id="26" name="Zone de texte 166">
                  <a:extLst>
                    <a:ext uri="{FF2B5EF4-FFF2-40B4-BE49-F238E27FC236}">
                      <a16:creationId xmlns:a16="http://schemas.microsoft.com/office/drawing/2014/main" id="{9DC7E119-073A-FE21-0BBF-1F2E4050C634}"/>
                    </a:ext>
                  </a:extLst>
                </p:cNvPr>
                <p:cNvSpPr txBox="1"/>
                <p:nvPr/>
              </p:nvSpPr>
              <p:spPr>
                <a:xfrm>
                  <a:off x="6756690" y="3263851"/>
                  <a:ext cx="1440000" cy="717357"/>
                </a:xfrm>
                <a:prstGeom prst="rect">
                  <a:avLst/>
                </a:prstGeom>
                <a:effectLst>
                  <a:glow>
                    <a:schemeClr val="tx1"/>
                  </a:glow>
                </a:effectLst>
              </p:spPr>
              <p:txBody>
                <a:bodyPr anchor="t">
                  <a:noAutofit/>
                </a:bodyPr>
                <a:lstStyle>
                  <a:defPPr>
                    <a:defRPr lang="fr-FR"/>
                  </a:defPPr>
                  <a:lvl1pPr indent="0" algn="ctr">
                    <a:lnSpc>
                      <a:spcPct val="80000"/>
                    </a:lnSpc>
                    <a:spcBef>
                      <a:spcPts val="600"/>
                    </a:spcBef>
                    <a:spcAft>
                      <a:spcPts val="600"/>
                    </a:spcAft>
                    <a:buClr>
                      <a:srgbClr val="5EC0EE"/>
                    </a:buClr>
                    <a:buFont typeface="Arial" panose="020B0604020202020204" pitchFamily="34" charset="0"/>
                    <a:buNone/>
                    <a:defRPr sz="1400">
                      <a:latin typeface="+mj-lt"/>
                      <a:ea typeface="+mj-ea"/>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ctr" defTabSz="914400" rtl="0" eaLnBrk="1" fontAlgn="auto" latinLnBrk="0" hangingPunct="1">
                    <a:lnSpc>
                      <a:spcPct val="80000"/>
                    </a:lnSpc>
                    <a:spcBef>
                      <a:spcPts val="600"/>
                    </a:spcBef>
                    <a:spcAft>
                      <a:spcPts val="600"/>
                    </a:spcAft>
                    <a:buClr>
                      <a:srgbClr val="5EC0EE"/>
                    </a:buClr>
                    <a:buSzTx/>
                    <a:buFont typeface="Arial" panose="020B0604020202020204" pitchFamily="34" charset="0"/>
                    <a:buNone/>
                    <a:tabLst/>
                    <a:defRPr/>
                  </a:pPr>
                  <a:r>
                    <a:rPr kumimoji="0" lang="fr-FR" sz="1600" b="0" i="0" u="none" strike="noStrike" kern="1200" cap="none" spc="0" normalizeH="0" baseline="0" noProof="0">
                      <a:ln>
                        <a:noFill/>
                      </a:ln>
                      <a:solidFill>
                        <a:prstClr val="black"/>
                      </a:solidFill>
                      <a:effectLst/>
                      <a:uLnTx/>
                      <a:uFillTx/>
                      <a:latin typeface="Arial" panose="020B0604020202020204"/>
                      <a:ea typeface="+mj-ea"/>
                      <a:cs typeface="Arial" panose="020B0604020202020204" pitchFamily="34" charset="0"/>
                    </a:rPr>
                    <a:t>Travailler sur l’origine de la matière</a:t>
                  </a:r>
                </a:p>
              </p:txBody>
            </p:sp>
          </p:grpSp>
        </p:grpSp>
        <p:pic>
          <p:nvPicPr>
            <p:cNvPr id="20" name="Image 19">
              <a:extLst>
                <a:ext uri="{FF2B5EF4-FFF2-40B4-BE49-F238E27FC236}">
                  <a16:creationId xmlns:a16="http://schemas.microsoft.com/office/drawing/2014/main" id="{A81C9D8A-EBAE-28B9-FDBE-7F1619BD5315}"/>
                </a:ext>
              </a:extLst>
            </p:cNvPr>
            <p:cNvPicPr>
              <a:picLocks noChangeAspect="1"/>
            </p:cNvPicPr>
            <p:nvPr/>
          </p:nvPicPr>
          <p:blipFill>
            <a:blip r:embed="rId8"/>
            <a:stretch>
              <a:fillRect/>
            </a:stretch>
          </p:blipFill>
          <p:spPr>
            <a:xfrm>
              <a:off x="8558020" y="2001329"/>
              <a:ext cx="910980" cy="1216958"/>
            </a:xfrm>
            <a:prstGeom prst="rect">
              <a:avLst/>
            </a:prstGeom>
          </p:spPr>
        </p:pic>
      </p:grpSp>
      <p:pic>
        <p:nvPicPr>
          <p:cNvPr id="33" name="Image 12">
            <a:extLst>
              <a:ext uri="{FF2B5EF4-FFF2-40B4-BE49-F238E27FC236}">
                <a16:creationId xmlns:a16="http://schemas.microsoft.com/office/drawing/2014/main" id="{DDBAEE3C-347F-AA2A-7EFD-DF937BD644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317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B2591-C6AB-02CE-AD03-8C26A7DD20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B241E9-53FB-6236-182F-462EF55A8B22}"/>
              </a:ext>
            </a:extLst>
          </p:cNvPr>
          <p:cNvSpPr>
            <a:spLocks noGrp="1"/>
          </p:cNvSpPr>
          <p:nvPr>
            <p:ph type="title"/>
          </p:nvPr>
        </p:nvSpPr>
        <p:spPr>
          <a:xfrm>
            <a:off x="696379" y="191810"/>
            <a:ext cx="8100779" cy="505799"/>
          </a:xfrm>
        </p:spPr>
        <p:txBody>
          <a:bodyPr/>
          <a:lstStyle/>
          <a:p>
            <a:r>
              <a:rPr lang="fr-FR" sz="2800"/>
              <a:t>Écoconcevoir : via une approche cycle de vie</a:t>
            </a:r>
          </a:p>
        </p:txBody>
      </p:sp>
      <p:sp>
        <p:nvSpPr>
          <p:cNvPr id="4" name="Rectangle 3">
            <a:extLst>
              <a:ext uri="{FF2B5EF4-FFF2-40B4-BE49-F238E27FC236}">
                <a16:creationId xmlns:a16="http://schemas.microsoft.com/office/drawing/2014/main" id="{87938EF9-B879-647B-8AAA-EED89508FF7A}"/>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9692966F-D1CD-1D97-0AF1-AA2EEBCA985B}"/>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0A06563A-4130-8281-460C-2410AA27C0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grpSp>
        <p:nvGrpSpPr>
          <p:cNvPr id="3" name="Groupe 2">
            <a:extLst>
              <a:ext uri="{FF2B5EF4-FFF2-40B4-BE49-F238E27FC236}">
                <a16:creationId xmlns:a16="http://schemas.microsoft.com/office/drawing/2014/main" id="{1758F8BD-03CD-1889-5629-DE544310C71A}"/>
              </a:ext>
            </a:extLst>
          </p:cNvPr>
          <p:cNvGrpSpPr/>
          <p:nvPr/>
        </p:nvGrpSpPr>
        <p:grpSpPr>
          <a:xfrm>
            <a:off x="-1974930" y="652024"/>
            <a:ext cx="10069784" cy="6122305"/>
            <a:chOff x="690929" y="404784"/>
            <a:chExt cx="10452177" cy="6354795"/>
          </a:xfrm>
        </p:grpSpPr>
        <p:grpSp>
          <p:nvGrpSpPr>
            <p:cNvPr id="6" name="Groupe 5">
              <a:extLst>
                <a:ext uri="{FF2B5EF4-FFF2-40B4-BE49-F238E27FC236}">
                  <a16:creationId xmlns:a16="http://schemas.microsoft.com/office/drawing/2014/main" id="{BDFDC765-7DA2-F169-853C-7953F3561E95}"/>
                </a:ext>
              </a:extLst>
            </p:cNvPr>
            <p:cNvGrpSpPr/>
            <p:nvPr/>
          </p:nvGrpSpPr>
          <p:grpSpPr>
            <a:xfrm>
              <a:off x="690929" y="404784"/>
              <a:ext cx="10452177" cy="6354795"/>
              <a:chOff x="2484120" y="1240848"/>
              <a:chExt cx="8652421" cy="5271893"/>
            </a:xfrm>
          </p:grpSpPr>
          <p:sp>
            <p:nvSpPr>
              <p:cNvPr id="42" name="Forme libre : forme 41">
                <a:extLst>
                  <a:ext uri="{FF2B5EF4-FFF2-40B4-BE49-F238E27FC236}">
                    <a16:creationId xmlns:a16="http://schemas.microsoft.com/office/drawing/2014/main" id="{A54B42D7-F3AB-2D9A-BF24-D6CB46C4B3A6}"/>
                  </a:ext>
                </a:extLst>
              </p:cNvPr>
              <p:cNvSpPr/>
              <p:nvPr/>
            </p:nvSpPr>
            <p:spPr>
              <a:xfrm>
                <a:off x="5244749" y="2152724"/>
                <a:ext cx="3416367" cy="3353560"/>
              </a:xfrm>
              <a:custGeom>
                <a:avLst/>
                <a:gdLst>
                  <a:gd name="connsiteX0" fmla="*/ 0 w 2975736"/>
                  <a:gd name="connsiteY0" fmla="*/ 1487868 h 2975736"/>
                  <a:gd name="connsiteX1" fmla="*/ 1487868 w 2975736"/>
                  <a:gd name="connsiteY1" fmla="*/ 0 h 2975736"/>
                  <a:gd name="connsiteX2" fmla="*/ 2975736 w 2975736"/>
                  <a:gd name="connsiteY2" fmla="*/ 1487868 h 2975736"/>
                  <a:gd name="connsiteX3" fmla="*/ 1487868 w 2975736"/>
                  <a:gd name="connsiteY3" fmla="*/ 2975736 h 2975736"/>
                  <a:gd name="connsiteX4" fmla="*/ 0 w 2975736"/>
                  <a:gd name="connsiteY4" fmla="*/ 1487868 h 2975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5736" h="2975736">
                    <a:moveTo>
                      <a:pt x="0" y="1487868"/>
                    </a:moveTo>
                    <a:cubicBezTo>
                      <a:pt x="0" y="666141"/>
                      <a:pt x="666141" y="0"/>
                      <a:pt x="1487868" y="0"/>
                    </a:cubicBezTo>
                    <a:cubicBezTo>
                      <a:pt x="2309595" y="0"/>
                      <a:pt x="2975736" y="666141"/>
                      <a:pt x="2975736" y="1487868"/>
                    </a:cubicBezTo>
                    <a:cubicBezTo>
                      <a:pt x="2975736" y="2309595"/>
                      <a:pt x="2309595" y="2975736"/>
                      <a:pt x="1487868" y="2975736"/>
                    </a:cubicBezTo>
                    <a:cubicBezTo>
                      <a:pt x="666141" y="2975736"/>
                      <a:pt x="0" y="2309595"/>
                      <a:pt x="0" y="1487868"/>
                    </a:cubicBezTo>
                    <a:close/>
                  </a:path>
                </a:pathLst>
              </a:custGeom>
              <a:solidFill>
                <a:schemeClr val="bg1">
                  <a:alpha val="50000"/>
                </a:schemeClr>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algn="ctr" defTabSz="466725">
                  <a:lnSpc>
                    <a:spcPct val="90000"/>
                  </a:lnSpc>
                  <a:spcBef>
                    <a:spcPct val="0"/>
                  </a:spcBef>
                  <a:spcAft>
                    <a:spcPct val="35000"/>
                  </a:spcAft>
                </a:pPr>
                <a:endParaRPr lang="fr-FR" sz="2000"/>
              </a:p>
            </p:txBody>
          </p:sp>
          <p:sp>
            <p:nvSpPr>
              <p:cNvPr id="43" name="Rectangle 42">
                <a:extLst>
                  <a:ext uri="{FF2B5EF4-FFF2-40B4-BE49-F238E27FC236}">
                    <a16:creationId xmlns:a16="http://schemas.microsoft.com/office/drawing/2014/main" id="{518AA752-5EDC-3D87-49B1-7CFCED439B77}"/>
                  </a:ext>
                </a:extLst>
              </p:cNvPr>
              <p:cNvSpPr/>
              <p:nvPr/>
            </p:nvSpPr>
            <p:spPr>
              <a:xfrm>
                <a:off x="2484120" y="1240848"/>
                <a:ext cx="8652421" cy="5271893"/>
              </a:xfrm>
              <a:prstGeom prst="rect">
                <a:avLst/>
              </a:prstGeom>
              <a:ln w="9525" cap="flat" cmpd="sng" algn="ctr">
                <a:solidFill>
                  <a:schemeClr val="lt1">
                    <a:hueOff val="0"/>
                    <a:satOff val="0"/>
                    <a:lumOff val="0"/>
                  </a:schemeClr>
                </a:solidFill>
                <a:prstDash val="solid"/>
                <a:round/>
                <a:headEnd type="none" w="med" len="med"/>
                <a:tailEnd type="none" w="med" len="med"/>
              </a:ln>
            </p:spPr>
            <p:txBody>
              <a:bodyPr/>
              <a:lstStyle/>
              <a:p>
                <a:endParaRPr lang="fr-FR"/>
              </a:p>
            </p:txBody>
          </p:sp>
          <p:sp>
            <p:nvSpPr>
              <p:cNvPr id="44" name="Forme libre : forme 43">
                <a:extLst>
                  <a:ext uri="{FF2B5EF4-FFF2-40B4-BE49-F238E27FC236}">
                    <a16:creationId xmlns:a16="http://schemas.microsoft.com/office/drawing/2014/main" id="{A212B867-2A04-4A0B-792C-FCB0FA3E6942}"/>
                  </a:ext>
                </a:extLst>
              </p:cNvPr>
              <p:cNvSpPr/>
              <p:nvPr/>
            </p:nvSpPr>
            <p:spPr>
              <a:xfrm>
                <a:off x="6175594" y="1535447"/>
                <a:ext cx="1570504" cy="1487868"/>
              </a:xfrm>
              <a:custGeom>
                <a:avLst/>
                <a:gdLst>
                  <a:gd name="connsiteX0" fmla="*/ 0 w 1570504"/>
                  <a:gd name="connsiteY0" fmla="*/ 743934 h 1487868"/>
                  <a:gd name="connsiteX1" fmla="*/ 785252 w 1570504"/>
                  <a:gd name="connsiteY1" fmla="*/ 0 h 1487868"/>
                  <a:gd name="connsiteX2" fmla="*/ 1570504 w 1570504"/>
                  <a:gd name="connsiteY2" fmla="*/ 743934 h 1487868"/>
                  <a:gd name="connsiteX3" fmla="*/ 785252 w 1570504"/>
                  <a:gd name="connsiteY3" fmla="*/ 1487868 h 1487868"/>
                  <a:gd name="connsiteX4" fmla="*/ 0 w 1570504"/>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0504" h="1487868">
                    <a:moveTo>
                      <a:pt x="0" y="743934"/>
                    </a:moveTo>
                    <a:cubicBezTo>
                      <a:pt x="0" y="333071"/>
                      <a:pt x="351569" y="0"/>
                      <a:pt x="785252" y="0"/>
                    </a:cubicBezTo>
                    <a:cubicBezTo>
                      <a:pt x="1218935" y="0"/>
                      <a:pt x="1570504" y="333071"/>
                      <a:pt x="1570504" y="743934"/>
                    </a:cubicBezTo>
                    <a:cubicBezTo>
                      <a:pt x="1570504" y="1154797"/>
                      <a:pt x="1218935" y="1487868"/>
                      <a:pt x="785252" y="1487868"/>
                    </a:cubicBezTo>
                    <a:cubicBezTo>
                      <a:pt x="351569"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43965" tIns="231863" rIns="243965" bIns="231863" numCol="1" spcCol="1270" anchor="ctr" anchorCtr="0">
                <a:noAutofit/>
              </a:bodyPr>
              <a:lstStyle/>
              <a:p>
                <a:pPr marL="0" lvl="0" indent="0" algn="ctr" defTabSz="466725">
                  <a:lnSpc>
                    <a:spcPct val="90000"/>
                  </a:lnSpc>
                  <a:spcBef>
                    <a:spcPct val="0"/>
                  </a:spcBef>
                  <a:spcAft>
                    <a:spcPct val="35000"/>
                  </a:spcAft>
                  <a:buNone/>
                </a:pPr>
                <a:endParaRPr lang="fr-FR" sz="1200" kern="1200"/>
              </a:p>
            </p:txBody>
          </p:sp>
          <p:sp>
            <p:nvSpPr>
              <p:cNvPr id="45" name="Forme libre : forme 44">
                <a:extLst>
                  <a:ext uri="{FF2B5EF4-FFF2-40B4-BE49-F238E27FC236}">
                    <a16:creationId xmlns:a16="http://schemas.microsoft.com/office/drawing/2014/main" id="{B132A2AD-8208-C81E-310D-20ED2D5057D8}"/>
                  </a:ext>
                </a:extLst>
              </p:cNvPr>
              <p:cNvSpPr/>
              <p:nvPr/>
            </p:nvSpPr>
            <p:spPr>
              <a:xfrm>
                <a:off x="7588216" y="2325899"/>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endParaRPr lang="fr-FR" sz="1200" kern="1200"/>
              </a:p>
            </p:txBody>
          </p:sp>
          <p:sp>
            <p:nvSpPr>
              <p:cNvPr id="46" name="Forme libre : forme 45">
                <a:extLst>
                  <a:ext uri="{FF2B5EF4-FFF2-40B4-BE49-F238E27FC236}">
                    <a16:creationId xmlns:a16="http://schemas.microsoft.com/office/drawing/2014/main" id="{AD5BDA2A-5F7C-13CA-2AAA-FC98ACD499BB}"/>
                  </a:ext>
                </a:extLst>
              </p:cNvPr>
              <p:cNvSpPr/>
              <p:nvPr/>
            </p:nvSpPr>
            <p:spPr>
              <a:xfrm>
                <a:off x="7598486" y="3889288"/>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endParaRPr lang="fr-FR" sz="1200" kern="1200"/>
              </a:p>
            </p:txBody>
          </p:sp>
          <p:sp>
            <p:nvSpPr>
              <p:cNvPr id="47" name="Forme libre : forme 46">
                <a:extLst>
                  <a:ext uri="{FF2B5EF4-FFF2-40B4-BE49-F238E27FC236}">
                    <a16:creationId xmlns:a16="http://schemas.microsoft.com/office/drawing/2014/main" id="{84D9D535-D6A3-052E-1A85-751D81C09348}"/>
                  </a:ext>
                </a:extLst>
              </p:cNvPr>
              <p:cNvSpPr/>
              <p:nvPr/>
            </p:nvSpPr>
            <p:spPr>
              <a:xfrm>
                <a:off x="6215313" y="4712556"/>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endParaRPr lang="fr-FR" sz="1200" kern="1200"/>
              </a:p>
            </p:txBody>
          </p:sp>
          <p:sp>
            <p:nvSpPr>
              <p:cNvPr id="48" name="Forme libre : forme 47">
                <a:extLst>
                  <a:ext uri="{FF2B5EF4-FFF2-40B4-BE49-F238E27FC236}">
                    <a16:creationId xmlns:a16="http://schemas.microsoft.com/office/drawing/2014/main" id="{6D2F6C87-81C3-4162-46B0-2E7D39CE8580}"/>
                  </a:ext>
                </a:extLst>
              </p:cNvPr>
              <p:cNvSpPr/>
              <p:nvPr/>
            </p:nvSpPr>
            <p:spPr>
              <a:xfrm>
                <a:off x="4814127" y="3899373"/>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endParaRPr lang="fr-FR" sz="1200" kern="1200"/>
              </a:p>
            </p:txBody>
          </p:sp>
          <p:sp>
            <p:nvSpPr>
              <p:cNvPr id="49" name="Forme libre : forme 48">
                <a:extLst>
                  <a:ext uri="{FF2B5EF4-FFF2-40B4-BE49-F238E27FC236}">
                    <a16:creationId xmlns:a16="http://schemas.microsoft.com/office/drawing/2014/main" id="{9C57F4FA-9B3C-F7FE-8224-46A628B86424}"/>
                  </a:ext>
                </a:extLst>
              </p:cNvPr>
              <p:cNvSpPr/>
              <p:nvPr/>
            </p:nvSpPr>
            <p:spPr>
              <a:xfrm>
                <a:off x="4832897" y="2302349"/>
                <a:ext cx="1487868" cy="1487868"/>
              </a:xfrm>
              <a:custGeom>
                <a:avLst/>
                <a:gdLst>
                  <a:gd name="connsiteX0" fmla="*/ 0 w 1487868"/>
                  <a:gd name="connsiteY0" fmla="*/ 743934 h 1487868"/>
                  <a:gd name="connsiteX1" fmla="*/ 743934 w 1487868"/>
                  <a:gd name="connsiteY1" fmla="*/ 0 h 1487868"/>
                  <a:gd name="connsiteX2" fmla="*/ 1487868 w 1487868"/>
                  <a:gd name="connsiteY2" fmla="*/ 743934 h 1487868"/>
                  <a:gd name="connsiteX3" fmla="*/ 743934 w 1487868"/>
                  <a:gd name="connsiteY3" fmla="*/ 1487868 h 1487868"/>
                  <a:gd name="connsiteX4" fmla="*/ 0 w 1487868"/>
                  <a:gd name="connsiteY4" fmla="*/ 743934 h 1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68" h="1487868">
                    <a:moveTo>
                      <a:pt x="0" y="743934"/>
                    </a:moveTo>
                    <a:cubicBezTo>
                      <a:pt x="0" y="333071"/>
                      <a:pt x="333071" y="0"/>
                      <a:pt x="743934" y="0"/>
                    </a:cubicBezTo>
                    <a:cubicBezTo>
                      <a:pt x="1154797" y="0"/>
                      <a:pt x="1487868" y="333071"/>
                      <a:pt x="1487868" y="743934"/>
                    </a:cubicBezTo>
                    <a:cubicBezTo>
                      <a:pt x="1487868" y="1154797"/>
                      <a:pt x="1154797" y="1487868"/>
                      <a:pt x="743934" y="1487868"/>
                    </a:cubicBezTo>
                    <a:cubicBezTo>
                      <a:pt x="333071" y="1487868"/>
                      <a:pt x="0" y="1154797"/>
                      <a:pt x="0" y="743934"/>
                    </a:cubicBezTo>
                    <a:close/>
                  </a:path>
                </a:pathLst>
              </a:custGeom>
              <a:solidFill>
                <a:schemeClr val="bg1"/>
              </a:solidFill>
              <a:ln>
                <a:solidFill>
                  <a:srgbClr val="009FE3"/>
                </a:solidFill>
              </a:ln>
            </p:spPr>
            <p:style>
              <a:lnRef idx="2">
                <a:scrgbClr r="0" g="0" b="0"/>
              </a:lnRef>
              <a:fillRef idx="1">
                <a:scrgbClr r="0" g="0" b="0"/>
              </a:fillRef>
              <a:effectRef idx="0">
                <a:schemeClr val="lt1">
                  <a:alpha val="50000"/>
                  <a:hueOff val="0"/>
                  <a:satOff val="0"/>
                  <a:lumOff val="0"/>
                  <a:alphaOff val="0"/>
                </a:schemeClr>
              </a:effectRef>
              <a:fontRef idx="minor">
                <a:schemeClr val="tx1"/>
              </a:fontRef>
            </p:style>
            <p:txBody>
              <a:bodyPr spcFirstLastPara="0" vert="horz" wrap="square" lIns="231863" tIns="231863" rIns="231863" bIns="231863" numCol="1" spcCol="1270" anchor="ctr" anchorCtr="0">
                <a:noAutofit/>
              </a:bodyPr>
              <a:lstStyle/>
              <a:p>
                <a:pPr marL="0" lvl="0" indent="0" algn="ctr" defTabSz="466725">
                  <a:lnSpc>
                    <a:spcPct val="90000"/>
                  </a:lnSpc>
                  <a:spcBef>
                    <a:spcPct val="0"/>
                  </a:spcBef>
                  <a:spcAft>
                    <a:spcPct val="35000"/>
                  </a:spcAft>
                  <a:buNone/>
                </a:pPr>
                <a:endParaRPr lang="fr-FR" sz="1200" kern="1200"/>
              </a:p>
            </p:txBody>
          </p:sp>
        </p:grpSp>
        <p:pic>
          <p:nvPicPr>
            <p:cNvPr id="7" name="Image 6">
              <a:extLst>
                <a:ext uri="{FF2B5EF4-FFF2-40B4-BE49-F238E27FC236}">
                  <a16:creationId xmlns:a16="http://schemas.microsoft.com/office/drawing/2014/main" id="{D5CE2784-F5FC-B591-F7F6-DC4BBCDAA0B8}"/>
                </a:ext>
              </a:extLst>
            </p:cNvPr>
            <p:cNvPicPr>
              <a:picLocks noChangeAspect="1"/>
            </p:cNvPicPr>
            <p:nvPr/>
          </p:nvPicPr>
          <p:blipFill>
            <a:blip r:embed="rId4"/>
            <a:stretch>
              <a:fillRect/>
            </a:stretch>
          </p:blipFill>
          <p:spPr>
            <a:xfrm>
              <a:off x="6928344" y="3651941"/>
              <a:ext cx="1670197" cy="1670197"/>
            </a:xfrm>
            <a:prstGeom prst="rect">
              <a:avLst/>
            </a:prstGeom>
          </p:spPr>
        </p:pic>
        <p:grpSp>
          <p:nvGrpSpPr>
            <p:cNvPr id="8" name="Groupe 7">
              <a:extLst>
                <a:ext uri="{FF2B5EF4-FFF2-40B4-BE49-F238E27FC236}">
                  <a16:creationId xmlns:a16="http://schemas.microsoft.com/office/drawing/2014/main" id="{B55D18CF-BE3D-860C-3AC7-EDFD3A8BE63F}"/>
                </a:ext>
              </a:extLst>
            </p:cNvPr>
            <p:cNvGrpSpPr/>
            <p:nvPr/>
          </p:nvGrpSpPr>
          <p:grpSpPr>
            <a:xfrm>
              <a:off x="3588664" y="677328"/>
              <a:ext cx="5021095" cy="5888676"/>
              <a:chOff x="3588664" y="677328"/>
              <a:chExt cx="5021095" cy="5888676"/>
            </a:xfrm>
          </p:grpSpPr>
          <p:pic>
            <p:nvPicPr>
              <p:cNvPr id="9" name="Image 8">
                <a:extLst>
                  <a:ext uri="{FF2B5EF4-FFF2-40B4-BE49-F238E27FC236}">
                    <a16:creationId xmlns:a16="http://schemas.microsoft.com/office/drawing/2014/main" id="{C26D3857-1853-2C1A-5AED-3AD3330F943C}"/>
                  </a:ext>
                </a:extLst>
              </p:cNvPr>
              <p:cNvPicPr>
                <a:picLocks noChangeAspect="1"/>
              </p:cNvPicPr>
              <p:nvPr/>
            </p:nvPicPr>
            <p:blipFill>
              <a:blip r:embed="rId5"/>
              <a:stretch>
                <a:fillRect/>
              </a:stretch>
            </p:blipFill>
            <p:spPr>
              <a:xfrm>
                <a:off x="5273152" y="4618005"/>
                <a:ext cx="1583555" cy="1588906"/>
              </a:xfrm>
              <a:prstGeom prst="rect">
                <a:avLst/>
              </a:prstGeom>
            </p:spPr>
          </p:pic>
          <p:pic>
            <p:nvPicPr>
              <p:cNvPr id="13" name="Image 12">
                <a:extLst>
                  <a:ext uri="{FF2B5EF4-FFF2-40B4-BE49-F238E27FC236}">
                    <a16:creationId xmlns:a16="http://schemas.microsoft.com/office/drawing/2014/main" id="{8B094A55-4135-1AA1-C2AF-CF6D4112282E}"/>
                  </a:ext>
                </a:extLst>
              </p:cNvPr>
              <p:cNvPicPr>
                <a:picLocks noChangeAspect="1"/>
              </p:cNvPicPr>
              <p:nvPr/>
            </p:nvPicPr>
            <p:blipFill>
              <a:blip r:embed="rId6"/>
              <a:stretch>
                <a:fillRect/>
              </a:stretch>
            </p:blipFill>
            <p:spPr>
              <a:xfrm>
                <a:off x="5259604" y="677328"/>
                <a:ext cx="1572007" cy="1572007"/>
              </a:xfrm>
              <a:prstGeom prst="rect">
                <a:avLst/>
              </a:prstGeom>
            </p:spPr>
          </p:pic>
          <p:pic>
            <p:nvPicPr>
              <p:cNvPr id="33" name="Image 32">
                <a:extLst>
                  <a:ext uri="{FF2B5EF4-FFF2-40B4-BE49-F238E27FC236}">
                    <a16:creationId xmlns:a16="http://schemas.microsoft.com/office/drawing/2014/main" id="{A866D766-2D61-4306-1F38-7F194A75BE21}"/>
                  </a:ext>
                </a:extLst>
              </p:cNvPr>
              <p:cNvPicPr>
                <a:picLocks noChangeAspect="1"/>
              </p:cNvPicPr>
              <p:nvPr/>
            </p:nvPicPr>
            <p:blipFill>
              <a:blip r:embed="rId7"/>
              <a:stretch>
                <a:fillRect/>
              </a:stretch>
            </p:blipFill>
            <p:spPr>
              <a:xfrm>
                <a:off x="7012282" y="1785630"/>
                <a:ext cx="1527231" cy="1527231"/>
              </a:xfrm>
              <a:prstGeom prst="rect">
                <a:avLst/>
              </a:prstGeom>
            </p:spPr>
          </p:pic>
          <p:pic>
            <p:nvPicPr>
              <p:cNvPr id="34" name="Image 33">
                <a:extLst>
                  <a:ext uri="{FF2B5EF4-FFF2-40B4-BE49-F238E27FC236}">
                    <a16:creationId xmlns:a16="http://schemas.microsoft.com/office/drawing/2014/main" id="{4ACD34BF-5E38-4D49-B69D-182D7ECF4F6E}"/>
                  </a:ext>
                </a:extLst>
              </p:cNvPr>
              <p:cNvPicPr>
                <a:picLocks noChangeAspect="1"/>
              </p:cNvPicPr>
              <p:nvPr/>
            </p:nvPicPr>
            <p:blipFill>
              <a:blip r:embed="rId8"/>
              <a:stretch>
                <a:fillRect/>
              </a:stretch>
            </p:blipFill>
            <p:spPr>
              <a:xfrm>
                <a:off x="3674563" y="3740940"/>
                <a:ext cx="1338268" cy="1342790"/>
              </a:xfrm>
              <a:prstGeom prst="rect">
                <a:avLst/>
              </a:prstGeom>
            </p:spPr>
          </p:pic>
          <p:pic>
            <p:nvPicPr>
              <p:cNvPr id="35" name="Image 34">
                <a:extLst>
                  <a:ext uri="{FF2B5EF4-FFF2-40B4-BE49-F238E27FC236}">
                    <a16:creationId xmlns:a16="http://schemas.microsoft.com/office/drawing/2014/main" id="{FBC70637-A87F-8727-C4F0-CFD4B45151D2}"/>
                  </a:ext>
                </a:extLst>
              </p:cNvPr>
              <p:cNvPicPr>
                <a:picLocks noChangeAspect="1"/>
              </p:cNvPicPr>
              <p:nvPr/>
            </p:nvPicPr>
            <p:blipFill>
              <a:blip r:embed="rId9"/>
              <a:stretch>
                <a:fillRect/>
              </a:stretch>
            </p:blipFill>
            <p:spPr>
              <a:xfrm>
                <a:off x="3713456" y="1763095"/>
                <a:ext cx="1424248" cy="1429060"/>
              </a:xfrm>
              <a:prstGeom prst="rect">
                <a:avLst/>
              </a:prstGeom>
            </p:spPr>
          </p:pic>
          <p:sp>
            <p:nvSpPr>
              <p:cNvPr id="36" name="Ellipse 4">
                <a:extLst>
                  <a:ext uri="{FF2B5EF4-FFF2-40B4-BE49-F238E27FC236}">
                    <a16:creationId xmlns:a16="http://schemas.microsoft.com/office/drawing/2014/main" id="{C4221FB6-66F3-3509-DF1C-1E1C6504F523}"/>
                  </a:ext>
                </a:extLst>
              </p:cNvPr>
              <p:cNvSpPr/>
              <p:nvPr/>
            </p:nvSpPr>
            <p:spPr>
              <a:xfrm>
                <a:off x="5320869" y="1656643"/>
                <a:ext cx="1614172" cy="1185384"/>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16764" tIns="16764" rIns="16764" bIns="16764" numCol="1" spcCol="1270" anchor="ctr" anchorCtr="0">
                <a:noAutofit/>
              </a:bodyPr>
              <a:lstStyle/>
              <a:p>
                <a:pPr algn="ctr" defTabSz="560070">
                  <a:lnSpc>
                    <a:spcPct val="90000"/>
                  </a:lnSpc>
                  <a:spcBef>
                    <a:spcPct val="0"/>
                  </a:spcBef>
                  <a:spcAft>
                    <a:spcPct val="35000"/>
                  </a:spcAft>
                </a:pPr>
                <a:r>
                  <a:rPr lang="fr-FR" sz="1200"/>
                  <a:t>Choix matières premières</a:t>
                </a:r>
              </a:p>
            </p:txBody>
          </p:sp>
          <p:sp>
            <p:nvSpPr>
              <p:cNvPr id="37" name="Ellipse 4">
                <a:extLst>
                  <a:ext uri="{FF2B5EF4-FFF2-40B4-BE49-F238E27FC236}">
                    <a16:creationId xmlns:a16="http://schemas.microsoft.com/office/drawing/2014/main" id="{5FEA920D-7E0D-AE4B-1986-972F45BAC78A}"/>
                  </a:ext>
                </a:extLst>
              </p:cNvPr>
              <p:cNvSpPr/>
              <p:nvPr/>
            </p:nvSpPr>
            <p:spPr>
              <a:xfrm>
                <a:off x="6995587" y="2537538"/>
                <a:ext cx="1614172" cy="1185384"/>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16764" tIns="16764" rIns="16764" bIns="16764" numCol="1" spcCol="1270" anchor="ctr" anchorCtr="0">
                <a:noAutofit/>
              </a:bodyPr>
              <a:lstStyle/>
              <a:p>
                <a:pPr algn="ctr" defTabSz="560070">
                  <a:lnSpc>
                    <a:spcPct val="90000"/>
                  </a:lnSpc>
                  <a:spcBef>
                    <a:spcPct val="0"/>
                  </a:spcBef>
                  <a:spcAft>
                    <a:spcPct val="35000"/>
                  </a:spcAft>
                </a:pPr>
                <a:r>
                  <a:rPr lang="fr-FR" sz="1200"/>
                  <a:t>Production</a:t>
                </a:r>
              </a:p>
            </p:txBody>
          </p:sp>
          <p:sp>
            <p:nvSpPr>
              <p:cNvPr id="38" name="Ellipse 4">
                <a:extLst>
                  <a:ext uri="{FF2B5EF4-FFF2-40B4-BE49-F238E27FC236}">
                    <a16:creationId xmlns:a16="http://schemas.microsoft.com/office/drawing/2014/main" id="{85BBF78F-0593-2933-298B-E49D9D42C963}"/>
                  </a:ext>
                </a:extLst>
              </p:cNvPr>
              <p:cNvSpPr/>
              <p:nvPr/>
            </p:nvSpPr>
            <p:spPr>
              <a:xfrm>
                <a:off x="5302946" y="5380620"/>
                <a:ext cx="1614172" cy="1185384"/>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16764" tIns="16764" rIns="16764" bIns="16764" numCol="1" spcCol="1270" anchor="ctr" anchorCtr="0">
                <a:noAutofit/>
              </a:bodyPr>
              <a:lstStyle/>
              <a:p>
                <a:pPr algn="ctr" defTabSz="560070">
                  <a:lnSpc>
                    <a:spcPct val="90000"/>
                  </a:lnSpc>
                  <a:spcBef>
                    <a:spcPct val="0"/>
                  </a:spcBef>
                  <a:spcAft>
                    <a:spcPct val="35000"/>
                  </a:spcAft>
                </a:pPr>
                <a:r>
                  <a:rPr lang="fr-FR" sz="1200"/>
                  <a:t>Distribution</a:t>
                </a:r>
              </a:p>
            </p:txBody>
          </p:sp>
          <p:sp>
            <p:nvSpPr>
              <p:cNvPr id="39" name="Ellipse 4">
                <a:extLst>
                  <a:ext uri="{FF2B5EF4-FFF2-40B4-BE49-F238E27FC236}">
                    <a16:creationId xmlns:a16="http://schemas.microsoft.com/office/drawing/2014/main" id="{299D6BBB-0E16-B885-237F-61BF19F254D6}"/>
                  </a:ext>
                </a:extLst>
              </p:cNvPr>
              <p:cNvSpPr/>
              <p:nvPr/>
            </p:nvSpPr>
            <p:spPr>
              <a:xfrm>
                <a:off x="6961785" y="4433658"/>
                <a:ext cx="1614172" cy="1185384"/>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16764" tIns="16764" rIns="16764" bIns="16764" numCol="1" spcCol="1270" anchor="ctr" anchorCtr="0">
                <a:noAutofit/>
              </a:bodyPr>
              <a:lstStyle/>
              <a:p>
                <a:pPr algn="ctr" defTabSz="560070">
                  <a:lnSpc>
                    <a:spcPct val="90000"/>
                  </a:lnSpc>
                  <a:spcBef>
                    <a:spcPct val="0"/>
                  </a:spcBef>
                  <a:spcAft>
                    <a:spcPct val="35000"/>
                  </a:spcAft>
                </a:pPr>
                <a:r>
                  <a:rPr lang="fr-FR" sz="1200"/>
                  <a:t>Conditionnement</a:t>
                </a:r>
              </a:p>
            </p:txBody>
          </p:sp>
          <p:sp>
            <p:nvSpPr>
              <p:cNvPr id="40" name="Ellipse 4">
                <a:extLst>
                  <a:ext uri="{FF2B5EF4-FFF2-40B4-BE49-F238E27FC236}">
                    <a16:creationId xmlns:a16="http://schemas.microsoft.com/office/drawing/2014/main" id="{27163FA4-D0A5-4D4E-0A10-710013567149}"/>
                  </a:ext>
                </a:extLst>
              </p:cNvPr>
              <p:cNvSpPr/>
              <p:nvPr/>
            </p:nvSpPr>
            <p:spPr>
              <a:xfrm>
                <a:off x="3588664" y="4443883"/>
                <a:ext cx="1614172" cy="1185384"/>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16764" tIns="16764" rIns="16764" bIns="16764" numCol="1" spcCol="1270" anchor="ctr" anchorCtr="0">
                <a:noAutofit/>
              </a:bodyPr>
              <a:lstStyle/>
              <a:p>
                <a:pPr algn="ctr" defTabSz="560070">
                  <a:lnSpc>
                    <a:spcPct val="90000"/>
                  </a:lnSpc>
                  <a:spcBef>
                    <a:spcPct val="0"/>
                  </a:spcBef>
                  <a:spcAft>
                    <a:spcPct val="35000"/>
                  </a:spcAft>
                </a:pPr>
                <a:r>
                  <a:rPr lang="fr-FR" sz="1200"/>
                  <a:t>Consommation du produit</a:t>
                </a:r>
              </a:p>
            </p:txBody>
          </p:sp>
          <p:sp>
            <p:nvSpPr>
              <p:cNvPr id="41" name="Ellipse 4">
                <a:extLst>
                  <a:ext uri="{FF2B5EF4-FFF2-40B4-BE49-F238E27FC236}">
                    <a16:creationId xmlns:a16="http://schemas.microsoft.com/office/drawing/2014/main" id="{75EFCECC-930C-04C9-404B-48D796328A7E}"/>
                  </a:ext>
                </a:extLst>
              </p:cNvPr>
              <p:cNvSpPr/>
              <p:nvPr/>
            </p:nvSpPr>
            <p:spPr>
              <a:xfrm>
                <a:off x="3638033" y="2615618"/>
                <a:ext cx="1614172" cy="1185384"/>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16764" tIns="16764" rIns="16764" bIns="16764" numCol="1" spcCol="1270" anchor="ctr" anchorCtr="0">
                <a:noAutofit/>
              </a:bodyPr>
              <a:lstStyle/>
              <a:p>
                <a:pPr algn="ctr" defTabSz="560070">
                  <a:lnSpc>
                    <a:spcPct val="90000"/>
                  </a:lnSpc>
                  <a:spcBef>
                    <a:spcPct val="0"/>
                  </a:spcBef>
                  <a:spcAft>
                    <a:spcPct val="35000"/>
                  </a:spcAft>
                </a:pPr>
                <a:r>
                  <a:rPr lang="fr-FR" sz="1200"/>
                  <a:t>Fin de vie</a:t>
                </a:r>
              </a:p>
            </p:txBody>
          </p:sp>
        </p:grpSp>
      </p:grpSp>
      <p:sp>
        <p:nvSpPr>
          <p:cNvPr id="50" name="Ellipse 4">
            <a:extLst>
              <a:ext uri="{FF2B5EF4-FFF2-40B4-BE49-F238E27FC236}">
                <a16:creationId xmlns:a16="http://schemas.microsoft.com/office/drawing/2014/main" id="{6C8ACF31-F04B-DE4C-8519-1A633D4FC417}"/>
              </a:ext>
            </a:extLst>
          </p:cNvPr>
          <p:cNvSpPr/>
          <p:nvPr/>
        </p:nvSpPr>
        <p:spPr>
          <a:xfrm>
            <a:off x="7535868" y="2114059"/>
            <a:ext cx="4222123" cy="1185384"/>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16764" tIns="16764" rIns="16764" bIns="16764" numCol="1" spcCol="1270" anchor="ctr" anchorCtr="0">
            <a:noAutofit/>
          </a:bodyPr>
          <a:lstStyle/>
          <a:p>
            <a:pPr algn="ctr" defTabSz="560070">
              <a:lnSpc>
                <a:spcPct val="90000"/>
              </a:lnSpc>
              <a:spcBef>
                <a:spcPct val="0"/>
              </a:spcBef>
              <a:spcAft>
                <a:spcPct val="35000"/>
              </a:spcAft>
            </a:pPr>
            <a:r>
              <a:rPr lang="fr-FR" sz="1600" b="1">
                <a:solidFill>
                  <a:srgbClr val="5FBFED"/>
                </a:solidFill>
              </a:rPr>
              <a:t>Hiérarchie des fins de vie</a:t>
            </a:r>
          </a:p>
          <a:p>
            <a:pPr algn="ctr" defTabSz="560070">
              <a:lnSpc>
                <a:spcPct val="90000"/>
              </a:lnSpc>
              <a:spcBef>
                <a:spcPct val="0"/>
              </a:spcBef>
              <a:spcAft>
                <a:spcPct val="35000"/>
              </a:spcAft>
            </a:pPr>
            <a:r>
              <a:rPr lang="fr-FR" sz="1600" i="1">
                <a:solidFill>
                  <a:srgbClr val="5FBFED"/>
                </a:solidFill>
              </a:rPr>
              <a:t>en termes d’impacts et d’économie circulaire</a:t>
            </a:r>
          </a:p>
        </p:txBody>
      </p:sp>
      <p:sp>
        <p:nvSpPr>
          <p:cNvPr id="52" name="Rectangle 51">
            <a:extLst>
              <a:ext uri="{FF2B5EF4-FFF2-40B4-BE49-F238E27FC236}">
                <a16:creationId xmlns:a16="http://schemas.microsoft.com/office/drawing/2014/main" id="{D688D88B-F9A6-43B8-9A9A-CE3D7B3BE5D1}"/>
              </a:ext>
            </a:extLst>
          </p:cNvPr>
          <p:cNvSpPr/>
          <p:nvPr/>
        </p:nvSpPr>
        <p:spPr>
          <a:xfrm>
            <a:off x="9224407" y="2883357"/>
            <a:ext cx="3951260" cy="2261603"/>
          </a:xfrm>
          <a:prstGeom prst="rect">
            <a:avLst/>
          </a:prstGeom>
        </p:spPr>
        <p:txBody>
          <a:bodyPr vert="horz" lIns="98755" tIns="49378" rIns="98755" bIns="49378" rtlCol="0" anchor="ctr">
            <a:noAutofit/>
          </a:bodyPr>
          <a:lstStyle/>
          <a:p>
            <a:r>
              <a:rPr lang="fr-FR">
                <a:latin typeface="Arial" panose="020B0604020202020204" pitchFamily="34" charset="0"/>
                <a:ea typeface="+mj-ea"/>
                <a:cs typeface="Arial" panose="020B0604020202020204" pitchFamily="34" charset="0"/>
                <a:sym typeface="Arial Bold" pitchFamily="-84" charset="0"/>
              </a:rPr>
              <a:t>        Réemploi </a:t>
            </a:r>
          </a:p>
          <a:p>
            <a:r>
              <a:rPr lang="fr-FR">
                <a:latin typeface="Arial" panose="020B0604020202020204" pitchFamily="34" charset="0"/>
                <a:ea typeface="+mj-ea"/>
                <a:cs typeface="Arial" panose="020B0604020202020204" pitchFamily="34" charset="0"/>
                <a:sym typeface="Arial Bold" pitchFamily="-84" charset="0"/>
              </a:rPr>
              <a:t>      Recyclage</a:t>
            </a:r>
          </a:p>
          <a:p>
            <a:r>
              <a:rPr lang="fr-FR">
                <a:latin typeface="Arial" panose="020B0604020202020204" pitchFamily="34" charset="0"/>
                <a:ea typeface="+mj-ea"/>
                <a:cs typeface="Arial" panose="020B0604020202020204" pitchFamily="34" charset="0"/>
                <a:sym typeface="Arial Bold" pitchFamily="-84" charset="0"/>
              </a:rPr>
              <a:t>    Valorisation énergétique</a:t>
            </a:r>
          </a:p>
          <a:p>
            <a:r>
              <a:rPr lang="fr-FR">
                <a:latin typeface="Arial" panose="020B0604020202020204" pitchFamily="34" charset="0"/>
                <a:ea typeface="+mj-ea"/>
                <a:cs typeface="Arial" panose="020B0604020202020204" pitchFamily="34" charset="0"/>
                <a:sym typeface="Arial Bold" pitchFamily="-84" charset="0"/>
              </a:rPr>
              <a:t>  Compostage</a:t>
            </a:r>
          </a:p>
          <a:p>
            <a:r>
              <a:rPr lang="fr-FR">
                <a:latin typeface="Arial" panose="020B0604020202020204" pitchFamily="34" charset="0"/>
                <a:ea typeface="+mj-ea"/>
                <a:cs typeface="Arial" panose="020B0604020202020204" pitchFamily="34" charset="0"/>
                <a:sym typeface="Arial Bold" pitchFamily="-84" charset="0"/>
              </a:rPr>
              <a:t>Enfouissement</a:t>
            </a:r>
          </a:p>
        </p:txBody>
      </p:sp>
      <p:sp>
        <p:nvSpPr>
          <p:cNvPr id="54" name="Triangle isocèle 53">
            <a:extLst>
              <a:ext uri="{FF2B5EF4-FFF2-40B4-BE49-F238E27FC236}">
                <a16:creationId xmlns:a16="http://schemas.microsoft.com/office/drawing/2014/main" id="{B85879F9-ED9C-CEC7-CF18-E279ED5433DC}"/>
              </a:ext>
            </a:extLst>
          </p:cNvPr>
          <p:cNvSpPr/>
          <p:nvPr/>
        </p:nvSpPr>
        <p:spPr>
          <a:xfrm rot="10800000">
            <a:off x="8360091" y="3158678"/>
            <a:ext cx="1015328" cy="1516261"/>
          </a:xfrm>
          <a:prstGeom prst="triangl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pic>
        <p:nvPicPr>
          <p:cNvPr id="55" name="Image 54">
            <a:extLst>
              <a:ext uri="{FF2B5EF4-FFF2-40B4-BE49-F238E27FC236}">
                <a16:creationId xmlns:a16="http://schemas.microsoft.com/office/drawing/2014/main" id="{69F21C98-868E-36F0-B015-99085981B315}"/>
              </a:ext>
            </a:extLst>
          </p:cNvPr>
          <p:cNvPicPr>
            <a:picLocks noChangeAspect="1"/>
          </p:cNvPicPr>
          <p:nvPr/>
        </p:nvPicPr>
        <p:blipFill>
          <a:blip r:embed="rId9"/>
          <a:stretch>
            <a:fillRect/>
          </a:stretch>
        </p:blipFill>
        <p:spPr>
          <a:xfrm>
            <a:off x="8343379" y="3128892"/>
            <a:ext cx="1015328" cy="1018758"/>
          </a:xfrm>
          <a:prstGeom prst="rect">
            <a:avLst/>
          </a:prstGeom>
        </p:spPr>
      </p:pic>
      <p:pic>
        <p:nvPicPr>
          <p:cNvPr id="58" name="Image 12">
            <a:extLst>
              <a:ext uri="{FF2B5EF4-FFF2-40B4-BE49-F238E27FC236}">
                <a16:creationId xmlns:a16="http://schemas.microsoft.com/office/drawing/2014/main" id="{25CE9B3F-7E24-E30C-2982-1CC60775F53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137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C9E82-685F-4219-7288-2098C44474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3AB25F-4CFB-5947-52FF-B226EC9268A0}"/>
              </a:ext>
            </a:extLst>
          </p:cNvPr>
          <p:cNvSpPr>
            <a:spLocks noGrp="1"/>
          </p:cNvSpPr>
          <p:nvPr>
            <p:ph type="title"/>
          </p:nvPr>
        </p:nvSpPr>
        <p:spPr>
          <a:xfrm>
            <a:off x="696379" y="191810"/>
            <a:ext cx="8100779" cy="505799"/>
          </a:xfrm>
        </p:spPr>
        <p:txBody>
          <a:bodyPr/>
          <a:lstStyle/>
          <a:p>
            <a:r>
              <a:rPr lang="fr-FR" sz="2800"/>
              <a:t>Écoconcevoir : pourquoi ? </a:t>
            </a:r>
          </a:p>
        </p:txBody>
      </p:sp>
      <p:sp>
        <p:nvSpPr>
          <p:cNvPr id="4" name="Rectangle 3">
            <a:extLst>
              <a:ext uri="{FF2B5EF4-FFF2-40B4-BE49-F238E27FC236}">
                <a16:creationId xmlns:a16="http://schemas.microsoft.com/office/drawing/2014/main" id="{95DF907D-0F89-EBDE-8549-1799CC671476}"/>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E9C13F12-E819-3FCC-F41C-894A2E011E22}"/>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87F503C4-FC6A-EA7C-5010-968740CE73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sp>
        <p:nvSpPr>
          <p:cNvPr id="11" name="Organigramme : Alternative 10">
            <a:extLst>
              <a:ext uri="{FF2B5EF4-FFF2-40B4-BE49-F238E27FC236}">
                <a16:creationId xmlns:a16="http://schemas.microsoft.com/office/drawing/2014/main" id="{DA5E8E9A-A769-A3FE-C025-6C99DBF97728}"/>
              </a:ext>
            </a:extLst>
          </p:cNvPr>
          <p:cNvSpPr/>
          <p:nvPr/>
        </p:nvSpPr>
        <p:spPr>
          <a:xfrm>
            <a:off x="623969" y="1605826"/>
            <a:ext cx="4975074" cy="1080000"/>
          </a:xfrm>
          <a:prstGeom prst="flowChartAlternateProcess">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strike="noStrike" kern="1200" cap="none" spc="0" normalizeH="0" baseline="0" noProof="0">
                <a:ln>
                  <a:noFill/>
                </a:ln>
                <a:solidFill>
                  <a:srgbClr val="5EBFED"/>
                </a:solidFill>
                <a:effectLst/>
                <a:uLnTx/>
                <a:uFillTx/>
                <a:latin typeface="Calibri" panose="020F0502020204030204" pitchFamily="34" charset="0"/>
                <a:cs typeface="Calibri" panose="020F0502020204030204" pitchFamily="34" charset="0"/>
              </a:rPr>
              <a:t>Réduire son impact environnemental</a:t>
            </a:r>
          </a:p>
        </p:txBody>
      </p:sp>
      <p:sp>
        <p:nvSpPr>
          <p:cNvPr id="12" name="Organigramme : Alternative 11">
            <a:extLst>
              <a:ext uri="{FF2B5EF4-FFF2-40B4-BE49-F238E27FC236}">
                <a16:creationId xmlns:a16="http://schemas.microsoft.com/office/drawing/2014/main" id="{13728326-618A-A4DA-D32A-7F551A78F522}"/>
              </a:ext>
            </a:extLst>
          </p:cNvPr>
          <p:cNvSpPr/>
          <p:nvPr/>
        </p:nvSpPr>
        <p:spPr>
          <a:xfrm>
            <a:off x="378872" y="3594043"/>
            <a:ext cx="5992110" cy="1080000"/>
          </a:xfrm>
          <a:prstGeom prst="flowChartAlternateProcess">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strike="noStrike" kern="1200" cap="none" spc="0" normalizeH="0" baseline="0" noProof="0">
                <a:ln>
                  <a:noFill/>
                </a:ln>
                <a:solidFill>
                  <a:srgbClr val="FFDA5A"/>
                </a:solidFill>
                <a:effectLst/>
                <a:uLnTx/>
                <a:uFillTx/>
                <a:latin typeface="Calibri" panose="020F0502020204030204" pitchFamily="34" charset="0"/>
                <a:cs typeface="Calibri" panose="020F0502020204030204" pitchFamily="34" charset="0"/>
              </a:rPr>
              <a:t>Répondre aux attentes des consommateurs et les mettre en confiance</a:t>
            </a:r>
          </a:p>
        </p:txBody>
      </p:sp>
      <p:sp>
        <p:nvSpPr>
          <p:cNvPr id="14" name="Organigramme : Alternative 13">
            <a:extLst>
              <a:ext uri="{FF2B5EF4-FFF2-40B4-BE49-F238E27FC236}">
                <a16:creationId xmlns:a16="http://schemas.microsoft.com/office/drawing/2014/main" id="{A627B076-3E9D-0BED-6AB3-69584447298A}"/>
              </a:ext>
            </a:extLst>
          </p:cNvPr>
          <p:cNvSpPr/>
          <p:nvPr/>
        </p:nvSpPr>
        <p:spPr>
          <a:xfrm>
            <a:off x="5738664" y="2786745"/>
            <a:ext cx="5439619" cy="1080000"/>
          </a:xfrm>
          <a:prstGeom prst="flowChartAlternateProcess">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strike="noStrike" kern="1200" cap="none" spc="0" normalizeH="0" baseline="0" noProof="0">
                <a:ln>
                  <a:noFill/>
                </a:ln>
                <a:solidFill>
                  <a:schemeClr val="accent2"/>
                </a:solidFill>
                <a:effectLst/>
                <a:uLnTx/>
                <a:uFillTx/>
                <a:latin typeface="Calibri" panose="020F0502020204030204" pitchFamily="34" charset="0"/>
                <a:cs typeface="Calibri" panose="020F0502020204030204" pitchFamily="34" charset="0"/>
              </a:rPr>
              <a:t>Valoriser sa responsabilité environnementale</a:t>
            </a:r>
          </a:p>
        </p:txBody>
      </p:sp>
      <p:sp>
        <p:nvSpPr>
          <p:cNvPr id="15" name="Organigramme : Alternative 14">
            <a:extLst>
              <a:ext uri="{FF2B5EF4-FFF2-40B4-BE49-F238E27FC236}">
                <a16:creationId xmlns:a16="http://schemas.microsoft.com/office/drawing/2014/main" id="{07CC607D-D8ED-0B47-04D9-6B131F6CCD24}"/>
              </a:ext>
            </a:extLst>
          </p:cNvPr>
          <p:cNvSpPr/>
          <p:nvPr/>
        </p:nvSpPr>
        <p:spPr>
          <a:xfrm>
            <a:off x="7201175" y="1170619"/>
            <a:ext cx="4813616" cy="1080000"/>
          </a:xfrm>
          <a:prstGeom prst="flowChartAlternateProcess">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strike="noStrike" kern="1200" cap="none" spc="0" normalizeH="0" baseline="0" noProof="0">
                <a:ln>
                  <a:noFill/>
                </a:ln>
                <a:solidFill>
                  <a:schemeClr val="accent6"/>
                </a:solidFill>
                <a:effectLst/>
                <a:uLnTx/>
                <a:uFillTx/>
                <a:latin typeface="Calibri" panose="020F0502020204030204" pitchFamily="34" charset="0"/>
                <a:cs typeface="Calibri" panose="020F0502020204030204" pitchFamily="34" charset="0"/>
              </a:rPr>
              <a:t>Répondre à une actualité réglementaire dense</a:t>
            </a:r>
          </a:p>
        </p:txBody>
      </p:sp>
      <p:sp>
        <p:nvSpPr>
          <p:cNvPr id="16" name="Organigramme : Alternative 15">
            <a:extLst>
              <a:ext uri="{FF2B5EF4-FFF2-40B4-BE49-F238E27FC236}">
                <a16:creationId xmlns:a16="http://schemas.microsoft.com/office/drawing/2014/main" id="{329B09E4-6521-5452-7A73-123D1DC9B4C0}"/>
              </a:ext>
            </a:extLst>
          </p:cNvPr>
          <p:cNvSpPr/>
          <p:nvPr/>
        </p:nvSpPr>
        <p:spPr>
          <a:xfrm>
            <a:off x="4380921" y="5147381"/>
            <a:ext cx="5791250" cy="1080000"/>
          </a:xfrm>
          <a:prstGeom prst="flowChartAlternateProcess">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strike="noStrike" kern="1200" cap="none" spc="0" normalizeH="0" baseline="0" noProof="0">
                <a:ln>
                  <a:noFill/>
                </a:ln>
                <a:solidFill>
                  <a:schemeClr val="accent5"/>
                </a:solidFill>
                <a:effectLst/>
                <a:uLnTx/>
                <a:uFillTx/>
                <a:latin typeface="Calibri" panose="020F0502020204030204" pitchFamily="34" charset="0"/>
                <a:cs typeface="Calibri" panose="020F0502020204030204" pitchFamily="34" charset="0"/>
              </a:rPr>
              <a:t>Réaliser des économies visibles et quantifiables </a:t>
            </a:r>
            <a:r>
              <a:rPr kumimoji="0" lang="fr-FR" sz="2800" b="1" i="0" strike="noStrike" kern="1200" cap="none" spc="0" normalizeH="0" baseline="0" noProof="0">
                <a:ln>
                  <a:noFill/>
                </a:ln>
                <a:solidFill>
                  <a:schemeClr val="accent5"/>
                </a:solidFill>
                <a:effectLst/>
                <a:uLnTx/>
                <a:uFillTx/>
                <a:latin typeface="Calibri" panose="020F0502020204030204" pitchFamily="34" charset="0"/>
                <a:cs typeface="Calibri" panose="020F0502020204030204" pitchFamily="34" charset="0"/>
              </a:rPr>
              <a:t>(achats, transport, contribution</a:t>
            </a:r>
            <a:r>
              <a:rPr kumimoji="0" lang="fr-FR" sz="2800" b="1" i="0" strike="noStrike" kern="1200" cap="none" spc="0" normalizeH="0" noProof="0">
                <a:ln>
                  <a:noFill/>
                </a:ln>
                <a:solidFill>
                  <a:schemeClr val="accent5"/>
                </a:solidFill>
                <a:effectLst/>
                <a:uLnTx/>
                <a:uFillTx/>
                <a:latin typeface="Calibri" panose="020F0502020204030204" pitchFamily="34" charset="0"/>
                <a:cs typeface="Calibri" panose="020F0502020204030204" pitchFamily="34" charset="0"/>
              </a:rPr>
              <a:t> Adelphe…)</a:t>
            </a:r>
            <a:r>
              <a:rPr kumimoji="0" lang="fr-FR" sz="2800" b="1" i="0" strike="noStrike" kern="1200" cap="none" spc="0" normalizeH="0" baseline="0" noProof="0">
                <a:ln>
                  <a:noFill/>
                </a:ln>
                <a:solidFill>
                  <a:schemeClr val="accent5"/>
                </a:solidFill>
                <a:effectLst/>
                <a:uLnTx/>
                <a:uFillTx/>
                <a:latin typeface="Calibri" panose="020F0502020204030204" pitchFamily="34" charset="0"/>
                <a:cs typeface="Calibri" panose="020F0502020204030204" pitchFamily="34" charset="0"/>
              </a:rPr>
              <a:t> </a:t>
            </a:r>
            <a:endParaRPr kumimoji="0" lang="fr-FR" sz="3200" b="1" i="0" strike="noStrike" kern="1200" cap="none" spc="0" normalizeH="0" baseline="0" noProof="0">
              <a:ln>
                <a:noFill/>
              </a:ln>
              <a:solidFill>
                <a:schemeClr val="accent5"/>
              </a:solidFill>
              <a:effectLst/>
              <a:uLnTx/>
              <a:uFillTx/>
              <a:latin typeface="Calibri" panose="020F0502020204030204" pitchFamily="34" charset="0"/>
              <a:cs typeface="Calibri" panose="020F0502020204030204" pitchFamily="34" charset="0"/>
            </a:endParaRPr>
          </a:p>
        </p:txBody>
      </p:sp>
      <p:pic>
        <p:nvPicPr>
          <p:cNvPr id="17" name="Image 12">
            <a:extLst>
              <a:ext uri="{FF2B5EF4-FFF2-40B4-BE49-F238E27FC236}">
                <a16:creationId xmlns:a16="http://schemas.microsoft.com/office/drawing/2014/main" id="{68F62F89-9CB4-A54A-7D5B-28D1559E46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070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8BD11-4CD5-053F-52E3-5225924E88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03948F-B788-59D0-41B6-23079BEC0191}"/>
              </a:ext>
            </a:extLst>
          </p:cNvPr>
          <p:cNvSpPr>
            <a:spLocks noGrp="1"/>
          </p:cNvSpPr>
          <p:nvPr>
            <p:ph type="title"/>
          </p:nvPr>
        </p:nvSpPr>
        <p:spPr>
          <a:xfrm>
            <a:off x="696379" y="191810"/>
            <a:ext cx="11138434" cy="505799"/>
          </a:xfrm>
          <a:solidFill>
            <a:schemeClr val="bg1"/>
          </a:solidFill>
        </p:spPr>
        <p:txBody>
          <a:bodyPr/>
          <a:lstStyle/>
          <a:p>
            <a:r>
              <a:rPr lang="fr-FR" sz="2800"/>
              <a:t>Focus plan de prévention et d’écoconception</a:t>
            </a:r>
          </a:p>
        </p:txBody>
      </p:sp>
      <p:pic>
        <p:nvPicPr>
          <p:cNvPr id="3" name="Image 2">
            <a:extLst>
              <a:ext uri="{FF2B5EF4-FFF2-40B4-BE49-F238E27FC236}">
                <a16:creationId xmlns:a16="http://schemas.microsoft.com/office/drawing/2014/main" id="{2310D215-7B47-866F-3207-FBAC36423BA8}"/>
              </a:ext>
            </a:extLst>
          </p:cNvPr>
          <p:cNvPicPr>
            <a:picLocks noChangeAspect="1"/>
          </p:cNvPicPr>
          <p:nvPr/>
        </p:nvPicPr>
        <p:blipFill>
          <a:blip r:embed="rId3"/>
          <a:stretch>
            <a:fillRect/>
          </a:stretch>
        </p:blipFill>
        <p:spPr>
          <a:xfrm>
            <a:off x="9714597" y="176783"/>
            <a:ext cx="2107809" cy="546207"/>
          </a:xfrm>
          <a:prstGeom prst="rect">
            <a:avLst/>
          </a:prstGeom>
        </p:spPr>
      </p:pic>
      <p:sp>
        <p:nvSpPr>
          <p:cNvPr id="4" name="ZoneTexte 3">
            <a:extLst>
              <a:ext uri="{FF2B5EF4-FFF2-40B4-BE49-F238E27FC236}">
                <a16:creationId xmlns:a16="http://schemas.microsoft.com/office/drawing/2014/main" id="{0DE9DB3D-BFFF-B5B2-632A-68AA773AE7F5}"/>
              </a:ext>
            </a:extLst>
          </p:cNvPr>
          <p:cNvSpPr txBox="1"/>
          <p:nvPr/>
        </p:nvSpPr>
        <p:spPr>
          <a:xfrm>
            <a:off x="968700" y="921642"/>
            <a:ext cx="6202836"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b="1" i="0" u="none" strike="noStrike" kern="1200" cap="none" spc="0" normalizeH="0" baseline="0" noProof="0">
                <a:ln>
                  <a:noFill/>
                </a:ln>
                <a:solidFill>
                  <a:srgbClr val="E3778A"/>
                </a:solidFill>
                <a:effectLst/>
                <a:uLnTx/>
                <a:uFillTx/>
                <a:ea typeface="+mn-ea"/>
                <a:cs typeface="Arial" panose="020B0604020202020204" pitchFamily="34" charset="0"/>
              </a:rPr>
              <a:t>Une obligation légale ET une opportunité !</a:t>
            </a:r>
          </a:p>
        </p:txBody>
      </p:sp>
      <p:sp>
        <p:nvSpPr>
          <p:cNvPr id="5" name="ZoneTexte 4">
            <a:extLst>
              <a:ext uri="{FF2B5EF4-FFF2-40B4-BE49-F238E27FC236}">
                <a16:creationId xmlns:a16="http://schemas.microsoft.com/office/drawing/2014/main" id="{3665FB92-FAE7-9442-6CC3-211362C5B67B}"/>
              </a:ext>
            </a:extLst>
          </p:cNvPr>
          <p:cNvSpPr txBox="1">
            <a:spLocks/>
          </p:cNvSpPr>
          <p:nvPr/>
        </p:nvSpPr>
        <p:spPr>
          <a:xfrm>
            <a:off x="968701" y="1549804"/>
            <a:ext cx="2258385" cy="397741"/>
          </a:xfrm>
          <a:prstGeom prst="roundRect">
            <a:avLst>
              <a:gd name="adj" fmla="val 0"/>
            </a:avLst>
          </a:prstGeom>
          <a:solidFill>
            <a:srgbClr val="FFFFFF"/>
          </a:solidFill>
          <a:ln>
            <a:solidFill>
              <a:srgbClr val="E3778A"/>
            </a:solidFill>
          </a:ln>
        </p:spPr>
        <p:txBody>
          <a:bodyPr wrap="square" anchor="ctr">
            <a:noAutofit/>
          </a:bodyPr>
          <a:lstStyle>
            <a:defPPr>
              <a:defRPr lang="fr-FR"/>
            </a:defPPr>
            <a:lvl1pPr marL="171450" indent="-171450">
              <a:buFont typeface="Arial" panose="020B0604020202020204" pitchFamily="34" charset="0"/>
              <a:buChar char="•"/>
              <a:defRPr sz="1050">
                <a:solidFill>
                  <a:schemeClr val="tx2">
                    <a:lumMod val="50000"/>
                  </a:schemeClr>
                </a:solidFill>
              </a:defRPr>
            </a:lvl1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fr-FR" sz="1400" b="1" i="0" u="none" strike="noStrike" kern="1200" cap="none" spc="0" normalizeH="0" baseline="0" noProof="0">
                <a:ln>
                  <a:noFill/>
                </a:ln>
                <a:solidFill>
                  <a:srgbClr val="44546A">
                    <a:lumMod val="50000"/>
                  </a:srgbClr>
                </a:solidFill>
                <a:effectLst/>
                <a:uLnTx/>
                <a:uFillTx/>
                <a:ea typeface="+mn-ea"/>
                <a:cs typeface="Calibri Light" panose="020F0302020204030204" pitchFamily="34" charset="0"/>
              </a:rPr>
              <a:t>Qui ? </a:t>
            </a:r>
          </a:p>
        </p:txBody>
      </p:sp>
      <p:sp>
        <p:nvSpPr>
          <p:cNvPr id="117" name="ZoneTexte 116">
            <a:extLst>
              <a:ext uri="{FF2B5EF4-FFF2-40B4-BE49-F238E27FC236}">
                <a16:creationId xmlns:a16="http://schemas.microsoft.com/office/drawing/2014/main" id="{27D133AF-A362-FB23-954D-E158AC6A6CDD}"/>
              </a:ext>
            </a:extLst>
          </p:cNvPr>
          <p:cNvSpPr txBox="1">
            <a:spLocks/>
          </p:cNvSpPr>
          <p:nvPr/>
        </p:nvSpPr>
        <p:spPr>
          <a:xfrm>
            <a:off x="3672037" y="1549804"/>
            <a:ext cx="2258385" cy="397741"/>
          </a:xfrm>
          <a:prstGeom prst="roundRect">
            <a:avLst>
              <a:gd name="adj" fmla="val 0"/>
            </a:avLst>
          </a:prstGeom>
          <a:solidFill>
            <a:srgbClr val="FFFFFF"/>
          </a:solidFill>
          <a:ln>
            <a:solidFill>
              <a:srgbClr val="E3778A"/>
            </a:solidFill>
          </a:ln>
        </p:spPr>
        <p:txBody>
          <a:bodyPr wrap="square" anchor="ctr">
            <a:noAutofit/>
          </a:bodyPr>
          <a:lstStyle>
            <a:defPPr>
              <a:defRPr lang="fr-FR"/>
            </a:defPPr>
            <a:lvl1pPr marL="171450" indent="-171450">
              <a:buFont typeface="Arial" panose="020B0604020202020204" pitchFamily="34" charset="0"/>
              <a:buChar char="•"/>
              <a:defRPr sz="1050">
                <a:solidFill>
                  <a:schemeClr val="tx2">
                    <a:lumMod val="50000"/>
                  </a:schemeClr>
                </a:solidFill>
              </a:defRPr>
            </a:lvl1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fr-FR" sz="1400" b="1" i="0" u="none" strike="noStrike" kern="1200" cap="none" spc="0" normalizeH="0" baseline="0" noProof="0">
                <a:ln>
                  <a:noFill/>
                </a:ln>
                <a:solidFill>
                  <a:srgbClr val="44546A">
                    <a:lumMod val="50000"/>
                  </a:srgbClr>
                </a:solidFill>
                <a:effectLst/>
                <a:uLnTx/>
                <a:uFillTx/>
                <a:ea typeface="+mn-ea"/>
                <a:cs typeface="Calibri Light" panose="020F0302020204030204" pitchFamily="34" charset="0"/>
              </a:rPr>
              <a:t>Quoi ? </a:t>
            </a:r>
          </a:p>
        </p:txBody>
      </p:sp>
      <p:sp>
        <p:nvSpPr>
          <p:cNvPr id="118" name="ZoneTexte 117">
            <a:extLst>
              <a:ext uri="{FF2B5EF4-FFF2-40B4-BE49-F238E27FC236}">
                <a16:creationId xmlns:a16="http://schemas.microsoft.com/office/drawing/2014/main" id="{D3FDCC7F-44F0-95D3-A6B5-73080A7CD066}"/>
              </a:ext>
            </a:extLst>
          </p:cNvPr>
          <p:cNvSpPr txBox="1">
            <a:spLocks/>
          </p:cNvSpPr>
          <p:nvPr/>
        </p:nvSpPr>
        <p:spPr>
          <a:xfrm>
            <a:off x="6375373" y="1549804"/>
            <a:ext cx="2258385" cy="397741"/>
          </a:xfrm>
          <a:prstGeom prst="roundRect">
            <a:avLst>
              <a:gd name="adj" fmla="val 0"/>
            </a:avLst>
          </a:prstGeom>
          <a:solidFill>
            <a:srgbClr val="FFFFFF"/>
          </a:solidFill>
          <a:ln>
            <a:solidFill>
              <a:srgbClr val="E3778A"/>
            </a:solidFill>
          </a:ln>
        </p:spPr>
        <p:txBody>
          <a:bodyPr wrap="square" anchor="ctr">
            <a:noAutofit/>
          </a:bodyPr>
          <a:lstStyle>
            <a:defPPr>
              <a:defRPr lang="fr-FR"/>
            </a:defPPr>
            <a:lvl1pPr marL="171450" indent="-171450">
              <a:buFont typeface="Arial" panose="020B0604020202020204" pitchFamily="34" charset="0"/>
              <a:buChar char="•"/>
              <a:defRPr sz="1050">
                <a:solidFill>
                  <a:schemeClr val="tx2">
                    <a:lumMod val="50000"/>
                  </a:schemeClr>
                </a:solidFill>
              </a:defRPr>
            </a:lvl1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fr-FR" sz="1400" b="1" i="0" u="none" strike="noStrike" kern="1200" cap="none" spc="0" normalizeH="0" baseline="0" noProof="0">
                <a:ln>
                  <a:noFill/>
                </a:ln>
                <a:solidFill>
                  <a:srgbClr val="44546A">
                    <a:lumMod val="50000"/>
                  </a:srgbClr>
                </a:solidFill>
                <a:effectLst/>
                <a:uLnTx/>
                <a:uFillTx/>
                <a:ea typeface="+mn-ea"/>
                <a:cs typeface="Calibri Light" panose="020F0302020204030204" pitchFamily="34" charset="0"/>
              </a:rPr>
              <a:t>Comment ? </a:t>
            </a:r>
          </a:p>
        </p:txBody>
      </p:sp>
      <p:sp>
        <p:nvSpPr>
          <p:cNvPr id="119" name="ZoneTexte 118">
            <a:extLst>
              <a:ext uri="{FF2B5EF4-FFF2-40B4-BE49-F238E27FC236}">
                <a16:creationId xmlns:a16="http://schemas.microsoft.com/office/drawing/2014/main" id="{F44970DA-2D0A-81D7-D433-7F7D8B65AA54}"/>
              </a:ext>
            </a:extLst>
          </p:cNvPr>
          <p:cNvSpPr txBox="1">
            <a:spLocks/>
          </p:cNvSpPr>
          <p:nvPr/>
        </p:nvSpPr>
        <p:spPr>
          <a:xfrm>
            <a:off x="9019255" y="1549804"/>
            <a:ext cx="2258385" cy="397741"/>
          </a:xfrm>
          <a:prstGeom prst="roundRect">
            <a:avLst>
              <a:gd name="adj" fmla="val 0"/>
            </a:avLst>
          </a:prstGeom>
          <a:solidFill>
            <a:srgbClr val="FFFFFF"/>
          </a:solidFill>
          <a:ln>
            <a:solidFill>
              <a:srgbClr val="E3778A"/>
            </a:solidFill>
          </a:ln>
        </p:spPr>
        <p:txBody>
          <a:bodyPr wrap="square" anchor="ctr">
            <a:noAutofit/>
          </a:bodyPr>
          <a:lstStyle>
            <a:defPPr>
              <a:defRPr lang="fr-FR"/>
            </a:defPPr>
            <a:lvl1pPr marL="171450" indent="-171450">
              <a:buFont typeface="Arial" panose="020B0604020202020204" pitchFamily="34" charset="0"/>
              <a:buChar char="•"/>
              <a:defRPr sz="1050">
                <a:solidFill>
                  <a:schemeClr val="tx2">
                    <a:lumMod val="50000"/>
                  </a:schemeClr>
                </a:solidFill>
              </a:defRPr>
            </a:lvl1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fr-FR" sz="1400" b="1" i="0" u="none" strike="noStrike" kern="1200" cap="none" spc="0" normalizeH="0" baseline="0" noProof="0">
                <a:ln>
                  <a:noFill/>
                </a:ln>
                <a:solidFill>
                  <a:srgbClr val="44546A">
                    <a:lumMod val="50000"/>
                  </a:srgbClr>
                </a:solidFill>
                <a:effectLst/>
                <a:uLnTx/>
                <a:uFillTx/>
                <a:ea typeface="+mn-ea"/>
                <a:cs typeface="Calibri Light" panose="020F0302020204030204" pitchFamily="34" charset="0"/>
              </a:rPr>
              <a:t>Quand ? </a:t>
            </a:r>
          </a:p>
        </p:txBody>
      </p:sp>
      <p:sp>
        <p:nvSpPr>
          <p:cNvPr id="120" name="Rectangle 119">
            <a:extLst>
              <a:ext uri="{FF2B5EF4-FFF2-40B4-BE49-F238E27FC236}">
                <a16:creationId xmlns:a16="http://schemas.microsoft.com/office/drawing/2014/main" id="{BD526E6A-5002-DE48-A8E7-FDF6B3A4BFD5}"/>
              </a:ext>
            </a:extLst>
          </p:cNvPr>
          <p:cNvSpPr/>
          <p:nvPr/>
        </p:nvSpPr>
        <p:spPr>
          <a:xfrm>
            <a:off x="1026440" y="2069140"/>
            <a:ext cx="2258386" cy="1151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400" b="1" i="0" u="none" strike="noStrike" kern="1200" cap="none" spc="0" normalizeH="0" baseline="0" noProof="0">
                <a:ln>
                  <a:noFill/>
                </a:ln>
                <a:solidFill>
                  <a:prstClr val="black"/>
                </a:solidFill>
                <a:effectLst/>
                <a:uLnTx/>
                <a:uFillTx/>
                <a:ea typeface="+mn-ea"/>
                <a:cs typeface="Calibri Light" panose="020F0302020204030204" pitchFamily="34" charset="0"/>
              </a:rPr>
              <a:t>Toutes les entreprises soumises à une REP </a:t>
            </a:r>
            <a:r>
              <a:rPr kumimoji="0" lang="fr-FR" sz="1400" b="0" i="0" u="none" strike="noStrike" kern="1200" cap="none" spc="0" normalizeH="0" baseline="0" noProof="0">
                <a:ln>
                  <a:noFill/>
                </a:ln>
                <a:solidFill>
                  <a:prstClr val="black"/>
                </a:solidFill>
                <a:effectLst/>
                <a:uLnTx/>
                <a:uFillTx/>
                <a:ea typeface="+mn-ea"/>
                <a:cs typeface="Calibri Light" panose="020F0302020204030204" pitchFamily="34" charset="0"/>
              </a:rPr>
              <a:t>sur le marché FR</a:t>
            </a:r>
          </a:p>
        </p:txBody>
      </p:sp>
      <p:sp>
        <p:nvSpPr>
          <p:cNvPr id="121" name="Rectangle 120">
            <a:extLst>
              <a:ext uri="{FF2B5EF4-FFF2-40B4-BE49-F238E27FC236}">
                <a16:creationId xmlns:a16="http://schemas.microsoft.com/office/drawing/2014/main" id="{519469F7-8258-68DA-8AC3-D7D2411716CA}"/>
              </a:ext>
            </a:extLst>
          </p:cNvPr>
          <p:cNvSpPr/>
          <p:nvPr/>
        </p:nvSpPr>
        <p:spPr>
          <a:xfrm>
            <a:off x="3676129" y="2088824"/>
            <a:ext cx="2250200" cy="1151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400" b="0" i="0" u="none" strike="noStrike" kern="1200" cap="none" spc="0" normalizeH="0" baseline="0" noProof="0">
                <a:ln>
                  <a:noFill/>
                </a:ln>
                <a:solidFill>
                  <a:prstClr val="black"/>
                </a:solidFill>
                <a:effectLst/>
                <a:uLnTx/>
                <a:uFillTx/>
                <a:ea typeface="+mn-ea"/>
                <a:cs typeface="Calibri Light" panose="020F0302020204030204" pitchFamily="34" charset="0"/>
              </a:rPr>
              <a:t>Les plans permettent de </a:t>
            </a:r>
            <a:r>
              <a:rPr kumimoji="0" lang="fr-FR" sz="1400" b="1" i="0" u="none" strike="noStrike" kern="1200" cap="none" spc="0" normalizeH="0" baseline="0" noProof="0">
                <a:ln>
                  <a:noFill/>
                </a:ln>
                <a:solidFill>
                  <a:prstClr val="black"/>
                </a:solidFill>
                <a:effectLst/>
                <a:uLnTx/>
                <a:uFillTx/>
                <a:ea typeface="+mn-ea"/>
                <a:cs typeface="Calibri Light" panose="020F0302020204030204" pitchFamily="34" charset="0"/>
              </a:rPr>
              <a:t>formaliser votre feuille de route 3R </a:t>
            </a:r>
            <a:r>
              <a:rPr kumimoji="0" lang="fr-FR" sz="1400" b="0" i="0" u="none" strike="noStrike" kern="1200" cap="none" spc="0" normalizeH="0" baseline="0" noProof="0">
                <a:ln>
                  <a:noFill/>
                </a:ln>
                <a:solidFill>
                  <a:prstClr val="black"/>
                </a:solidFill>
                <a:effectLst/>
                <a:uLnTx/>
                <a:uFillTx/>
                <a:ea typeface="+mn-ea"/>
                <a:cs typeface="Calibri Light" panose="020F0302020204030204" pitchFamily="34" charset="0"/>
              </a:rPr>
              <a:t>pour vos emballages</a:t>
            </a:r>
          </a:p>
        </p:txBody>
      </p:sp>
      <p:sp>
        <p:nvSpPr>
          <p:cNvPr id="122" name="Rectangle 121">
            <a:extLst>
              <a:ext uri="{FF2B5EF4-FFF2-40B4-BE49-F238E27FC236}">
                <a16:creationId xmlns:a16="http://schemas.microsoft.com/office/drawing/2014/main" id="{40A9A21D-7A76-AC73-2AAE-67A927E2B44D}"/>
              </a:ext>
            </a:extLst>
          </p:cNvPr>
          <p:cNvSpPr/>
          <p:nvPr/>
        </p:nvSpPr>
        <p:spPr>
          <a:xfrm>
            <a:off x="6411951" y="2088824"/>
            <a:ext cx="2258386" cy="13613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400" b="1" i="0" u="none" strike="noStrike" kern="1200" cap="none" spc="0" normalizeH="0" baseline="0" noProof="0">
                <a:ln>
                  <a:noFill/>
                </a:ln>
                <a:solidFill>
                  <a:prstClr val="black"/>
                </a:solidFill>
                <a:effectLst/>
                <a:uLnTx/>
                <a:uFillTx/>
                <a:ea typeface="+mn-ea"/>
                <a:cs typeface="Calibri Light" panose="020F0302020204030204" pitchFamily="34" charset="0"/>
              </a:rPr>
              <a:t>Option 1 : </a:t>
            </a:r>
            <a:r>
              <a:rPr kumimoji="0" lang="fr-FR" sz="1400" b="0" i="0" u="none" strike="noStrike" kern="1200" cap="none" spc="0" normalizeH="0" baseline="0" noProof="0">
                <a:ln>
                  <a:noFill/>
                </a:ln>
                <a:solidFill>
                  <a:prstClr val="black"/>
                </a:solidFill>
                <a:effectLst/>
                <a:uLnTx/>
                <a:uFillTx/>
                <a:ea typeface="+mn-ea"/>
                <a:cs typeface="Calibri Light" panose="020F0302020204030204" pitchFamily="34" charset="0"/>
              </a:rPr>
              <a:t>S’associer à un ou plusieurs plan(s) communs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prstClr val="black"/>
              </a:solidFill>
              <a:effectLst/>
              <a:uLnTx/>
              <a:uFillTx/>
              <a:ea typeface="+mn-ea"/>
              <a:cs typeface="Calibri Light" panose="020F03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400" b="1" i="0" u="none" strike="noStrike" kern="1200" cap="none" spc="0" normalizeH="0" baseline="0" noProof="0">
                <a:ln>
                  <a:noFill/>
                </a:ln>
                <a:solidFill>
                  <a:prstClr val="black"/>
                </a:solidFill>
                <a:effectLst/>
                <a:uLnTx/>
                <a:uFillTx/>
                <a:ea typeface="+mn-ea"/>
                <a:cs typeface="Calibri Light" panose="020F0302020204030204" pitchFamily="34" charset="0"/>
              </a:rPr>
              <a:t>Option 2 : </a:t>
            </a:r>
            <a:r>
              <a:rPr kumimoji="0" lang="fr-FR" sz="1400" b="0" i="0" u="none" strike="noStrike" kern="1200" cap="none" spc="0" normalizeH="0" baseline="0" noProof="0">
                <a:ln>
                  <a:noFill/>
                </a:ln>
                <a:solidFill>
                  <a:prstClr val="black"/>
                </a:solidFill>
                <a:effectLst/>
                <a:uLnTx/>
                <a:uFillTx/>
                <a:ea typeface="+mn-ea"/>
                <a:cs typeface="Calibri Light" panose="020F0302020204030204" pitchFamily="34" charset="0"/>
              </a:rPr>
              <a:t>élaborer votre plan individuel </a:t>
            </a:r>
          </a:p>
        </p:txBody>
      </p:sp>
      <p:sp>
        <p:nvSpPr>
          <p:cNvPr id="123" name="ZoneTexte 122">
            <a:extLst>
              <a:ext uri="{FF2B5EF4-FFF2-40B4-BE49-F238E27FC236}">
                <a16:creationId xmlns:a16="http://schemas.microsoft.com/office/drawing/2014/main" id="{F46F9562-637F-1BEF-7ABD-468FB9D607A3}"/>
              </a:ext>
            </a:extLst>
          </p:cNvPr>
          <p:cNvSpPr txBox="1"/>
          <p:nvPr/>
        </p:nvSpPr>
        <p:spPr>
          <a:xfrm>
            <a:off x="6265596" y="5623409"/>
            <a:ext cx="6202836"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fr-FR" b="1">
                <a:solidFill>
                  <a:srgbClr val="E3778A"/>
                </a:solidFill>
                <a:cs typeface="Arial" panose="020B0604020202020204" pitchFamily="34" charset="0"/>
              </a:rPr>
              <a:t>Un plan spécifique PRODUITS DE  PANIFICATION</a:t>
            </a:r>
            <a:endParaRPr kumimoji="0" lang="fr-FR" b="1" i="0" u="none" strike="noStrike" kern="1200" cap="none" spc="0" normalizeH="0" baseline="0" noProof="0">
              <a:ln>
                <a:noFill/>
              </a:ln>
              <a:solidFill>
                <a:srgbClr val="E3778A"/>
              </a:solidFill>
              <a:effectLst/>
              <a:uLnTx/>
              <a:uFillTx/>
              <a:ea typeface="+mn-ea"/>
              <a:cs typeface="Arial" panose="020B0604020202020204" pitchFamily="34" charset="0"/>
            </a:endParaRPr>
          </a:p>
        </p:txBody>
      </p:sp>
      <p:sp>
        <p:nvSpPr>
          <p:cNvPr id="125" name="Rectangle 124">
            <a:extLst>
              <a:ext uri="{FF2B5EF4-FFF2-40B4-BE49-F238E27FC236}">
                <a16:creationId xmlns:a16="http://schemas.microsoft.com/office/drawing/2014/main" id="{C0E1EF7C-FF4A-6BB3-F963-C13DFC54AFBB}"/>
              </a:ext>
            </a:extLst>
          </p:cNvPr>
          <p:cNvSpPr/>
          <p:nvPr/>
        </p:nvSpPr>
        <p:spPr>
          <a:xfrm>
            <a:off x="9155959" y="2145949"/>
            <a:ext cx="2783196" cy="1247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lang="fr-FR" sz="1400" b="1">
                <a:solidFill>
                  <a:prstClr val="black"/>
                </a:solidFill>
                <a:cs typeface="Calibri Light" panose="020F0302020204030204" pitchFamily="34" charset="0"/>
              </a:rPr>
              <a:t>1</a:t>
            </a:r>
            <a:r>
              <a:rPr lang="fr-FR" sz="1400" b="1" baseline="30000">
                <a:solidFill>
                  <a:prstClr val="black"/>
                </a:solidFill>
                <a:cs typeface="Calibri Light" panose="020F0302020204030204" pitchFamily="34" charset="0"/>
              </a:rPr>
              <a:t>er</a:t>
            </a:r>
            <a:r>
              <a:rPr lang="fr-FR" sz="1400" b="1">
                <a:solidFill>
                  <a:prstClr val="black"/>
                </a:solidFill>
                <a:cs typeface="Calibri Light" panose="020F0302020204030204" pitchFamily="34" charset="0"/>
              </a:rPr>
              <a:t> Plan 2020-2025 :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400" i="0" u="none" strike="noStrike" kern="1200" cap="none" spc="0" normalizeH="0" baseline="0" noProof="0">
                <a:ln>
                  <a:noFill/>
                </a:ln>
                <a:solidFill>
                  <a:prstClr val="black"/>
                </a:solidFill>
                <a:effectLst/>
                <a:uLnTx/>
                <a:uFillTx/>
                <a:ea typeface="+mn-ea"/>
                <a:cs typeface="Calibri Light" panose="020F0302020204030204" pitchFamily="34" charset="0"/>
              </a:rPr>
              <a:t>À partir du 1</a:t>
            </a:r>
            <a:r>
              <a:rPr kumimoji="0" lang="fr-FR" sz="1400" i="0" u="none" strike="noStrike" kern="1200" cap="none" spc="0" normalizeH="0" baseline="30000" noProof="0">
                <a:ln>
                  <a:noFill/>
                </a:ln>
                <a:solidFill>
                  <a:prstClr val="black"/>
                </a:solidFill>
                <a:effectLst/>
                <a:uLnTx/>
                <a:uFillTx/>
                <a:ea typeface="+mn-ea"/>
                <a:cs typeface="Calibri Light" panose="020F0302020204030204" pitchFamily="34" charset="0"/>
              </a:rPr>
              <a:t>er</a:t>
            </a:r>
            <a:r>
              <a:rPr kumimoji="0" lang="fr-FR" sz="1400" i="0" u="none" strike="noStrike" kern="1200" cap="none" spc="0" normalizeH="0" baseline="0" noProof="0">
                <a:ln>
                  <a:noFill/>
                </a:ln>
                <a:solidFill>
                  <a:prstClr val="black"/>
                </a:solidFill>
                <a:effectLst/>
                <a:uLnTx/>
                <a:uFillTx/>
                <a:ea typeface="+mn-ea"/>
                <a:cs typeface="Calibri Light" panose="020F0302020204030204" pitchFamily="34" charset="0"/>
              </a:rPr>
              <a:t> janvier 2023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i="0" u="none" strike="noStrike" kern="1200" cap="none" spc="0" normalizeH="0" baseline="0" noProof="0">
              <a:ln>
                <a:noFill/>
              </a:ln>
              <a:solidFill>
                <a:prstClr val="black"/>
              </a:solidFill>
              <a:effectLst/>
              <a:uLnTx/>
              <a:uFillTx/>
              <a:ea typeface="+mn-ea"/>
              <a:cs typeface="Calibri Light" panose="020F03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fr-FR" sz="1400" b="1">
                <a:solidFill>
                  <a:prstClr val="black"/>
                </a:solidFill>
                <a:cs typeface="Calibri Light" panose="020F0302020204030204" pitchFamily="34" charset="0"/>
              </a:rPr>
              <a:t>2</a:t>
            </a:r>
            <a:r>
              <a:rPr lang="fr-FR" sz="1400" b="1" baseline="30000">
                <a:solidFill>
                  <a:prstClr val="black"/>
                </a:solidFill>
                <a:cs typeface="Calibri Light" panose="020F0302020204030204" pitchFamily="34" charset="0"/>
              </a:rPr>
              <a:t>ème</a:t>
            </a:r>
            <a:r>
              <a:rPr lang="fr-FR" sz="1400" b="1">
                <a:solidFill>
                  <a:prstClr val="black"/>
                </a:solidFill>
                <a:cs typeface="Calibri Light" panose="020F0302020204030204" pitchFamily="34" charset="0"/>
              </a:rPr>
              <a:t> P</a:t>
            </a:r>
            <a:r>
              <a:rPr kumimoji="0" lang="fr-FR" sz="1400" b="1" i="0" u="none" strike="noStrike" kern="1200" cap="none" spc="0" normalizeH="0" baseline="0" noProof="0" err="1">
                <a:ln>
                  <a:noFill/>
                </a:ln>
                <a:solidFill>
                  <a:prstClr val="black"/>
                </a:solidFill>
                <a:effectLst/>
                <a:uLnTx/>
                <a:uFillTx/>
                <a:ea typeface="+mn-ea"/>
                <a:cs typeface="Calibri Light" panose="020F0302020204030204" pitchFamily="34" charset="0"/>
              </a:rPr>
              <a:t>lan</a:t>
            </a:r>
            <a:r>
              <a:rPr kumimoji="0" lang="fr-FR" sz="1400" b="1" i="0" u="none" strike="noStrike" kern="1200" cap="none" spc="0" normalizeH="0" baseline="0" noProof="0">
                <a:ln>
                  <a:noFill/>
                </a:ln>
                <a:solidFill>
                  <a:prstClr val="black"/>
                </a:solidFill>
                <a:effectLst/>
                <a:uLnTx/>
                <a:uFillTx/>
                <a:ea typeface="+mn-ea"/>
                <a:cs typeface="Calibri Light" panose="020F0302020204030204" pitchFamily="34" charset="0"/>
              </a:rPr>
              <a:t> 2025 – 2030 : </a:t>
            </a:r>
          </a:p>
          <a:p>
            <a:pPr marL="0" marR="0" lvl="0" indent="0" algn="l" defTabSz="914400" rtl="0" eaLnBrk="0" fontAlgn="base" latinLnBrk="0" hangingPunct="0">
              <a:lnSpc>
                <a:spcPct val="100000"/>
              </a:lnSpc>
              <a:spcBef>
                <a:spcPct val="0"/>
              </a:spcBef>
              <a:spcAft>
                <a:spcPct val="0"/>
              </a:spcAft>
              <a:buClrTx/>
              <a:buSzTx/>
              <a:buFontTx/>
              <a:buNone/>
              <a:tabLst/>
              <a:defRPr/>
            </a:pPr>
            <a:r>
              <a:rPr lang="fr-FR" sz="1400">
                <a:solidFill>
                  <a:prstClr val="black"/>
                </a:solidFill>
                <a:cs typeface="Calibri Light" panose="020F0302020204030204" pitchFamily="34" charset="0"/>
              </a:rPr>
              <a:t>Bilan attendu vers : T2 2026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400" i="0" u="none" strike="noStrike" kern="1200" cap="none" spc="0" normalizeH="0" baseline="0" noProof="0">
                <a:ln>
                  <a:noFill/>
                </a:ln>
                <a:solidFill>
                  <a:prstClr val="black"/>
                </a:solidFill>
                <a:effectLst/>
                <a:uLnTx/>
                <a:uFillTx/>
                <a:ea typeface="+mn-ea"/>
                <a:cs typeface="Calibri Light" panose="020F0302020204030204" pitchFamily="34" charset="0"/>
              </a:rPr>
              <a:t>2</a:t>
            </a:r>
            <a:r>
              <a:rPr lang="fr-FR" sz="1400" baseline="30000" err="1">
                <a:solidFill>
                  <a:prstClr val="black"/>
                </a:solidFill>
                <a:cs typeface="Calibri Light" panose="020F0302020204030204" pitchFamily="34" charset="0"/>
              </a:rPr>
              <a:t>ème</a:t>
            </a:r>
            <a:r>
              <a:rPr lang="fr-FR" sz="1400">
                <a:solidFill>
                  <a:prstClr val="black"/>
                </a:solidFill>
                <a:cs typeface="Calibri Light" panose="020F0302020204030204" pitchFamily="34" charset="0"/>
              </a:rPr>
              <a:t> plan attendu vers : S2 2026</a:t>
            </a:r>
            <a:endParaRPr kumimoji="0" lang="fr-FR" sz="1400" i="0" u="none" strike="noStrike" kern="1200" cap="none" spc="0" normalizeH="0" baseline="0" noProof="0">
              <a:ln>
                <a:noFill/>
              </a:ln>
              <a:solidFill>
                <a:prstClr val="black"/>
              </a:solidFill>
              <a:effectLst/>
              <a:uLnTx/>
              <a:uFillTx/>
              <a:ea typeface="+mn-ea"/>
              <a:cs typeface="Calibri Light" panose="020F0302020204030204" pitchFamily="34" charset="0"/>
            </a:endParaRPr>
          </a:p>
        </p:txBody>
      </p:sp>
      <p:pic>
        <p:nvPicPr>
          <p:cNvPr id="126" name="Image 12">
            <a:extLst>
              <a:ext uri="{FF2B5EF4-FFF2-40B4-BE49-F238E27FC236}">
                <a16:creationId xmlns:a16="http://schemas.microsoft.com/office/drawing/2014/main" id="{0096C68E-0CA1-83EE-B237-5FB46BB512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 name="Image 126" descr="Une image contenant texte, Police, Graphique, logo&#10;&#10;Le contenu généré par l’IA peut être incorrect.">
            <a:extLst>
              <a:ext uri="{FF2B5EF4-FFF2-40B4-BE49-F238E27FC236}">
                <a16:creationId xmlns:a16="http://schemas.microsoft.com/office/drawing/2014/main" id="{6D684277-3AC2-C4FA-57FB-87C38F06C2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29" name="Image 128" descr="Une image contenant texte, Snack, produits de boulangerie, pain&#10;&#10;Le contenu généré par l’IA peut être incorrect.">
            <a:extLst>
              <a:ext uri="{FF2B5EF4-FFF2-40B4-BE49-F238E27FC236}">
                <a16:creationId xmlns:a16="http://schemas.microsoft.com/office/drawing/2014/main" id="{1196C429-75E4-91F8-616F-CD3186DC1B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3813" y="3802826"/>
            <a:ext cx="1775919" cy="2327067"/>
          </a:xfrm>
          <a:prstGeom prst="rect">
            <a:avLst/>
          </a:prstGeom>
        </p:spPr>
      </p:pic>
      <p:pic>
        <p:nvPicPr>
          <p:cNvPr id="131" name="Image 130" descr="Une image contenant texte, Empaquetage et étiquetage, Approvisionnement domestique, Bouteille en verre&#10;&#10;Le contenu généré par l’IA peut être incorrect.">
            <a:extLst>
              <a:ext uri="{FF2B5EF4-FFF2-40B4-BE49-F238E27FC236}">
                <a16:creationId xmlns:a16="http://schemas.microsoft.com/office/drawing/2014/main" id="{B7BBEA82-5D11-53F1-52E9-DDC32C6E4B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3154" y="3760802"/>
            <a:ext cx="2360137" cy="3075542"/>
          </a:xfrm>
          <a:prstGeom prst="rect">
            <a:avLst/>
          </a:prstGeom>
        </p:spPr>
      </p:pic>
      <p:sp>
        <p:nvSpPr>
          <p:cNvPr id="133" name="ZoneTexte 132">
            <a:extLst>
              <a:ext uri="{FF2B5EF4-FFF2-40B4-BE49-F238E27FC236}">
                <a16:creationId xmlns:a16="http://schemas.microsoft.com/office/drawing/2014/main" id="{F91B680A-DC00-EE54-DA18-7D1657798214}"/>
              </a:ext>
            </a:extLst>
          </p:cNvPr>
          <p:cNvSpPr txBox="1"/>
          <p:nvPr/>
        </p:nvSpPr>
        <p:spPr>
          <a:xfrm>
            <a:off x="4359155" y="6443331"/>
            <a:ext cx="6409346"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b="1" i="0" u="none" strike="noStrike" kern="1200" cap="none" spc="0" normalizeH="0" baseline="0" noProof="0">
                <a:ln>
                  <a:noFill/>
                </a:ln>
                <a:solidFill>
                  <a:srgbClr val="E3778A"/>
                </a:solidFill>
                <a:effectLst/>
                <a:uLnTx/>
                <a:uFillTx/>
                <a:ea typeface="+mn-ea"/>
                <a:cs typeface="Arial" panose="020B0604020202020204" pitchFamily="34" charset="0"/>
              </a:rPr>
              <a:t>Un plan générique TOUT SECTEUR – TOUT EMBALLAGE</a:t>
            </a:r>
          </a:p>
        </p:txBody>
      </p:sp>
    </p:spTree>
    <p:extLst>
      <p:ext uri="{BB962C8B-B14F-4D97-AF65-F5344CB8AC3E}">
        <p14:creationId xmlns:p14="http://schemas.microsoft.com/office/powerpoint/2010/main" val="403870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E21FF9-0AB7-BADF-3520-423D33D4EA85}"/>
              </a:ext>
            </a:extLst>
          </p:cNvPr>
          <p:cNvSpPr>
            <a:spLocks noGrp="1"/>
          </p:cNvSpPr>
          <p:nvPr>
            <p:ph type="title"/>
          </p:nvPr>
        </p:nvSpPr>
        <p:spPr/>
        <p:txBody>
          <a:bodyPr/>
          <a:lstStyle/>
          <a:p>
            <a:pPr>
              <a:tabLst>
                <a:tab pos="2871788" algn="l"/>
              </a:tabLst>
            </a:pPr>
            <a:r>
              <a:rPr lang="fr-FR" sz="2800"/>
              <a:t>Réduire</a:t>
            </a:r>
          </a:p>
        </p:txBody>
      </p:sp>
      <p:sp>
        <p:nvSpPr>
          <p:cNvPr id="5" name="Rectangle 4">
            <a:extLst>
              <a:ext uri="{FF2B5EF4-FFF2-40B4-BE49-F238E27FC236}">
                <a16:creationId xmlns:a16="http://schemas.microsoft.com/office/drawing/2014/main" id="{D5F9A967-82B4-FE7F-4ECF-0DD881E58DF4}"/>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Raleway" pitchFamily="2" charset="0"/>
            </a:endParaRPr>
          </a:p>
        </p:txBody>
      </p:sp>
      <p:pic>
        <p:nvPicPr>
          <p:cNvPr id="6" name="Image 5">
            <a:extLst>
              <a:ext uri="{FF2B5EF4-FFF2-40B4-BE49-F238E27FC236}">
                <a16:creationId xmlns:a16="http://schemas.microsoft.com/office/drawing/2014/main" id="{EE979AD9-3687-0D3F-AC72-1AB9C0DA1176}"/>
              </a:ext>
            </a:extLst>
          </p:cNvPr>
          <p:cNvPicPr>
            <a:picLocks noChangeAspect="1"/>
          </p:cNvPicPr>
          <p:nvPr/>
        </p:nvPicPr>
        <p:blipFill>
          <a:blip r:embed="rId3"/>
          <a:stretch>
            <a:fillRect/>
          </a:stretch>
        </p:blipFill>
        <p:spPr>
          <a:xfrm>
            <a:off x="9726841" y="119844"/>
            <a:ext cx="2107809" cy="546207"/>
          </a:xfrm>
          <a:prstGeom prst="rect">
            <a:avLst/>
          </a:prstGeom>
        </p:spPr>
      </p:pic>
      <p:sp>
        <p:nvSpPr>
          <p:cNvPr id="11" name="ZoneTexte 10">
            <a:extLst>
              <a:ext uri="{FF2B5EF4-FFF2-40B4-BE49-F238E27FC236}">
                <a16:creationId xmlns:a16="http://schemas.microsoft.com/office/drawing/2014/main" id="{20EC27F1-9A5C-EC51-9BD5-435CBACF3A3E}"/>
              </a:ext>
            </a:extLst>
          </p:cNvPr>
          <p:cNvSpPr txBox="1"/>
          <p:nvPr/>
        </p:nvSpPr>
        <p:spPr>
          <a:xfrm>
            <a:off x="4558206" y="4753620"/>
            <a:ext cx="3188795" cy="369332"/>
          </a:xfrm>
          <a:prstGeom prst="rect">
            <a:avLst/>
          </a:prstGeom>
          <a:noFill/>
        </p:spPr>
        <p:txBody>
          <a:bodyPr wrap="square">
            <a:spAutoFit/>
          </a:bodyPr>
          <a:lstStyle/>
          <a:p>
            <a:pPr marL="285750" marR="0" lvl="0" indent="-285750" algn="ctr" defTabSz="914400" rtl="0" eaLnBrk="1" fontAlgn="auto" latinLnBrk="0" hangingPunct="1">
              <a:lnSpc>
                <a:spcPct val="100000"/>
              </a:lnSpc>
              <a:spcBef>
                <a:spcPts val="0"/>
              </a:spcBef>
              <a:spcAft>
                <a:spcPts val="0"/>
              </a:spcAft>
              <a:buClr>
                <a:srgbClr val="F5D346"/>
              </a:buClr>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Raleway" pitchFamily="2" charset="0"/>
              </a:rPr>
              <a:t>Réduction de l’épaisseur</a:t>
            </a:r>
          </a:p>
        </p:txBody>
      </p:sp>
      <p:pic>
        <p:nvPicPr>
          <p:cNvPr id="12" name="Image 11">
            <a:extLst>
              <a:ext uri="{FF2B5EF4-FFF2-40B4-BE49-F238E27FC236}">
                <a16:creationId xmlns:a16="http://schemas.microsoft.com/office/drawing/2014/main" id="{CC8CA24C-8861-9B55-6445-246F32C130D3}"/>
              </a:ext>
            </a:extLst>
          </p:cNvPr>
          <p:cNvPicPr>
            <a:picLocks noChangeAspect="1"/>
          </p:cNvPicPr>
          <p:nvPr/>
        </p:nvPicPr>
        <p:blipFill rotWithShape="1">
          <a:blip r:embed="rId4"/>
          <a:srcRect l="19899" t="70849" r="17646"/>
          <a:stretch/>
        </p:blipFill>
        <p:spPr>
          <a:xfrm>
            <a:off x="9525700" y="2510678"/>
            <a:ext cx="1800169" cy="2131399"/>
          </a:xfrm>
          <a:prstGeom prst="rect">
            <a:avLst/>
          </a:prstGeom>
        </p:spPr>
      </p:pic>
      <p:sp>
        <p:nvSpPr>
          <p:cNvPr id="13" name="ZoneTexte 12">
            <a:extLst>
              <a:ext uri="{FF2B5EF4-FFF2-40B4-BE49-F238E27FC236}">
                <a16:creationId xmlns:a16="http://schemas.microsoft.com/office/drawing/2014/main" id="{70E8F0EC-7664-EF52-2C18-2C1D994D301F}"/>
              </a:ext>
            </a:extLst>
          </p:cNvPr>
          <p:cNvSpPr txBox="1"/>
          <p:nvPr/>
        </p:nvSpPr>
        <p:spPr>
          <a:xfrm>
            <a:off x="8959280" y="4842671"/>
            <a:ext cx="2366998" cy="646331"/>
          </a:xfrm>
          <a:prstGeom prst="rect">
            <a:avLst/>
          </a:prstGeom>
          <a:noFill/>
        </p:spPr>
        <p:txBody>
          <a:bodyPr wrap="square">
            <a:spAutoFit/>
          </a:bodyPr>
          <a:lstStyle/>
          <a:p>
            <a:pPr marL="285750" marR="0" lvl="0" indent="-285750" algn="ctr" defTabSz="914400" rtl="0" eaLnBrk="1" fontAlgn="auto" latinLnBrk="0" hangingPunct="1">
              <a:lnSpc>
                <a:spcPct val="100000"/>
              </a:lnSpc>
              <a:spcBef>
                <a:spcPts val="0"/>
              </a:spcBef>
              <a:spcAft>
                <a:spcPts val="0"/>
              </a:spcAft>
              <a:buClr>
                <a:srgbClr val="F5D346"/>
              </a:buClr>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Raleway" pitchFamily="2" charset="0"/>
              </a:rPr>
              <a:t>Optimisation des dimensions</a:t>
            </a:r>
          </a:p>
        </p:txBody>
      </p:sp>
      <p:pic>
        <p:nvPicPr>
          <p:cNvPr id="14" name="Image 13">
            <a:extLst>
              <a:ext uri="{FF2B5EF4-FFF2-40B4-BE49-F238E27FC236}">
                <a16:creationId xmlns:a16="http://schemas.microsoft.com/office/drawing/2014/main" id="{1AC4F906-3069-F0B5-3F66-61BC01B64845}"/>
              </a:ext>
            </a:extLst>
          </p:cNvPr>
          <p:cNvPicPr>
            <a:picLocks noChangeAspect="1"/>
          </p:cNvPicPr>
          <p:nvPr/>
        </p:nvPicPr>
        <p:blipFill rotWithShape="1">
          <a:blip r:embed="rId4">
            <a:clrChange>
              <a:clrFrom>
                <a:srgbClr val="FFFFFF"/>
              </a:clrFrom>
              <a:clrTo>
                <a:srgbClr val="FFFFFF">
                  <a:alpha val="0"/>
                </a:srgbClr>
              </a:clrTo>
            </a:clrChange>
          </a:blip>
          <a:srcRect t="31080" b="39829"/>
          <a:stretch/>
        </p:blipFill>
        <p:spPr>
          <a:xfrm>
            <a:off x="5410127" y="2767326"/>
            <a:ext cx="2356437" cy="1857401"/>
          </a:xfrm>
          <a:prstGeom prst="rect">
            <a:avLst/>
          </a:prstGeom>
        </p:spPr>
      </p:pic>
      <p:sp>
        <p:nvSpPr>
          <p:cNvPr id="15" name="ZoneTexte 14">
            <a:extLst>
              <a:ext uri="{FF2B5EF4-FFF2-40B4-BE49-F238E27FC236}">
                <a16:creationId xmlns:a16="http://schemas.microsoft.com/office/drawing/2014/main" id="{0B017557-44E1-2DEA-D2E4-1680926488EF}"/>
              </a:ext>
            </a:extLst>
          </p:cNvPr>
          <p:cNvSpPr txBox="1"/>
          <p:nvPr/>
        </p:nvSpPr>
        <p:spPr>
          <a:xfrm>
            <a:off x="860545" y="4631378"/>
            <a:ext cx="2942582" cy="646331"/>
          </a:xfrm>
          <a:prstGeom prst="rect">
            <a:avLst/>
          </a:prstGeom>
          <a:noFill/>
        </p:spPr>
        <p:txBody>
          <a:bodyPr wrap="square">
            <a:spAutoFit/>
          </a:bodyPr>
          <a:lstStyle/>
          <a:p>
            <a:pPr marL="285750" marR="0" lvl="0" indent="-285750" algn="ctr" defTabSz="914400" rtl="0" eaLnBrk="1" fontAlgn="auto" latinLnBrk="0" hangingPunct="1">
              <a:lnSpc>
                <a:spcPct val="100000"/>
              </a:lnSpc>
              <a:spcBef>
                <a:spcPts val="0"/>
              </a:spcBef>
              <a:spcAft>
                <a:spcPts val="0"/>
              </a:spcAft>
              <a:buClr>
                <a:srgbClr val="F5D346"/>
              </a:buClr>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Raleway" pitchFamily="2" charset="0"/>
              </a:rPr>
              <a:t>Suppression d’unités d’emballage</a:t>
            </a:r>
          </a:p>
        </p:txBody>
      </p:sp>
      <p:pic>
        <p:nvPicPr>
          <p:cNvPr id="16" name="Image 15">
            <a:extLst>
              <a:ext uri="{FF2B5EF4-FFF2-40B4-BE49-F238E27FC236}">
                <a16:creationId xmlns:a16="http://schemas.microsoft.com/office/drawing/2014/main" id="{47E434F7-0F67-B039-419B-690834B659C4}"/>
              </a:ext>
            </a:extLst>
          </p:cNvPr>
          <p:cNvPicPr>
            <a:picLocks noChangeAspect="1"/>
          </p:cNvPicPr>
          <p:nvPr/>
        </p:nvPicPr>
        <p:blipFill>
          <a:blip r:embed="rId5"/>
          <a:stretch>
            <a:fillRect/>
          </a:stretch>
        </p:blipFill>
        <p:spPr>
          <a:xfrm>
            <a:off x="28226" y="938226"/>
            <a:ext cx="3237257" cy="2085013"/>
          </a:xfrm>
          <a:prstGeom prst="rect">
            <a:avLst/>
          </a:prstGeom>
        </p:spPr>
      </p:pic>
      <p:pic>
        <p:nvPicPr>
          <p:cNvPr id="3" name="Image 12">
            <a:extLst>
              <a:ext uri="{FF2B5EF4-FFF2-40B4-BE49-F238E27FC236}">
                <a16:creationId xmlns:a16="http://schemas.microsoft.com/office/drawing/2014/main" id="{AC99769B-B6AE-3046-D2A1-F902002B04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Une image contenant texte, Police, Graphique, logo&#10;&#10;Le contenu généré par l’IA peut être incorrect.">
            <a:extLst>
              <a:ext uri="{FF2B5EF4-FFF2-40B4-BE49-F238E27FC236}">
                <a16:creationId xmlns:a16="http://schemas.microsoft.com/office/drawing/2014/main" id="{5158783D-F7BD-2E1E-23E8-6457AE42B8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7" name="Image 16" descr="Une image contenant symbole, logo, Graphique, Police&#10;&#10;Le contenu généré par l’IA peut être incorrect.">
            <a:extLst>
              <a:ext uri="{FF2B5EF4-FFF2-40B4-BE49-F238E27FC236}">
                <a16:creationId xmlns:a16="http://schemas.microsoft.com/office/drawing/2014/main" id="{8D1EE74B-5596-3533-0DDC-2AD47B8E26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55019" y="2549612"/>
            <a:ext cx="2372351" cy="2296151"/>
          </a:xfrm>
          <a:prstGeom prst="rect">
            <a:avLst/>
          </a:prstGeom>
        </p:spPr>
      </p:pic>
    </p:spTree>
    <p:extLst>
      <p:ext uri="{BB962C8B-B14F-4D97-AF65-F5344CB8AC3E}">
        <p14:creationId xmlns:p14="http://schemas.microsoft.com/office/powerpoint/2010/main" val="3276760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88C3E-AA68-0241-CA8E-511C2F356A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60136F-ACC0-F28B-2E05-D310D0923A8B}"/>
              </a:ext>
            </a:extLst>
          </p:cNvPr>
          <p:cNvSpPr>
            <a:spLocks noGrp="1"/>
          </p:cNvSpPr>
          <p:nvPr>
            <p:ph type="title"/>
          </p:nvPr>
        </p:nvSpPr>
        <p:spPr>
          <a:xfrm>
            <a:off x="696379" y="191810"/>
            <a:ext cx="8100779" cy="505799"/>
          </a:xfrm>
        </p:spPr>
        <p:txBody>
          <a:bodyPr/>
          <a:lstStyle/>
          <a:p>
            <a:r>
              <a:rPr lang="fr-FR" sz="2800"/>
              <a:t>5 leviers </a:t>
            </a:r>
            <a:r>
              <a:rPr lang="fr-FR" sz="2800" err="1"/>
              <a:t>rupturistes</a:t>
            </a:r>
            <a:r>
              <a:rPr lang="fr-FR" sz="2800"/>
              <a:t> </a:t>
            </a:r>
          </a:p>
        </p:txBody>
      </p:sp>
      <p:sp>
        <p:nvSpPr>
          <p:cNvPr id="4" name="Rectangle 3">
            <a:extLst>
              <a:ext uri="{FF2B5EF4-FFF2-40B4-BE49-F238E27FC236}">
                <a16:creationId xmlns:a16="http://schemas.microsoft.com/office/drawing/2014/main" id="{9AC18653-B5FD-6B16-5D7D-DFF3E3EAEA3A}"/>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CC84DB4A-AD06-3309-D4D7-3557FFC08972}"/>
              </a:ext>
            </a:extLst>
          </p:cNvPr>
          <p:cNvPicPr>
            <a:picLocks noChangeAspect="1"/>
          </p:cNvPicPr>
          <p:nvPr/>
        </p:nvPicPr>
        <p:blipFill>
          <a:blip r:embed="rId3"/>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0AD1A1FA-ABCC-19D8-4204-9FD11D4CFA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7" name="Image 12">
            <a:extLst>
              <a:ext uri="{FF2B5EF4-FFF2-40B4-BE49-F238E27FC236}">
                <a16:creationId xmlns:a16="http://schemas.microsoft.com/office/drawing/2014/main" id="{CF04C695-D3B4-09D7-CA39-3272CD7B80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Média en ligne 4" title="Réduire les emballages : les 5 leviers qui font la différence !">
            <a:hlinkClick r:id="" action="ppaction://media"/>
            <a:extLst>
              <a:ext uri="{FF2B5EF4-FFF2-40B4-BE49-F238E27FC236}">
                <a16:creationId xmlns:a16="http://schemas.microsoft.com/office/drawing/2014/main" id="{39195879-AFBB-C0B8-9CCE-35922C61C080}"/>
              </a:ext>
            </a:extLst>
          </p:cNvPr>
          <p:cNvPicPr>
            <a:picLocks noRot="1" noChangeAspect="1"/>
          </p:cNvPicPr>
          <p:nvPr>
            <a:videoFile r:link="rId1"/>
          </p:nvPr>
        </p:nvPicPr>
        <p:blipFill>
          <a:blip r:embed="rId6"/>
          <a:stretch>
            <a:fillRect/>
          </a:stretch>
        </p:blipFill>
        <p:spPr>
          <a:xfrm>
            <a:off x="2122930" y="1438950"/>
            <a:ext cx="8928528" cy="5044618"/>
          </a:xfrm>
          <a:prstGeom prst="rect">
            <a:avLst/>
          </a:prstGeom>
        </p:spPr>
      </p:pic>
    </p:spTree>
    <p:extLst>
      <p:ext uri="{BB962C8B-B14F-4D97-AF65-F5344CB8AC3E}">
        <p14:creationId xmlns:p14="http://schemas.microsoft.com/office/powerpoint/2010/main" val="641530478"/>
      </p:ext>
    </p:extLst>
  </p:cSld>
  <p:clrMapOvr>
    <a:masterClrMapping/>
  </p:clrMapOvr>
  <p:timing>
    <p:tnLst>
      <p:par>
        <p:cTn id="1" dur="indefinite" restart="never" nodeType="tmRoot">
          <p:childTnLst>
            <p:video>
              <p:cMediaNode vol="80000">
                <p:cTn id="2" fill="hold" display="0">
                  <p:stCondLst>
                    <p:cond delay="indefinite"/>
                  </p:stCondLst>
                </p:cTn>
                <p:tgtEl>
                  <p:spTgt spid="3"/>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e 36">
            <a:extLst>
              <a:ext uri="{FF2B5EF4-FFF2-40B4-BE49-F238E27FC236}">
                <a16:creationId xmlns:a16="http://schemas.microsoft.com/office/drawing/2014/main" id="{2B30E71E-949F-CE10-310A-59CCE7E49183}"/>
              </a:ext>
            </a:extLst>
          </p:cNvPr>
          <p:cNvGrpSpPr>
            <a:grpSpLocks noChangeAspect="1"/>
          </p:cNvGrpSpPr>
          <p:nvPr/>
        </p:nvGrpSpPr>
        <p:grpSpPr>
          <a:xfrm>
            <a:off x="151185" y="2866332"/>
            <a:ext cx="934616" cy="1800000"/>
            <a:chOff x="873632" y="2541921"/>
            <a:chExt cx="1121536" cy="2160000"/>
          </a:xfrm>
        </p:grpSpPr>
        <p:pic>
          <p:nvPicPr>
            <p:cNvPr id="38" name="Image 37">
              <a:extLst>
                <a:ext uri="{FF2B5EF4-FFF2-40B4-BE49-F238E27FC236}">
                  <a16:creationId xmlns:a16="http://schemas.microsoft.com/office/drawing/2014/main" id="{7C612FF2-29A2-580A-3802-376E5DFB4ED8}"/>
                </a:ext>
              </a:extLst>
            </p:cNvPr>
            <p:cNvPicPr>
              <a:picLocks noChangeAspect="1"/>
            </p:cNvPicPr>
            <p:nvPr/>
          </p:nvPicPr>
          <p:blipFill>
            <a:blip r:embed="rId2"/>
            <a:stretch>
              <a:fillRect/>
            </a:stretch>
          </p:blipFill>
          <p:spPr>
            <a:xfrm>
              <a:off x="873632" y="2541921"/>
              <a:ext cx="1121536" cy="2160000"/>
            </a:xfrm>
            <a:prstGeom prst="rect">
              <a:avLst/>
            </a:prstGeom>
          </p:spPr>
        </p:pic>
        <p:sp>
          <p:nvSpPr>
            <p:cNvPr id="39" name="Rectangle : coins arrondis 38">
              <a:extLst>
                <a:ext uri="{FF2B5EF4-FFF2-40B4-BE49-F238E27FC236}">
                  <a16:creationId xmlns:a16="http://schemas.microsoft.com/office/drawing/2014/main" id="{4CCB0E37-4A4F-2FBB-3F93-D024C5367072}"/>
                </a:ext>
              </a:extLst>
            </p:cNvPr>
            <p:cNvSpPr>
              <a:spLocks noChangeAspect="1"/>
            </p:cNvSpPr>
            <p:nvPr/>
          </p:nvSpPr>
          <p:spPr>
            <a:xfrm>
              <a:off x="1162268" y="3303103"/>
              <a:ext cx="544264" cy="6120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000" b="1" i="0" u="none" strike="noStrike" kern="1200" cap="none" spc="0" normalizeH="0" baseline="0" noProof="0">
                  <a:ln>
                    <a:noFill/>
                  </a:ln>
                  <a:solidFill>
                    <a:srgbClr val="000000"/>
                  </a:solidFill>
                  <a:effectLst/>
                  <a:uLnTx/>
                  <a:uFillTx/>
                  <a:latin typeface="Raleway" panose="020B0503030101060003" pitchFamily="34" charset="0"/>
                </a:rPr>
                <a:t>1</a:t>
              </a:r>
            </a:p>
          </p:txBody>
        </p:sp>
      </p:grpSp>
      <p:grpSp>
        <p:nvGrpSpPr>
          <p:cNvPr id="40" name="Groupe 39">
            <a:extLst>
              <a:ext uri="{FF2B5EF4-FFF2-40B4-BE49-F238E27FC236}">
                <a16:creationId xmlns:a16="http://schemas.microsoft.com/office/drawing/2014/main" id="{D3A9CFEA-94DC-F9B0-5278-AFBDC0CE58E0}"/>
              </a:ext>
            </a:extLst>
          </p:cNvPr>
          <p:cNvGrpSpPr>
            <a:grpSpLocks noChangeAspect="1"/>
          </p:cNvGrpSpPr>
          <p:nvPr/>
        </p:nvGrpSpPr>
        <p:grpSpPr>
          <a:xfrm>
            <a:off x="2659274" y="3238580"/>
            <a:ext cx="838298" cy="1800000"/>
            <a:chOff x="3251094" y="2901805"/>
            <a:chExt cx="1005957" cy="2160000"/>
          </a:xfrm>
        </p:grpSpPr>
        <p:pic>
          <p:nvPicPr>
            <p:cNvPr id="41" name="Image 40">
              <a:extLst>
                <a:ext uri="{FF2B5EF4-FFF2-40B4-BE49-F238E27FC236}">
                  <a16:creationId xmlns:a16="http://schemas.microsoft.com/office/drawing/2014/main" id="{CD0B508A-5789-B3D7-CE61-FF3BD6CD83F2}"/>
                </a:ext>
              </a:extLst>
            </p:cNvPr>
            <p:cNvPicPr>
              <a:picLocks noChangeAspect="1"/>
            </p:cNvPicPr>
            <p:nvPr/>
          </p:nvPicPr>
          <p:blipFill>
            <a:blip r:embed="rId3"/>
            <a:stretch>
              <a:fillRect/>
            </a:stretch>
          </p:blipFill>
          <p:spPr>
            <a:xfrm>
              <a:off x="3251094" y="2901805"/>
              <a:ext cx="1005957" cy="2160000"/>
            </a:xfrm>
            <a:prstGeom prst="rect">
              <a:avLst/>
            </a:prstGeom>
          </p:spPr>
        </p:pic>
        <p:sp>
          <p:nvSpPr>
            <p:cNvPr id="42" name="Rectangle : coins arrondis 41">
              <a:extLst>
                <a:ext uri="{FF2B5EF4-FFF2-40B4-BE49-F238E27FC236}">
                  <a16:creationId xmlns:a16="http://schemas.microsoft.com/office/drawing/2014/main" id="{E9355071-76C1-C06B-4E79-BFA5938803EB}"/>
                </a:ext>
              </a:extLst>
            </p:cNvPr>
            <p:cNvSpPr>
              <a:spLocks noChangeAspect="1"/>
            </p:cNvSpPr>
            <p:nvPr/>
          </p:nvSpPr>
          <p:spPr>
            <a:xfrm>
              <a:off x="3481940" y="3669588"/>
              <a:ext cx="544264" cy="6120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000" b="1" i="0" u="none" strike="noStrike" kern="1200" cap="none" spc="0" normalizeH="0" baseline="0" noProof="0">
                  <a:ln>
                    <a:noFill/>
                  </a:ln>
                  <a:solidFill>
                    <a:srgbClr val="000000"/>
                  </a:solidFill>
                  <a:effectLst/>
                  <a:uLnTx/>
                  <a:uFillTx/>
                  <a:latin typeface="Raleway" panose="020B0503030101060003" pitchFamily="34" charset="0"/>
                </a:rPr>
                <a:t>2</a:t>
              </a:r>
            </a:p>
          </p:txBody>
        </p:sp>
      </p:grpSp>
      <p:grpSp>
        <p:nvGrpSpPr>
          <p:cNvPr id="43" name="Groupe 42">
            <a:extLst>
              <a:ext uri="{FF2B5EF4-FFF2-40B4-BE49-F238E27FC236}">
                <a16:creationId xmlns:a16="http://schemas.microsoft.com/office/drawing/2014/main" id="{BFF2B47D-6AD8-55F3-8488-88C7AE598F51}"/>
              </a:ext>
            </a:extLst>
          </p:cNvPr>
          <p:cNvGrpSpPr>
            <a:grpSpLocks noChangeAspect="1"/>
          </p:cNvGrpSpPr>
          <p:nvPr/>
        </p:nvGrpSpPr>
        <p:grpSpPr>
          <a:xfrm>
            <a:off x="5210285" y="2824634"/>
            <a:ext cx="885715" cy="1800000"/>
            <a:chOff x="5512977" y="2523633"/>
            <a:chExt cx="1062858" cy="2160000"/>
          </a:xfrm>
        </p:grpSpPr>
        <p:pic>
          <p:nvPicPr>
            <p:cNvPr id="44" name="Image 43">
              <a:extLst>
                <a:ext uri="{FF2B5EF4-FFF2-40B4-BE49-F238E27FC236}">
                  <a16:creationId xmlns:a16="http://schemas.microsoft.com/office/drawing/2014/main" id="{06DE1896-801F-9E62-D0A7-43BE6B1845AB}"/>
                </a:ext>
              </a:extLst>
            </p:cNvPr>
            <p:cNvPicPr>
              <a:picLocks noChangeAspect="1"/>
            </p:cNvPicPr>
            <p:nvPr/>
          </p:nvPicPr>
          <p:blipFill>
            <a:blip r:embed="rId4"/>
            <a:stretch>
              <a:fillRect/>
            </a:stretch>
          </p:blipFill>
          <p:spPr>
            <a:xfrm>
              <a:off x="5512977" y="2523633"/>
              <a:ext cx="1062858" cy="2160000"/>
            </a:xfrm>
            <a:prstGeom prst="rect">
              <a:avLst/>
            </a:prstGeom>
          </p:spPr>
        </p:pic>
        <p:sp>
          <p:nvSpPr>
            <p:cNvPr id="45" name="Rectangle : coins arrondis 44">
              <a:extLst>
                <a:ext uri="{FF2B5EF4-FFF2-40B4-BE49-F238E27FC236}">
                  <a16:creationId xmlns:a16="http://schemas.microsoft.com/office/drawing/2014/main" id="{22A6BFB6-4800-C80C-02AE-82C1AB27DB4E}"/>
                </a:ext>
              </a:extLst>
            </p:cNvPr>
            <p:cNvSpPr>
              <a:spLocks noChangeAspect="1"/>
            </p:cNvSpPr>
            <p:nvPr/>
          </p:nvSpPr>
          <p:spPr>
            <a:xfrm>
              <a:off x="5772274" y="3303102"/>
              <a:ext cx="544264" cy="6120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000" b="1" i="0" u="none" strike="noStrike" kern="1200" cap="none" spc="0" normalizeH="0" baseline="0" noProof="0">
                  <a:ln>
                    <a:noFill/>
                  </a:ln>
                  <a:solidFill>
                    <a:srgbClr val="000000"/>
                  </a:solidFill>
                  <a:effectLst/>
                  <a:uLnTx/>
                  <a:uFillTx/>
                  <a:latin typeface="Raleway" panose="020B0503030101060003" pitchFamily="34" charset="0"/>
                </a:rPr>
                <a:t>3</a:t>
              </a:r>
            </a:p>
          </p:txBody>
        </p:sp>
      </p:grpSp>
      <p:grpSp>
        <p:nvGrpSpPr>
          <p:cNvPr id="46" name="Groupe 45">
            <a:extLst>
              <a:ext uri="{FF2B5EF4-FFF2-40B4-BE49-F238E27FC236}">
                <a16:creationId xmlns:a16="http://schemas.microsoft.com/office/drawing/2014/main" id="{C80C749E-76B2-2B78-3FC5-9B485E18306A}"/>
              </a:ext>
            </a:extLst>
          </p:cNvPr>
          <p:cNvGrpSpPr>
            <a:grpSpLocks noChangeAspect="1"/>
          </p:cNvGrpSpPr>
          <p:nvPr/>
        </p:nvGrpSpPr>
        <p:grpSpPr>
          <a:xfrm>
            <a:off x="7532228" y="3268406"/>
            <a:ext cx="833334" cy="1800000"/>
            <a:chOff x="7937583" y="2895588"/>
            <a:chExt cx="1000001" cy="2160000"/>
          </a:xfrm>
        </p:grpSpPr>
        <p:pic>
          <p:nvPicPr>
            <p:cNvPr id="47" name="Image 46">
              <a:extLst>
                <a:ext uri="{FF2B5EF4-FFF2-40B4-BE49-F238E27FC236}">
                  <a16:creationId xmlns:a16="http://schemas.microsoft.com/office/drawing/2014/main" id="{41B63014-C120-4503-B18E-1346A4A9C981}"/>
                </a:ext>
              </a:extLst>
            </p:cNvPr>
            <p:cNvPicPr>
              <a:picLocks noChangeAspect="1"/>
            </p:cNvPicPr>
            <p:nvPr/>
          </p:nvPicPr>
          <p:blipFill>
            <a:blip r:embed="rId5"/>
            <a:stretch>
              <a:fillRect/>
            </a:stretch>
          </p:blipFill>
          <p:spPr>
            <a:xfrm>
              <a:off x="7937583" y="2895588"/>
              <a:ext cx="1000001" cy="2160000"/>
            </a:xfrm>
            <a:prstGeom prst="rect">
              <a:avLst/>
            </a:prstGeom>
          </p:spPr>
        </p:pic>
        <p:sp>
          <p:nvSpPr>
            <p:cNvPr id="48" name="Rectangle : coins arrondis 47">
              <a:extLst>
                <a:ext uri="{FF2B5EF4-FFF2-40B4-BE49-F238E27FC236}">
                  <a16:creationId xmlns:a16="http://schemas.microsoft.com/office/drawing/2014/main" id="{15A302BE-9E4E-BBF7-8C4D-D1AA99015533}"/>
                </a:ext>
              </a:extLst>
            </p:cNvPr>
            <p:cNvSpPr>
              <a:spLocks noChangeAspect="1"/>
            </p:cNvSpPr>
            <p:nvPr/>
          </p:nvSpPr>
          <p:spPr>
            <a:xfrm>
              <a:off x="8165451" y="3655113"/>
              <a:ext cx="544264" cy="6120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000" b="1" i="0" u="none" strike="noStrike" kern="1200" cap="none" spc="0" normalizeH="0" baseline="0" noProof="0">
                  <a:ln>
                    <a:noFill/>
                  </a:ln>
                  <a:solidFill>
                    <a:srgbClr val="000000"/>
                  </a:solidFill>
                  <a:effectLst/>
                  <a:uLnTx/>
                  <a:uFillTx/>
                  <a:latin typeface="Raleway" panose="020B0503030101060003" pitchFamily="34" charset="0"/>
                </a:rPr>
                <a:t>4</a:t>
              </a:r>
            </a:p>
          </p:txBody>
        </p:sp>
      </p:grpSp>
      <p:grpSp>
        <p:nvGrpSpPr>
          <p:cNvPr id="49" name="Groupe 48">
            <a:extLst>
              <a:ext uri="{FF2B5EF4-FFF2-40B4-BE49-F238E27FC236}">
                <a16:creationId xmlns:a16="http://schemas.microsoft.com/office/drawing/2014/main" id="{0516CBFC-1D1D-6A79-B73E-0CBEACD05FBC}"/>
              </a:ext>
            </a:extLst>
          </p:cNvPr>
          <p:cNvGrpSpPr/>
          <p:nvPr/>
        </p:nvGrpSpPr>
        <p:grpSpPr>
          <a:xfrm>
            <a:off x="9801790" y="2866332"/>
            <a:ext cx="924885" cy="1800000"/>
            <a:chOff x="9755284" y="2726110"/>
            <a:chExt cx="924885" cy="1800000"/>
          </a:xfrm>
        </p:grpSpPr>
        <p:pic>
          <p:nvPicPr>
            <p:cNvPr id="50" name="Image 49">
              <a:extLst>
                <a:ext uri="{FF2B5EF4-FFF2-40B4-BE49-F238E27FC236}">
                  <a16:creationId xmlns:a16="http://schemas.microsoft.com/office/drawing/2014/main" id="{BAC57E17-34B6-B7FD-0C6B-ECDDC80C9B38}"/>
                </a:ext>
              </a:extLst>
            </p:cNvPr>
            <p:cNvPicPr>
              <a:picLocks noChangeAspect="1"/>
            </p:cNvPicPr>
            <p:nvPr/>
          </p:nvPicPr>
          <p:blipFill>
            <a:blip r:embed="rId6"/>
            <a:stretch>
              <a:fillRect/>
            </a:stretch>
          </p:blipFill>
          <p:spPr>
            <a:xfrm>
              <a:off x="9755284" y="2726110"/>
              <a:ext cx="924885" cy="1800000"/>
            </a:xfrm>
            <a:prstGeom prst="rect">
              <a:avLst/>
            </a:prstGeom>
          </p:spPr>
        </p:pic>
        <p:sp>
          <p:nvSpPr>
            <p:cNvPr id="51" name="Rectangle : coins arrondis 50">
              <a:extLst>
                <a:ext uri="{FF2B5EF4-FFF2-40B4-BE49-F238E27FC236}">
                  <a16:creationId xmlns:a16="http://schemas.microsoft.com/office/drawing/2014/main" id="{A9FC1CF6-D9C7-461A-0577-72000CF924CD}"/>
                </a:ext>
              </a:extLst>
            </p:cNvPr>
            <p:cNvSpPr>
              <a:spLocks noChangeAspect="1"/>
            </p:cNvSpPr>
            <p:nvPr/>
          </p:nvSpPr>
          <p:spPr>
            <a:xfrm>
              <a:off x="9990950" y="3374920"/>
              <a:ext cx="453553" cy="5100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000" b="1">
                  <a:solidFill>
                    <a:srgbClr val="000000"/>
                  </a:solidFill>
                  <a:latin typeface="Raleway" panose="020B0503030101060003" pitchFamily="34" charset="0"/>
                </a:rPr>
                <a:t>5</a:t>
              </a:r>
              <a:endParaRPr kumimoji="0" lang="fr-FR" sz="3000" b="1" i="0" u="none" strike="noStrike" kern="1200" cap="none" spc="0" normalizeH="0" baseline="0" noProof="0">
                <a:ln>
                  <a:noFill/>
                </a:ln>
                <a:solidFill>
                  <a:srgbClr val="000000"/>
                </a:solidFill>
                <a:effectLst/>
                <a:uLnTx/>
                <a:uFillTx/>
                <a:latin typeface="Raleway" panose="020B0503030101060003" pitchFamily="34" charset="0"/>
              </a:endParaRPr>
            </a:p>
          </p:txBody>
        </p:sp>
      </p:grpSp>
      <p:sp>
        <p:nvSpPr>
          <p:cNvPr id="52" name="ZoneTexte 51">
            <a:extLst>
              <a:ext uri="{FF2B5EF4-FFF2-40B4-BE49-F238E27FC236}">
                <a16:creationId xmlns:a16="http://schemas.microsoft.com/office/drawing/2014/main" id="{BC9C477A-2E2E-5907-D787-8BBB5681F113}"/>
              </a:ext>
            </a:extLst>
          </p:cNvPr>
          <p:cNvSpPr txBox="1"/>
          <p:nvPr/>
        </p:nvSpPr>
        <p:spPr>
          <a:xfrm>
            <a:off x="1027397" y="2732129"/>
            <a:ext cx="170154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EBFEC"/>
                </a:solidFill>
                <a:effectLst/>
                <a:uLnTx/>
                <a:uFillTx/>
                <a:latin typeface="Raleway" panose="020B0503030101060003" pitchFamily="34" charset="0"/>
              </a:rPr>
              <a:t>Fin des emballages de regroupement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5EBFEC"/>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5EBFEC"/>
              </a:solidFill>
              <a:effectLst/>
              <a:uLnTx/>
              <a:uFillTx/>
              <a:latin typeface="Arial" panose="020B0604020202020204"/>
              <a:ea typeface="+mn-ea"/>
              <a:cs typeface="+mn-cs"/>
            </a:endParaRPr>
          </a:p>
        </p:txBody>
      </p:sp>
      <p:sp>
        <p:nvSpPr>
          <p:cNvPr id="53" name="ZoneTexte 52">
            <a:extLst>
              <a:ext uri="{FF2B5EF4-FFF2-40B4-BE49-F238E27FC236}">
                <a16:creationId xmlns:a16="http://schemas.microsoft.com/office/drawing/2014/main" id="{928EF510-E1D3-B1A5-31F9-EC7E707DAA79}"/>
              </a:ext>
            </a:extLst>
          </p:cNvPr>
          <p:cNvSpPr txBox="1"/>
          <p:nvPr/>
        </p:nvSpPr>
        <p:spPr>
          <a:xfrm>
            <a:off x="3369295" y="3364336"/>
            <a:ext cx="1993173" cy="1077218"/>
          </a:xfrm>
          <a:prstGeom prst="rect">
            <a:avLst/>
          </a:prstGeom>
          <a:noFill/>
        </p:spPr>
        <p:txBody>
          <a:bodyPr wrap="square" rtlCol="0">
            <a:spAutoFit/>
          </a:bodyPr>
          <a:lstStyle>
            <a:defPPr>
              <a:defRPr lang="fr-FR"/>
            </a:defPPr>
            <a:lvl1pPr algn="ctr">
              <a:defRPr sz="12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EBFEC"/>
                </a:solidFill>
                <a:effectLst/>
                <a:uLnTx/>
                <a:uFillTx/>
                <a:latin typeface="Raleway" panose="020B0503030101060003" pitchFamily="34" charset="0"/>
              </a:rPr>
              <a:t>Frugalité des fonctionnalités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5EBFEC"/>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5EBFEC"/>
              </a:solidFill>
              <a:effectLst/>
              <a:uLnTx/>
              <a:uFillTx/>
              <a:latin typeface="Arial" panose="020B0604020202020204"/>
              <a:ea typeface="+mn-ea"/>
              <a:cs typeface="+mn-cs"/>
            </a:endParaRPr>
          </a:p>
        </p:txBody>
      </p:sp>
      <p:sp>
        <p:nvSpPr>
          <p:cNvPr id="54" name="ZoneTexte 53">
            <a:extLst>
              <a:ext uri="{FF2B5EF4-FFF2-40B4-BE49-F238E27FC236}">
                <a16:creationId xmlns:a16="http://schemas.microsoft.com/office/drawing/2014/main" id="{CD5BB21C-188D-4D7D-B8FF-9FA6582242D1}"/>
              </a:ext>
            </a:extLst>
          </p:cNvPr>
          <p:cNvSpPr txBox="1"/>
          <p:nvPr/>
        </p:nvSpPr>
        <p:spPr>
          <a:xfrm>
            <a:off x="6190590" y="2832730"/>
            <a:ext cx="1163657" cy="830997"/>
          </a:xfrm>
          <a:prstGeom prst="rect">
            <a:avLst/>
          </a:prstGeom>
          <a:noFill/>
        </p:spPr>
        <p:txBody>
          <a:bodyPr wrap="square" rtlCol="0">
            <a:spAutoFit/>
          </a:bodyPr>
          <a:lstStyle>
            <a:defPPr>
              <a:defRPr lang="fr-FR"/>
            </a:defPPr>
            <a:lvl1pPr algn="ctr">
              <a:defRPr sz="12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EBFEC"/>
                </a:solidFill>
                <a:effectLst/>
                <a:uLnTx/>
                <a:uFillTx/>
                <a:latin typeface="Raleway" panose="020B0503030101060003" pitchFamily="34" charset="0"/>
              </a:rPr>
              <a:t>Grands formats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5EBFEC"/>
              </a:solidFill>
              <a:effectLst/>
              <a:uLnTx/>
              <a:uFillTx/>
              <a:latin typeface="Arial" panose="020B0604020202020204"/>
              <a:ea typeface="+mn-ea"/>
              <a:cs typeface="+mn-cs"/>
            </a:endParaRPr>
          </a:p>
        </p:txBody>
      </p:sp>
      <p:sp>
        <p:nvSpPr>
          <p:cNvPr id="55" name="ZoneTexte 54">
            <a:extLst>
              <a:ext uri="{FF2B5EF4-FFF2-40B4-BE49-F238E27FC236}">
                <a16:creationId xmlns:a16="http://schemas.microsoft.com/office/drawing/2014/main" id="{0D5180AB-CE89-A3E4-9229-5C1BE6DEDE5F}"/>
              </a:ext>
            </a:extLst>
          </p:cNvPr>
          <p:cNvSpPr txBox="1"/>
          <p:nvPr/>
        </p:nvSpPr>
        <p:spPr>
          <a:xfrm>
            <a:off x="8372000" y="3443576"/>
            <a:ext cx="1343265" cy="1077218"/>
          </a:xfrm>
          <a:prstGeom prst="rect">
            <a:avLst/>
          </a:prstGeom>
          <a:noFill/>
        </p:spPr>
        <p:txBody>
          <a:bodyPr wrap="square" rtlCol="0">
            <a:spAutoFit/>
          </a:bodyPr>
          <a:lstStyle>
            <a:defPPr>
              <a:defRPr lang="fr-FR"/>
            </a:defPPr>
            <a:lvl1pPr algn="ctr">
              <a:defRPr sz="12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EBFEC"/>
                </a:solidFill>
                <a:effectLst/>
                <a:uLnTx/>
                <a:uFillTx/>
                <a:latin typeface="Raleway" panose="020B0503030101060003" pitchFamily="34" charset="0"/>
              </a:rPr>
              <a:t>Formats souples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5EBFEC"/>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5EBFEC"/>
              </a:solidFill>
              <a:effectLst/>
              <a:uLnTx/>
              <a:uFillTx/>
              <a:latin typeface="Arial" panose="020B0604020202020204"/>
              <a:ea typeface="+mn-ea"/>
              <a:cs typeface="+mn-cs"/>
            </a:endParaRPr>
          </a:p>
        </p:txBody>
      </p:sp>
      <p:sp>
        <p:nvSpPr>
          <p:cNvPr id="56" name="ZoneTexte 55">
            <a:extLst>
              <a:ext uri="{FF2B5EF4-FFF2-40B4-BE49-F238E27FC236}">
                <a16:creationId xmlns:a16="http://schemas.microsoft.com/office/drawing/2014/main" id="{25CC297F-A367-EF38-5AAB-164262D7D380}"/>
              </a:ext>
            </a:extLst>
          </p:cNvPr>
          <p:cNvSpPr txBox="1"/>
          <p:nvPr/>
        </p:nvSpPr>
        <p:spPr>
          <a:xfrm>
            <a:off x="10650856" y="2942091"/>
            <a:ext cx="1462060" cy="1815882"/>
          </a:xfrm>
          <a:prstGeom prst="rect">
            <a:avLst/>
          </a:prstGeom>
          <a:noFill/>
        </p:spPr>
        <p:txBody>
          <a:bodyPr wrap="square" rtlCol="0">
            <a:spAutoFit/>
          </a:bodyPr>
          <a:lstStyle>
            <a:defPPr>
              <a:defRPr lang="fr-FR"/>
            </a:defPPr>
            <a:lvl1pPr algn="ctr">
              <a:defRPr sz="12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EBFEC"/>
                </a:solidFill>
                <a:effectLst/>
                <a:uLnTx/>
                <a:uFillTx/>
                <a:latin typeface="Raleway" panose="020B0503030101060003" pitchFamily="34" charset="0"/>
              </a:rPr>
              <a:t>Produits solides, concentrés et/ou à diluer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5EBFEC"/>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rgbClr val="5EBFEC"/>
              </a:solidFill>
              <a:effectLst/>
              <a:uLnTx/>
              <a:uFillTx/>
              <a:latin typeface="Arial" panose="020B0604020202020204"/>
              <a:ea typeface="+mn-ea"/>
              <a:cs typeface="+mn-cs"/>
            </a:endParaRPr>
          </a:p>
        </p:txBody>
      </p:sp>
      <p:sp>
        <p:nvSpPr>
          <p:cNvPr id="57" name="ZoneTexte 56">
            <a:extLst>
              <a:ext uri="{FF2B5EF4-FFF2-40B4-BE49-F238E27FC236}">
                <a16:creationId xmlns:a16="http://schemas.microsoft.com/office/drawing/2014/main" id="{57F5FB66-4569-CF66-7B35-3EF81FB36EE3}"/>
              </a:ext>
            </a:extLst>
          </p:cNvPr>
          <p:cNvSpPr txBox="1"/>
          <p:nvPr/>
        </p:nvSpPr>
        <p:spPr>
          <a:xfrm>
            <a:off x="1032002" y="3634121"/>
            <a:ext cx="1576117"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Raleway" panose="020B0503030101060003" pitchFamily="34" charset="0"/>
              </a:rPr>
              <a:t>Lots promotionnels et regroupements de fond de rayon</a:t>
            </a:r>
          </a:p>
        </p:txBody>
      </p:sp>
      <p:sp>
        <p:nvSpPr>
          <p:cNvPr id="58" name="ZoneTexte 57">
            <a:extLst>
              <a:ext uri="{FF2B5EF4-FFF2-40B4-BE49-F238E27FC236}">
                <a16:creationId xmlns:a16="http://schemas.microsoft.com/office/drawing/2014/main" id="{F6537655-3639-E2E5-9419-77A786EDA63E}"/>
              </a:ext>
            </a:extLst>
          </p:cNvPr>
          <p:cNvSpPr txBox="1"/>
          <p:nvPr/>
        </p:nvSpPr>
        <p:spPr>
          <a:xfrm>
            <a:off x="3447051" y="4010854"/>
            <a:ext cx="1701050" cy="1169551"/>
          </a:xfrm>
          <a:prstGeom prst="rect">
            <a:avLst/>
          </a:prstGeom>
          <a:noFill/>
        </p:spPr>
        <p:txBody>
          <a:bodyPr wrap="square" rtlCol="0">
            <a:spAutoFit/>
          </a:bodyPr>
          <a:lstStyle>
            <a:defPPr>
              <a:defRPr lang="fr-FR"/>
            </a:defPPr>
            <a:lvl1pPr marR="0" lvl="0" indent="0" algn="ctr" fontAlgn="auto">
              <a:lnSpc>
                <a:spcPct val="100000"/>
              </a:lnSpc>
              <a:spcBef>
                <a:spcPts val="0"/>
              </a:spcBef>
              <a:spcAft>
                <a:spcPts val="0"/>
              </a:spcAft>
              <a:buClrTx/>
              <a:buSzTx/>
              <a:buFontTx/>
              <a:buNone/>
              <a:tabLst/>
              <a:defRPr kumimoji="0" sz="1400" b="0" i="1" u="none" strike="noStrike" cap="none" spc="0" normalizeH="0" baseline="0">
                <a:ln>
                  <a:noFill/>
                </a:ln>
                <a:solidFill>
                  <a:srgbClr val="000000"/>
                </a:solidFill>
                <a:effectLst/>
                <a:uLnTx/>
                <a:uFillTx/>
                <a:latin typeface="Raleway" panose="020B0503030101060003" pitchFamily="34" charset="0"/>
              </a:defRPr>
            </a:lvl1pPr>
          </a:lstStyle>
          <a:p>
            <a:r>
              <a:rPr lang="fr-FR"/>
              <a:t>Fonctionnalités d’usage, « pratiques » etc. à porter par le réemployable</a:t>
            </a:r>
          </a:p>
        </p:txBody>
      </p:sp>
      <p:sp>
        <p:nvSpPr>
          <p:cNvPr id="59" name="ZoneTexte 58">
            <a:extLst>
              <a:ext uri="{FF2B5EF4-FFF2-40B4-BE49-F238E27FC236}">
                <a16:creationId xmlns:a16="http://schemas.microsoft.com/office/drawing/2014/main" id="{2EF492E7-D20E-FAAE-9079-58B1EA6B9087}"/>
              </a:ext>
            </a:extLst>
          </p:cNvPr>
          <p:cNvSpPr txBox="1"/>
          <p:nvPr/>
        </p:nvSpPr>
        <p:spPr>
          <a:xfrm>
            <a:off x="5972198" y="3479575"/>
            <a:ext cx="1605771" cy="1169551"/>
          </a:xfrm>
          <a:prstGeom prst="rect">
            <a:avLst/>
          </a:prstGeom>
          <a:noFill/>
        </p:spPr>
        <p:txBody>
          <a:bodyPr wrap="square" rtlCol="0">
            <a:spAutoFit/>
          </a:bodyPr>
          <a:lstStyle>
            <a:defPPr>
              <a:defRPr lang="fr-FR"/>
            </a:defPPr>
            <a:lvl1pPr marR="0" lvl="0" indent="0" algn="ctr" fontAlgn="auto">
              <a:lnSpc>
                <a:spcPct val="100000"/>
              </a:lnSpc>
              <a:spcBef>
                <a:spcPts val="0"/>
              </a:spcBef>
              <a:spcAft>
                <a:spcPts val="0"/>
              </a:spcAft>
              <a:buClrTx/>
              <a:buSzTx/>
              <a:buFontTx/>
              <a:buNone/>
              <a:tabLst/>
              <a:defRPr kumimoji="0" sz="1400" b="0" i="1" u="none" strike="noStrike" cap="none" spc="0" normalizeH="0" baseline="0">
                <a:ln>
                  <a:noFill/>
                </a:ln>
                <a:solidFill>
                  <a:srgbClr val="000000"/>
                </a:solidFill>
                <a:effectLst/>
                <a:uLnTx/>
                <a:uFillTx/>
                <a:latin typeface="Raleway" panose="020B0503030101060003" pitchFamily="34" charset="0"/>
              </a:defRPr>
            </a:lvl1pPr>
          </a:lstStyle>
          <a:p>
            <a:r>
              <a:rPr lang="fr-FR"/>
              <a:t>Moins d’emballages pour une même quantité de produit</a:t>
            </a:r>
          </a:p>
        </p:txBody>
      </p:sp>
      <p:sp>
        <p:nvSpPr>
          <p:cNvPr id="60" name="ZoneTexte 59">
            <a:extLst>
              <a:ext uri="{FF2B5EF4-FFF2-40B4-BE49-F238E27FC236}">
                <a16:creationId xmlns:a16="http://schemas.microsoft.com/office/drawing/2014/main" id="{39E28B84-83E5-A8C1-242A-D038EBE19F13}"/>
              </a:ext>
            </a:extLst>
          </p:cNvPr>
          <p:cNvSpPr txBox="1"/>
          <p:nvPr/>
        </p:nvSpPr>
        <p:spPr>
          <a:xfrm>
            <a:off x="8305791" y="4089088"/>
            <a:ext cx="1577372"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Raleway" panose="020B0503030101060003" pitchFamily="34" charset="0"/>
              </a:rPr>
              <a:t>A utiliser en l’état ou à associer (produit / emballage </a:t>
            </a:r>
            <a:r>
              <a:rPr lang="fr-FR" sz="1400" i="1">
                <a:solidFill>
                  <a:srgbClr val="000000"/>
                </a:solidFill>
                <a:latin typeface="Raleway" panose="020B0503030101060003" pitchFamily="34" charset="0"/>
              </a:rPr>
              <a:t>réutilisable</a:t>
            </a:r>
            <a:r>
              <a:rPr kumimoji="0" lang="fr-FR" sz="1400" b="0" i="1" u="none" strike="noStrike" kern="1200" cap="none" spc="0" normalizeH="0" baseline="0" noProof="0">
                <a:ln>
                  <a:noFill/>
                </a:ln>
                <a:solidFill>
                  <a:srgbClr val="000000"/>
                </a:solidFill>
                <a:effectLst/>
                <a:uLnTx/>
                <a:uFillTx/>
                <a:latin typeface="Raleway" panose="020B0503030101060003" pitchFamily="34" charset="0"/>
              </a:rPr>
              <a:t>) </a:t>
            </a:r>
          </a:p>
        </p:txBody>
      </p:sp>
      <p:sp>
        <p:nvSpPr>
          <p:cNvPr id="61" name="ZoneTexte 60">
            <a:extLst>
              <a:ext uri="{FF2B5EF4-FFF2-40B4-BE49-F238E27FC236}">
                <a16:creationId xmlns:a16="http://schemas.microsoft.com/office/drawing/2014/main" id="{649555D1-162E-9458-6603-7CA8AE830C88}"/>
              </a:ext>
            </a:extLst>
          </p:cNvPr>
          <p:cNvSpPr txBox="1"/>
          <p:nvPr/>
        </p:nvSpPr>
        <p:spPr>
          <a:xfrm>
            <a:off x="10778898" y="4196003"/>
            <a:ext cx="1195285"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Raleway" panose="020B0503030101060003" pitchFamily="34" charset="0"/>
              </a:rPr>
              <a:t>Travail sur le produit pour réduire l’emballage</a:t>
            </a:r>
          </a:p>
        </p:txBody>
      </p:sp>
      <p:sp>
        <p:nvSpPr>
          <p:cNvPr id="69" name="ZoneTexte 68">
            <a:extLst>
              <a:ext uri="{FF2B5EF4-FFF2-40B4-BE49-F238E27FC236}">
                <a16:creationId xmlns:a16="http://schemas.microsoft.com/office/drawing/2014/main" id="{AB6191C6-ACBB-21E5-80BA-B6134C24C0A5}"/>
              </a:ext>
            </a:extLst>
          </p:cNvPr>
          <p:cNvSpPr txBox="1"/>
          <p:nvPr/>
        </p:nvSpPr>
        <p:spPr>
          <a:xfrm>
            <a:off x="6120869" y="5603035"/>
            <a:ext cx="2431731" cy="586037"/>
          </a:xfrm>
          <a:prstGeom prst="rect">
            <a:avLst/>
          </a:prstGeom>
          <a:noFill/>
          <a:ln w="38100">
            <a:solidFill>
              <a:srgbClr val="5EBFEC"/>
            </a:solidFill>
            <a:prstDash val="dash"/>
          </a:ln>
        </p:spPr>
        <p:txBody>
          <a:bodyPr wrap="square" rtlCol="0" anchor="ctr" anchorCtr="0">
            <a:noAutofit/>
          </a:bodyPr>
          <a:lstStyle/>
          <a:p>
            <a:pPr algn="ctr"/>
            <a:r>
              <a:rPr lang="fr-FR" sz="2400" b="1">
                <a:solidFill>
                  <a:srgbClr val="5EBFEC"/>
                </a:solidFill>
                <a:latin typeface="Raleway" panose="020B0503030101060003" pitchFamily="34" charset="0"/>
              </a:rPr>
              <a:t>+</a:t>
            </a:r>
            <a:r>
              <a:rPr lang="fr-FR" b="1">
                <a:solidFill>
                  <a:srgbClr val="5EBFEC"/>
                </a:solidFill>
                <a:latin typeface="Raleway" panose="020B0503030101060003" pitchFamily="34" charset="0"/>
              </a:rPr>
              <a:t>   </a:t>
            </a:r>
            <a:r>
              <a:rPr lang="fr-FR" sz="2000" b="1">
                <a:solidFill>
                  <a:srgbClr val="5EBFEC"/>
                </a:solidFill>
                <a:latin typeface="Raleway" panose="020B0503030101060003" pitchFamily="34" charset="0"/>
              </a:rPr>
              <a:t>Optimisation</a:t>
            </a:r>
          </a:p>
        </p:txBody>
      </p:sp>
      <p:sp>
        <p:nvSpPr>
          <p:cNvPr id="70" name="ZoneTexte 69">
            <a:extLst>
              <a:ext uri="{FF2B5EF4-FFF2-40B4-BE49-F238E27FC236}">
                <a16:creationId xmlns:a16="http://schemas.microsoft.com/office/drawing/2014/main" id="{BDA0235E-C7B3-3B8D-26D6-D57E67AA9200}"/>
              </a:ext>
            </a:extLst>
          </p:cNvPr>
          <p:cNvSpPr txBox="1"/>
          <p:nvPr/>
        </p:nvSpPr>
        <p:spPr>
          <a:xfrm>
            <a:off x="8939591" y="5603328"/>
            <a:ext cx="2431731" cy="586037"/>
          </a:xfrm>
          <a:prstGeom prst="rect">
            <a:avLst/>
          </a:prstGeom>
          <a:noFill/>
          <a:ln w="38100">
            <a:solidFill>
              <a:srgbClr val="5EBFEC"/>
            </a:solidFill>
            <a:prstDash val="dash"/>
          </a:ln>
        </p:spPr>
        <p:txBody>
          <a:bodyPr wrap="square" rtlCol="0" anchor="ctr" anchorCtr="0">
            <a:noAutofit/>
          </a:bodyPr>
          <a:lstStyle/>
          <a:p>
            <a:pPr algn="ctr"/>
            <a:r>
              <a:rPr lang="fr-FR" sz="2400" b="1">
                <a:solidFill>
                  <a:srgbClr val="5EBFEC"/>
                </a:solidFill>
                <a:latin typeface="Raleway" panose="020B0503030101060003" pitchFamily="34" charset="0"/>
              </a:rPr>
              <a:t>+</a:t>
            </a:r>
            <a:r>
              <a:rPr lang="fr-FR" b="1">
                <a:solidFill>
                  <a:srgbClr val="5EBFEC"/>
                </a:solidFill>
                <a:latin typeface="Raleway" panose="020B0503030101060003" pitchFamily="34" charset="0"/>
              </a:rPr>
              <a:t>   </a:t>
            </a:r>
            <a:r>
              <a:rPr lang="fr-FR" sz="2000" b="1">
                <a:solidFill>
                  <a:srgbClr val="5EBFEC"/>
                </a:solidFill>
                <a:latin typeface="Raleway" panose="020B0503030101060003" pitchFamily="34" charset="0"/>
              </a:rPr>
              <a:t>Réemploi</a:t>
            </a:r>
          </a:p>
        </p:txBody>
      </p:sp>
      <p:cxnSp>
        <p:nvCxnSpPr>
          <p:cNvPr id="71" name="Connecteur droit 70">
            <a:extLst>
              <a:ext uri="{FF2B5EF4-FFF2-40B4-BE49-F238E27FC236}">
                <a16:creationId xmlns:a16="http://schemas.microsoft.com/office/drawing/2014/main" id="{8B931C81-CA73-9A89-E21B-CBBC82F35344}"/>
              </a:ext>
            </a:extLst>
          </p:cNvPr>
          <p:cNvCxnSpPr>
            <a:cxnSpLocks/>
          </p:cNvCxnSpPr>
          <p:nvPr/>
        </p:nvCxnSpPr>
        <p:spPr>
          <a:xfrm>
            <a:off x="38610" y="849649"/>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72" name="Grouper 104">
            <a:extLst>
              <a:ext uri="{FF2B5EF4-FFF2-40B4-BE49-F238E27FC236}">
                <a16:creationId xmlns:a16="http://schemas.microsoft.com/office/drawing/2014/main" id="{82ADB158-427D-B500-822D-A1BE3DA5D04A}"/>
              </a:ext>
            </a:extLst>
          </p:cNvPr>
          <p:cNvGrpSpPr>
            <a:grpSpLocks noChangeAspect="1"/>
          </p:cNvGrpSpPr>
          <p:nvPr/>
        </p:nvGrpSpPr>
        <p:grpSpPr>
          <a:xfrm rot="2700000">
            <a:off x="226795" y="243693"/>
            <a:ext cx="356163" cy="360000"/>
            <a:chOff x="6420580" y="3613744"/>
            <a:chExt cx="2605087" cy="2633165"/>
          </a:xfrm>
          <a:solidFill>
            <a:srgbClr val="F5D346"/>
          </a:solidFill>
        </p:grpSpPr>
        <p:sp>
          <p:nvSpPr>
            <p:cNvPr id="73" name="Ellipse 72">
              <a:extLst>
                <a:ext uri="{FF2B5EF4-FFF2-40B4-BE49-F238E27FC236}">
                  <a16:creationId xmlns:a16="http://schemas.microsoft.com/office/drawing/2014/main" id="{7790678D-1F02-0C88-BE8B-7BB87583D4EA}"/>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74" name="Rectangle 73">
              <a:extLst>
                <a:ext uri="{FF2B5EF4-FFF2-40B4-BE49-F238E27FC236}">
                  <a16:creationId xmlns:a16="http://schemas.microsoft.com/office/drawing/2014/main" id="{729E4E3D-B1D2-7F53-AA26-F4EA3964D9C2}"/>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75" name="Ellipse 74">
              <a:extLst>
                <a:ext uri="{FF2B5EF4-FFF2-40B4-BE49-F238E27FC236}">
                  <a16:creationId xmlns:a16="http://schemas.microsoft.com/office/drawing/2014/main" id="{69873C9F-515B-28DC-0796-CD6DB8A42C37}"/>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76" name="Rectangle 75">
              <a:extLst>
                <a:ext uri="{FF2B5EF4-FFF2-40B4-BE49-F238E27FC236}">
                  <a16:creationId xmlns:a16="http://schemas.microsoft.com/office/drawing/2014/main" id="{6BCA4E29-FB04-76CE-8BD5-0ECE532AC9D3}"/>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
        <p:nvSpPr>
          <p:cNvPr id="78" name="ZoneTexte 77">
            <a:extLst>
              <a:ext uri="{FF2B5EF4-FFF2-40B4-BE49-F238E27FC236}">
                <a16:creationId xmlns:a16="http://schemas.microsoft.com/office/drawing/2014/main" id="{ADBD2B6D-0E2C-CDBF-EE7E-5EC812F6B802}"/>
              </a:ext>
            </a:extLst>
          </p:cNvPr>
          <p:cNvSpPr txBox="1"/>
          <p:nvPr/>
        </p:nvSpPr>
        <p:spPr>
          <a:xfrm>
            <a:off x="806569" y="217276"/>
            <a:ext cx="9897993" cy="523220"/>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a:solidFill>
                  <a:srgbClr val="5EBFEC"/>
                </a:solidFill>
                <a:latin typeface="Raleway" panose="020B0503030101060003" pitchFamily="34" charset="0"/>
              </a:rPr>
              <a:t>Les 5 leviers additionnels</a:t>
            </a:r>
            <a:endParaRPr kumimoji="0" lang="fr-FR" sz="2800" b="1" i="0" u="none" strike="noStrike" kern="1200" cap="none" spc="0" normalizeH="0" baseline="0" noProof="0">
              <a:ln>
                <a:noFill/>
              </a:ln>
              <a:solidFill>
                <a:srgbClr val="E27789"/>
              </a:solidFill>
              <a:effectLst/>
              <a:uLnTx/>
              <a:uFillTx/>
              <a:latin typeface="Raleway"/>
              <a:ea typeface="Raleway" charset="0"/>
              <a:cs typeface="Raleway" charset="0"/>
            </a:endParaRPr>
          </a:p>
        </p:txBody>
      </p:sp>
      <p:sp>
        <p:nvSpPr>
          <p:cNvPr id="87" name="Rectangle : coins arrondis 86">
            <a:extLst>
              <a:ext uri="{FF2B5EF4-FFF2-40B4-BE49-F238E27FC236}">
                <a16:creationId xmlns:a16="http://schemas.microsoft.com/office/drawing/2014/main" id="{1DB66DA1-098C-5C16-3E52-BF671C6ACD06}"/>
              </a:ext>
            </a:extLst>
          </p:cNvPr>
          <p:cNvSpPr/>
          <p:nvPr/>
        </p:nvSpPr>
        <p:spPr>
          <a:xfrm>
            <a:off x="151185" y="1326033"/>
            <a:ext cx="11571981" cy="1075924"/>
          </a:xfrm>
          <a:prstGeom prst="roundRect">
            <a:avLst/>
          </a:prstGeom>
          <a:noFill/>
          <a:ln w="76200">
            <a:solidFill>
              <a:srgbClr val="5EBF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8" name="Image 87" descr="Une image contenant Bleu électrique, conception, pansement&#10;&#10;Description générée automatiquement">
            <a:extLst>
              <a:ext uri="{FF2B5EF4-FFF2-40B4-BE49-F238E27FC236}">
                <a16:creationId xmlns:a16="http://schemas.microsoft.com/office/drawing/2014/main" id="{A3E2C473-385D-6222-D400-D058443FA44A}"/>
              </a:ext>
            </a:extLst>
          </p:cNvPr>
          <p:cNvPicPr>
            <a:picLocks noChangeAspect="1"/>
          </p:cNvPicPr>
          <p:nvPr/>
        </p:nvPicPr>
        <p:blipFill rotWithShape="1">
          <a:blip r:embed="rId7"/>
          <a:srcRect l="17891" t="23249" r="29455" b="23680"/>
          <a:stretch/>
        </p:blipFill>
        <p:spPr>
          <a:xfrm rot="5400000">
            <a:off x="5710977" y="1998292"/>
            <a:ext cx="766869" cy="772939"/>
          </a:xfrm>
          <a:prstGeom prst="rect">
            <a:avLst/>
          </a:prstGeom>
        </p:spPr>
      </p:pic>
      <p:grpSp>
        <p:nvGrpSpPr>
          <p:cNvPr id="89" name="Groupe 88">
            <a:extLst>
              <a:ext uri="{FF2B5EF4-FFF2-40B4-BE49-F238E27FC236}">
                <a16:creationId xmlns:a16="http://schemas.microsoft.com/office/drawing/2014/main" id="{8879F6B9-66B5-335E-FCD4-C5BE594E1BF2}"/>
              </a:ext>
            </a:extLst>
          </p:cNvPr>
          <p:cNvGrpSpPr/>
          <p:nvPr/>
        </p:nvGrpSpPr>
        <p:grpSpPr>
          <a:xfrm>
            <a:off x="504695" y="1143507"/>
            <a:ext cx="11045048" cy="1189552"/>
            <a:chOff x="294504" y="3725344"/>
            <a:chExt cx="11045048" cy="1189552"/>
          </a:xfrm>
        </p:grpSpPr>
        <p:sp>
          <p:nvSpPr>
            <p:cNvPr id="90" name="ZoneTexte 89">
              <a:extLst>
                <a:ext uri="{FF2B5EF4-FFF2-40B4-BE49-F238E27FC236}">
                  <a16:creationId xmlns:a16="http://schemas.microsoft.com/office/drawing/2014/main" id="{B3213D7E-F9CE-B1EA-D74C-9092CC8B30C5}"/>
                </a:ext>
              </a:extLst>
            </p:cNvPr>
            <p:cNvSpPr txBox="1"/>
            <p:nvPr/>
          </p:nvSpPr>
          <p:spPr>
            <a:xfrm>
              <a:off x="294504" y="4172780"/>
              <a:ext cx="3983277" cy="523220"/>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000000"/>
                  </a:solidFill>
                  <a:effectLst/>
                  <a:uLnTx/>
                  <a:uFillTx/>
                  <a:latin typeface="Raleway" panose="020B0503030101060003" pitchFamily="34" charset="0"/>
                  <a:cs typeface="Arial"/>
                </a:rPr>
                <a:t>Repenser les emballages à usage unique</a:t>
              </a:r>
              <a:r>
                <a:rPr kumimoji="0" lang="fr-FR" sz="1400" b="0" i="0" u="none" strike="noStrike" kern="1200" cap="none" spc="0" normalizeH="0" baseline="0" noProof="0">
                  <a:ln>
                    <a:noFill/>
                  </a:ln>
                  <a:solidFill>
                    <a:srgbClr val="000000"/>
                  </a:solidFill>
                  <a:effectLst/>
                  <a:uLnTx/>
                  <a:uFillTx/>
                  <a:latin typeface="Raleway" panose="020B0503030101060003" pitchFamily="34" charset="0"/>
                  <a:cs typeface="Arial"/>
                </a:rPr>
                <a:t>, en remettant en question leurs fonctionnalités</a:t>
              </a:r>
            </a:p>
          </p:txBody>
        </p:sp>
        <p:sp>
          <p:nvSpPr>
            <p:cNvPr id="91" name="ZoneTexte 90">
              <a:extLst>
                <a:ext uri="{FF2B5EF4-FFF2-40B4-BE49-F238E27FC236}">
                  <a16:creationId xmlns:a16="http://schemas.microsoft.com/office/drawing/2014/main" id="{3E14FD4C-EF5E-0D00-C9A9-7AADF0780996}"/>
                </a:ext>
              </a:extLst>
            </p:cNvPr>
            <p:cNvSpPr txBox="1"/>
            <p:nvPr/>
          </p:nvSpPr>
          <p:spPr>
            <a:xfrm>
              <a:off x="368264" y="3725344"/>
              <a:ext cx="2536784" cy="369332"/>
            </a:xfrm>
            <a:prstGeom prst="rect">
              <a:avLst/>
            </a:prstGeom>
            <a:solidFill>
              <a:schemeClr val="bg1"/>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5EBFEC"/>
                  </a:solidFill>
                  <a:effectLst/>
                  <a:uLnTx/>
                  <a:uFillTx/>
                  <a:latin typeface="Raleway" panose="020B0503030101060003" pitchFamily="34" charset="0"/>
                  <a:cs typeface="Arial"/>
                </a:rPr>
                <a:t>Partis pris Adelphe :</a:t>
              </a:r>
              <a:endParaRPr kumimoji="0" lang="fr-FR" sz="1800" b="0" i="0" u="none" strike="noStrike" kern="1200" cap="none" spc="0" normalizeH="0" baseline="0" noProof="0">
                <a:ln>
                  <a:noFill/>
                </a:ln>
                <a:solidFill>
                  <a:srgbClr val="5EBFEC"/>
                </a:solidFill>
                <a:effectLst/>
                <a:uLnTx/>
                <a:uFillTx/>
                <a:latin typeface="Raleway" panose="020B0503030101060003" pitchFamily="34" charset="0"/>
                <a:cs typeface="Arial"/>
              </a:endParaRPr>
            </a:p>
          </p:txBody>
        </p:sp>
        <p:sp>
          <p:nvSpPr>
            <p:cNvPr id="92" name="ZoneTexte 91">
              <a:extLst>
                <a:ext uri="{FF2B5EF4-FFF2-40B4-BE49-F238E27FC236}">
                  <a16:creationId xmlns:a16="http://schemas.microsoft.com/office/drawing/2014/main" id="{6B581843-87C9-7E5C-9F65-DFFE1D09F8CE}"/>
                </a:ext>
              </a:extLst>
            </p:cNvPr>
            <p:cNvSpPr txBox="1"/>
            <p:nvPr/>
          </p:nvSpPr>
          <p:spPr>
            <a:xfrm>
              <a:off x="8049094" y="4176232"/>
              <a:ext cx="3290458" cy="738664"/>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i="0" u="none" strike="noStrike" kern="1200" cap="none" spc="0" normalizeH="0" baseline="0" noProof="0">
                  <a:ln>
                    <a:noFill/>
                  </a:ln>
                  <a:solidFill>
                    <a:srgbClr val="000000"/>
                  </a:solidFill>
                  <a:effectLst/>
                  <a:uLnTx/>
                  <a:uFillTx/>
                  <a:latin typeface="Raleway" panose="020B0503030101060003" pitchFamily="34" charset="0"/>
                  <a:cs typeface="Arial"/>
                </a:rPr>
                <a:t>Définir une </a:t>
              </a:r>
              <a:r>
                <a:rPr kumimoji="0" lang="fr-FR" sz="1400" b="1" i="0" u="none" strike="noStrike" kern="1200" cap="none" spc="0" normalizeH="0" baseline="0" noProof="0">
                  <a:ln>
                    <a:noFill/>
                  </a:ln>
                  <a:solidFill>
                    <a:srgbClr val="000000"/>
                  </a:solidFill>
                  <a:effectLst/>
                  <a:uLnTx/>
                  <a:uFillTx/>
                  <a:latin typeface="Raleway" panose="020B0503030101060003" pitchFamily="34" charset="0"/>
                  <a:cs typeface="Arial"/>
                </a:rPr>
                <a:t>approche </a:t>
              </a:r>
              <a:r>
                <a:rPr kumimoji="0" lang="fr-FR" sz="1400" i="0" u="none" strike="noStrike" kern="1200" cap="none" spc="0" normalizeH="0" baseline="0" noProof="0">
                  <a:ln>
                    <a:noFill/>
                  </a:ln>
                  <a:solidFill>
                    <a:srgbClr val="000000"/>
                  </a:solidFill>
                  <a:effectLst/>
                  <a:uLnTx/>
                  <a:uFillTx/>
                  <a:latin typeface="Raleway" panose="020B0503030101060003" pitchFamily="34" charset="0"/>
                  <a:cs typeface="Arial"/>
                </a:rPr>
                <a:t>sectorielle pour actionner les leviers pertinents par marché</a:t>
              </a:r>
              <a:endParaRPr kumimoji="0" lang="fr-FR" sz="1400" i="0" u="none" strike="noStrike" kern="1200" cap="none" spc="0" normalizeH="0" baseline="0" noProof="0">
                <a:ln>
                  <a:noFill/>
                </a:ln>
                <a:solidFill>
                  <a:srgbClr val="000000"/>
                </a:solidFill>
                <a:effectLst/>
                <a:uLnTx/>
                <a:uFillTx/>
                <a:latin typeface="Raleway" panose="020B0503030101060003" pitchFamily="34" charset="0"/>
              </a:endParaRPr>
            </a:p>
          </p:txBody>
        </p:sp>
        <p:sp>
          <p:nvSpPr>
            <p:cNvPr id="93" name="ZoneTexte 92">
              <a:extLst>
                <a:ext uri="{FF2B5EF4-FFF2-40B4-BE49-F238E27FC236}">
                  <a16:creationId xmlns:a16="http://schemas.microsoft.com/office/drawing/2014/main" id="{70E6B710-6A4E-E06C-95F6-AAE10C434413}"/>
                </a:ext>
              </a:extLst>
            </p:cNvPr>
            <p:cNvSpPr txBox="1"/>
            <p:nvPr/>
          </p:nvSpPr>
          <p:spPr>
            <a:xfrm>
              <a:off x="4276939" y="4174304"/>
              <a:ext cx="3767145" cy="523220"/>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000000"/>
                  </a:solidFill>
                  <a:effectLst/>
                  <a:uLnTx/>
                  <a:uFillTx/>
                  <a:latin typeface="Raleway" panose="020B0503030101060003" pitchFamily="34" charset="0"/>
                  <a:cs typeface="Arial"/>
                </a:rPr>
                <a:t>Agir sur tous les matériaux</a:t>
              </a:r>
              <a:r>
                <a:rPr kumimoji="0" lang="fr-FR" sz="1400" b="0" i="0" u="none" strike="noStrike" kern="1200" cap="none" spc="0" normalizeH="0" baseline="0" noProof="0">
                  <a:ln>
                    <a:noFill/>
                  </a:ln>
                  <a:solidFill>
                    <a:srgbClr val="000000"/>
                  </a:solidFill>
                  <a:effectLst/>
                  <a:uLnTx/>
                  <a:uFillTx/>
                  <a:latin typeface="Raleway" panose="020B0503030101060003" pitchFamily="34" charset="0"/>
                  <a:cs typeface="Arial"/>
                </a:rPr>
                <a:t>, en actionnant ces 5 leviers en plus de l’optimisation</a:t>
              </a:r>
              <a:endParaRPr kumimoji="0" lang="fr-FR" sz="1400" b="0" i="0" u="none" strike="noStrike" kern="1200" cap="none" spc="0" normalizeH="0" baseline="0" noProof="0">
                <a:ln>
                  <a:noFill/>
                </a:ln>
                <a:solidFill>
                  <a:srgbClr val="000000"/>
                </a:solidFill>
                <a:effectLst/>
                <a:uLnTx/>
                <a:uFillTx/>
                <a:latin typeface="Raleway" panose="020B0503030101060003" pitchFamily="34" charset="0"/>
              </a:endParaRPr>
            </a:p>
          </p:txBody>
        </p:sp>
      </p:grpSp>
      <p:pic>
        <p:nvPicPr>
          <p:cNvPr id="5" name="Image 12">
            <a:extLst>
              <a:ext uri="{FF2B5EF4-FFF2-40B4-BE49-F238E27FC236}">
                <a16:creationId xmlns:a16="http://schemas.microsoft.com/office/drawing/2014/main" id="{B0BF5756-A82C-3357-30DD-BD3559D982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descr="Une image contenant texte, Police, Graphique, logo&#10;&#10;Le contenu généré par l’IA peut être incorrect.">
            <a:extLst>
              <a:ext uri="{FF2B5EF4-FFF2-40B4-BE49-F238E27FC236}">
                <a16:creationId xmlns:a16="http://schemas.microsoft.com/office/drawing/2014/main" id="{4246EC48-4B29-F524-F3E0-0F1B63EC53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7" name="Image 6">
            <a:extLst>
              <a:ext uri="{FF2B5EF4-FFF2-40B4-BE49-F238E27FC236}">
                <a16:creationId xmlns:a16="http://schemas.microsoft.com/office/drawing/2014/main" id="{3991F6AD-4011-EACE-32B7-ECF8189315C6}"/>
              </a:ext>
            </a:extLst>
          </p:cNvPr>
          <p:cNvPicPr>
            <a:picLocks noChangeAspect="1"/>
          </p:cNvPicPr>
          <p:nvPr/>
        </p:nvPicPr>
        <p:blipFill>
          <a:blip r:embed="rId10"/>
          <a:stretch>
            <a:fillRect/>
          </a:stretch>
        </p:blipFill>
        <p:spPr>
          <a:xfrm>
            <a:off x="9726841" y="119844"/>
            <a:ext cx="2107809" cy="546207"/>
          </a:xfrm>
          <a:prstGeom prst="rect">
            <a:avLst/>
          </a:prstGeom>
        </p:spPr>
      </p:pic>
    </p:spTree>
    <p:extLst>
      <p:ext uri="{BB962C8B-B14F-4D97-AF65-F5344CB8AC3E}">
        <p14:creationId xmlns:p14="http://schemas.microsoft.com/office/powerpoint/2010/main" val="2961715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7F2E883E-48AA-A108-677F-21ADE19EE769}"/>
              </a:ext>
            </a:extLst>
          </p:cNvPr>
          <p:cNvCxnSpPr>
            <a:cxnSpLocks/>
          </p:cNvCxnSpPr>
          <p:nvPr/>
        </p:nvCxnSpPr>
        <p:spPr>
          <a:xfrm>
            <a:off x="-49096" y="849648"/>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3" name="Grouper 104">
            <a:extLst>
              <a:ext uri="{FF2B5EF4-FFF2-40B4-BE49-F238E27FC236}">
                <a16:creationId xmlns:a16="http://schemas.microsoft.com/office/drawing/2014/main" id="{261D2A02-BE82-4898-48BB-7123F21786FB}"/>
              </a:ext>
            </a:extLst>
          </p:cNvPr>
          <p:cNvGrpSpPr>
            <a:grpSpLocks noChangeAspect="1"/>
          </p:cNvGrpSpPr>
          <p:nvPr/>
        </p:nvGrpSpPr>
        <p:grpSpPr>
          <a:xfrm rot="2700000">
            <a:off x="226795" y="243693"/>
            <a:ext cx="356163" cy="360000"/>
            <a:chOff x="6420580" y="3613744"/>
            <a:chExt cx="2605087" cy="2633165"/>
          </a:xfrm>
          <a:solidFill>
            <a:srgbClr val="F5D346"/>
          </a:solidFill>
        </p:grpSpPr>
        <p:sp>
          <p:nvSpPr>
            <p:cNvPr id="4" name="Ellipse 3">
              <a:extLst>
                <a:ext uri="{FF2B5EF4-FFF2-40B4-BE49-F238E27FC236}">
                  <a16:creationId xmlns:a16="http://schemas.microsoft.com/office/drawing/2014/main" id="{2A94ADF6-F1BA-22B9-DA17-E63769E9D8F0}"/>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5" name="Rectangle 4">
              <a:extLst>
                <a:ext uri="{FF2B5EF4-FFF2-40B4-BE49-F238E27FC236}">
                  <a16:creationId xmlns:a16="http://schemas.microsoft.com/office/drawing/2014/main" id="{67167032-B3E1-AC6A-78DF-DD0C19F46DD3}"/>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6" name="Ellipse 5">
              <a:extLst>
                <a:ext uri="{FF2B5EF4-FFF2-40B4-BE49-F238E27FC236}">
                  <a16:creationId xmlns:a16="http://schemas.microsoft.com/office/drawing/2014/main" id="{D658E651-0B5B-5BFE-266E-2729F1A4767F}"/>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66D2487B-AF55-590F-F428-4FA18C329C57}"/>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
        <p:nvSpPr>
          <p:cNvPr id="9" name="ZoneTexte 8">
            <a:extLst>
              <a:ext uri="{FF2B5EF4-FFF2-40B4-BE49-F238E27FC236}">
                <a16:creationId xmlns:a16="http://schemas.microsoft.com/office/drawing/2014/main" id="{A733A28A-275C-467B-39A5-52D9933E889C}"/>
              </a:ext>
            </a:extLst>
          </p:cNvPr>
          <p:cNvSpPr txBox="1"/>
          <p:nvPr/>
        </p:nvSpPr>
        <p:spPr>
          <a:xfrm>
            <a:off x="757475" y="187190"/>
            <a:ext cx="9897993" cy="523220"/>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a:solidFill>
                  <a:srgbClr val="5EBFEC"/>
                </a:solidFill>
                <a:latin typeface="Raleway" panose="020B0503030101060003" pitchFamily="34" charset="0"/>
              </a:rPr>
              <a:t>Des exemples de bonnes pratiques</a:t>
            </a:r>
            <a:endParaRPr kumimoji="0" lang="fr-FR" sz="2800" b="1" i="0" u="none" strike="noStrike" kern="1200" cap="none" spc="0" normalizeH="0" baseline="0" noProof="0">
              <a:ln>
                <a:noFill/>
              </a:ln>
              <a:solidFill>
                <a:srgbClr val="E27789"/>
              </a:solidFill>
              <a:effectLst/>
              <a:uLnTx/>
              <a:uFillTx/>
              <a:latin typeface="Raleway"/>
              <a:ea typeface="Raleway" charset="0"/>
              <a:cs typeface="Raleway" charset="0"/>
            </a:endParaRPr>
          </a:p>
        </p:txBody>
      </p:sp>
      <p:sp>
        <p:nvSpPr>
          <p:cNvPr id="15" name="Rectangle 14">
            <a:extLst>
              <a:ext uri="{FF2B5EF4-FFF2-40B4-BE49-F238E27FC236}">
                <a16:creationId xmlns:a16="http://schemas.microsoft.com/office/drawing/2014/main" id="{D7F20606-5DBB-3DE8-291F-254F73AD3BA3}"/>
              </a:ext>
            </a:extLst>
          </p:cNvPr>
          <p:cNvSpPr/>
          <p:nvPr/>
        </p:nvSpPr>
        <p:spPr>
          <a:xfrm>
            <a:off x="4681833" y="1092998"/>
            <a:ext cx="7152997" cy="1600438"/>
          </a:xfrm>
          <a:prstGeom prst="rect">
            <a:avLst/>
          </a:prstGeom>
        </p:spPr>
        <p:txBody>
          <a:bodyPr wrap="square" lIns="91440" tIns="45720" rIns="91440" bIns="45720" anchor="t">
            <a:spAutoFit/>
          </a:bodyPr>
          <a:lstStyle/>
          <a:p>
            <a:pPr>
              <a:defRPr/>
            </a:pPr>
            <a:r>
              <a:rPr lang="fr-FR" sz="1600" b="1" dirty="0">
                <a:solidFill>
                  <a:srgbClr val="5EBFED"/>
                </a:solidFill>
                <a:ea typeface="+mn-lt"/>
                <a:cs typeface="+mn-lt"/>
              </a:rPr>
              <a:t>La Biscuiterie Jeannette </a:t>
            </a:r>
            <a:endParaRPr lang="fr-FR" b="1" dirty="0">
              <a:solidFill>
                <a:srgbClr val="5EBFED"/>
              </a:solidFill>
            </a:endParaRPr>
          </a:p>
          <a:p>
            <a:pPr>
              <a:defRPr/>
            </a:pPr>
            <a:r>
              <a:rPr lang="fr-FR" sz="1600" dirty="0">
                <a:solidFill>
                  <a:prstClr val="black"/>
                </a:solidFill>
                <a:ea typeface="+mn-lt"/>
                <a:cs typeface="+mn-lt"/>
              </a:rPr>
              <a:t>L’entreprise a mené une étude pour s’approcher du juste emballage. Les étuis en carton ont changé </a:t>
            </a:r>
            <a:r>
              <a:rPr kumimoji="0" lang="fr-FR" sz="1600" i="0" u="none" strike="noStrike" kern="1200" cap="none" spc="0" normalizeH="0" baseline="0" noProof="0" dirty="0">
                <a:ln>
                  <a:noFill/>
                </a:ln>
                <a:solidFill>
                  <a:prstClr val="black"/>
                </a:solidFill>
                <a:effectLst/>
                <a:uLnTx/>
                <a:uFillTx/>
                <a:ea typeface="+mn-lt"/>
                <a:cs typeface="+mn-lt"/>
              </a:rPr>
              <a:t>de </a:t>
            </a:r>
            <a:r>
              <a:rPr lang="fr-FR" sz="1600" dirty="0">
                <a:solidFill>
                  <a:prstClr val="black"/>
                </a:solidFill>
                <a:ea typeface="+mn-lt"/>
                <a:cs typeface="+mn-lt"/>
              </a:rPr>
              <a:t>format </a:t>
            </a:r>
            <a:r>
              <a:rPr kumimoji="0" lang="fr-FR" sz="1600" i="0" u="none" strike="noStrike" kern="1200" cap="none" spc="0" normalizeH="0" baseline="0" noProof="0" dirty="0">
                <a:ln>
                  <a:noFill/>
                </a:ln>
                <a:solidFill>
                  <a:prstClr val="black"/>
                </a:solidFill>
                <a:effectLst/>
                <a:uLnTx/>
                <a:uFillTx/>
                <a:ea typeface="+mn-lt"/>
                <a:cs typeface="+mn-lt"/>
              </a:rPr>
              <a:t>et </a:t>
            </a:r>
            <a:r>
              <a:rPr lang="fr-FR" sz="1600" dirty="0">
                <a:solidFill>
                  <a:prstClr val="black"/>
                </a:solidFill>
                <a:ea typeface="+mn-lt"/>
                <a:cs typeface="+mn-lt"/>
              </a:rPr>
              <a:t>ont permis </a:t>
            </a:r>
            <a:r>
              <a:rPr lang="fr-FR" sz="1600" b="1" dirty="0">
                <a:solidFill>
                  <a:prstClr val="black"/>
                </a:solidFill>
                <a:ea typeface="+mn-lt"/>
                <a:cs typeface="+mn-lt"/>
              </a:rPr>
              <a:t>une hausse de la contenance de 25 %</a:t>
            </a:r>
            <a:r>
              <a:rPr lang="fr-FR" sz="1600" dirty="0">
                <a:solidFill>
                  <a:prstClr val="black"/>
                </a:solidFill>
                <a:ea typeface="+mn-lt"/>
                <a:cs typeface="+mn-lt"/>
              </a:rPr>
              <a:t> </a:t>
            </a:r>
            <a:r>
              <a:rPr kumimoji="0" lang="fr-FR" sz="1600" b="1" i="0" u="none" strike="noStrike" kern="1200" cap="none" spc="0" normalizeH="0" baseline="0" noProof="0" dirty="0">
                <a:ln>
                  <a:noFill/>
                </a:ln>
                <a:solidFill>
                  <a:prstClr val="black"/>
                </a:solidFill>
                <a:effectLst/>
                <a:uLnTx/>
                <a:uFillTx/>
                <a:ea typeface="+mn-lt"/>
                <a:cs typeface="+mn-lt"/>
              </a:rPr>
              <a:t>de </a:t>
            </a:r>
            <a:r>
              <a:rPr lang="fr-FR" sz="1600" b="1" dirty="0">
                <a:solidFill>
                  <a:prstClr val="black"/>
                </a:solidFill>
                <a:ea typeface="+mn-lt"/>
                <a:cs typeface="+mn-lt"/>
              </a:rPr>
              <a:t>madeleines avec seulement 6,49 </a:t>
            </a:r>
            <a:r>
              <a:rPr kumimoji="0" lang="fr-FR" sz="1600" b="1" i="0" u="none" strike="noStrike" kern="1200" cap="none" spc="0" normalizeH="0" baseline="0" noProof="0" dirty="0">
                <a:ln>
                  <a:noFill/>
                </a:ln>
                <a:solidFill>
                  <a:prstClr val="black"/>
                </a:solidFill>
                <a:effectLst/>
                <a:uLnTx/>
                <a:uFillTx/>
                <a:ea typeface="+mn-lt"/>
                <a:cs typeface="+mn-lt"/>
              </a:rPr>
              <a:t>% de </a:t>
            </a:r>
            <a:r>
              <a:rPr lang="fr-FR" sz="1600" b="1" dirty="0">
                <a:solidFill>
                  <a:prstClr val="black"/>
                </a:solidFill>
                <a:ea typeface="+mn-lt"/>
                <a:cs typeface="+mn-lt"/>
              </a:rPr>
              <a:t>hausse de poids d'emballage. Soit une réduction du taux de vide de 23 % à 17 %.</a:t>
            </a:r>
            <a:endParaRPr lang="fr-FR" b="1">
              <a:solidFill>
                <a:prstClr val="black"/>
              </a:solidFill>
            </a:endParaRPr>
          </a:p>
          <a:p>
            <a:pPr>
              <a:defRPr/>
            </a:pPr>
            <a:endParaRPr lang="fr-FR"/>
          </a:p>
        </p:txBody>
      </p:sp>
      <p:sp>
        <p:nvSpPr>
          <p:cNvPr id="18" name="Rectangle 17">
            <a:extLst>
              <a:ext uri="{FF2B5EF4-FFF2-40B4-BE49-F238E27FC236}">
                <a16:creationId xmlns:a16="http://schemas.microsoft.com/office/drawing/2014/main" id="{990AC8A1-CD86-DC0B-8551-33B67C87F8ED}"/>
              </a:ext>
            </a:extLst>
          </p:cNvPr>
          <p:cNvSpPr/>
          <p:nvPr/>
        </p:nvSpPr>
        <p:spPr>
          <a:xfrm>
            <a:off x="161105" y="862124"/>
            <a:ext cx="11685019" cy="1826148"/>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398F60D6-A4D5-5DBE-B404-A712510F4F29}"/>
              </a:ext>
            </a:extLst>
          </p:cNvPr>
          <p:cNvSpPr/>
          <p:nvPr/>
        </p:nvSpPr>
        <p:spPr>
          <a:xfrm>
            <a:off x="166615" y="2938962"/>
            <a:ext cx="11668055" cy="1837034"/>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25F24FE-CA6C-A235-D353-7E626FDCE153}"/>
              </a:ext>
            </a:extLst>
          </p:cNvPr>
          <p:cNvSpPr/>
          <p:nvPr/>
        </p:nvSpPr>
        <p:spPr>
          <a:xfrm>
            <a:off x="154685" y="5000703"/>
            <a:ext cx="11689378" cy="1659881"/>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5EE0C6AF-3F87-AE32-2DD0-FFB483D0AFC7}"/>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21" name="Image 20" descr="Une image contenant texte, boîte, conteneur, gravure&#10;&#10;Le contenu généré par l’IA peut être incorrect.">
            <a:extLst>
              <a:ext uri="{FF2B5EF4-FFF2-40B4-BE49-F238E27FC236}">
                <a16:creationId xmlns:a16="http://schemas.microsoft.com/office/drawing/2014/main" id="{6FEAD778-9D4E-CA69-D8BF-FB9E37F7DAA3}"/>
              </a:ext>
            </a:extLst>
          </p:cNvPr>
          <p:cNvPicPr>
            <a:picLocks noChangeAspect="1"/>
          </p:cNvPicPr>
          <p:nvPr/>
        </p:nvPicPr>
        <p:blipFill>
          <a:blip r:embed="rId3"/>
          <a:stretch>
            <a:fillRect/>
          </a:stretch>
        </p:blipFill>
        <p:spPr>
          <a:xfrm>
            <a:off x="1281793" y="1001483"/>
            <a:ext cx="2204359" cy="1687288"/>
          </a:xfrm>
          <a:prstGeom prst="rect">
            <a:avLst/>
          </a:prstGeom>
        </p:spPr>
      </p:pic>
      <p:sp>
        <p:nvSpPr>
          <p:cNvPr id="22" name="ZoneTexte 21">
            <a:extLst>
              <a:ext uri="{FF2B5EF4-FFF2-40B4-BE49-F238E27FC236}">
                <a16:creationId xmlns:a16="http://schemas.microsoft.com/office/drawing/2014/main" id="{D8CD6DD0-D135-2873-355B-7BDDC5ED614B}"/>
              </a:ext>
            </a:extLst>
          </p:cNvPr>
          <p:cNvSpPr txBox="1"/>
          <p:nvPr/>
        </p:nvSpPr>
        <p:spPr>
          <a:xfrm>
            <a:off x="4589000" y="3189514"/>
            <a:ext cx="722334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5EBFED"/>
                </a:solidFill>
              </a:rPr>
              <a:t>Pasquier</a:t>
            </a:r>
          </a:p>
          <a:p>
            <a:r>
              <a:rPr lang="en-US" sz="1600" dirty="0"/>
              <a:t>Pour la marque Pitch, la </a:t>
            </a:r>
            <a:r>
              <a:rPr lang="en-US" sz="1600" b="1" err="1"/>
              <a:t>laize</a:t>
            </a:r>
            <a:r>
              <a:rPr lang="en-US" sz="1600" b="1" dirty="0"/>
              <a:t> a </a:t>
            </a:r>
            <a:r>
              <a:rPr lang="en-US" sz="1600" b="1" err="1"/>
              <a:t>été</a:t>
            </a:r>
            <a:r>
              <a:rPr lang="en-US" sz="1600" b="1" dirty="0"/>
              <a:t> </a:t>
            </a:r>
            <a:r>
              <a:rPr lang="en-US" sz="1600" b="1" err="1"/>
              <a:t>réduite</a:t>
            </a:r>
            <a:r>
              <a:rPr lang="en-US" sz="1600" b="1" dirty="0"/>
              <a:t> de 460 à 350 mm </a:t>
            </a:r>
            <a:r>
              <a:rPr lang="en-US" sz="1600" dirty="0"/>
              <a:t>avec </a:t>
            </a:r>
            <a:r>
              <a:rPr lang="en-US" sz="1600" err="1"/>
              <a:t>également</a:t>
            </a:r>
            <a:r>
              <a:rPr lang="en-US" sz="1600" dirty="0"/>
              <a:t> </a:t>
            </a:r>
            <a:r>
              <a:rPr lang="en-US" sz="1600" b="1" dirty="0"/>
              <a:t>suppression du clip </a:t>
            </a:r>
            <a:r>
              <a:rPr lang="en-US" sz="1600" dirty="0"/>
              <a:t>au </a:t>
            </a:r>
            <a:r>
              <a:rPr lang="en-US" sz="1600" err="1"/>
              <a:t>profil</a:t>
            </a:r>
            <a:r>
              <a:rPr lang="en-US" sz="1600" dirty="0"/>
              <a:t> </a:t>
            </a:r>
            <a:r>
              <a:rPr lang="en-US" sz="1600" err="1"/>
              <a:t>d’une</a:t>
            </a:r>
            <a:r>
              <a:rPr lang="en-US" sz="1600" dirty="0"/>
              <a:t> </a:t>
            </a:r>
            <a:r>
              <a:rPr lang="en-US" sz="1600" err="1"/>
              <a:t>soudre</a:t>
            </a:r>
            <a:r>
              <a:rPr lang="en-US" sz="1600" dirty="0"/>
              <a:t> </a:t>
            </a:r>
            <a:r>
              <a:rPr lang="en-US" sz="1600" err="1"/>
              <a:t>permettant</a:t>
            </a:r>
            <a:r>
              <a:rPr lang="en-US" sz="1600" dirty="0"/>
              <a:t> </a:t>
            </a:r>
            <a:r>
              <a:rPr lang="en-US" sz="1600" err="1"/>
              <a:t>une</a:t>
            </a:r>
            <a:r>
              <a:rPr lang="en-US" sz="1600" dirty="0"/>
              <a:t> </a:t>
            </a:r>
            <a:r>
              <a:rPr lang="en-US" sz="1600" b="1" err="1"/>
              <a:t>réduction</a:t>
            </a:r>
            <a:r>
              <a:rPr lang="en-US" sz="1600" b="1" dirty="0"/>
              <a:t> de 13 % du </a:t>
            </a:r>
            <a:r>
              <a:rPr lang="en-US" sz="1600" b="1" err="1"/>
              <a:t>poids</a:t>
            </a:r>
            <a:r>
              <a:rPr lang="en-US" sz="1600" b="1" dirty="0"/>
              <a:t> de </a:t>
            </a:r>
            <a:r>
              <a:rPr lang="en-US" sz="1600" b="1" err="1"/>
              <a:t>l’emballage</a:t>
            </a:r>
            <a:r>
              <a:rPr lang="en-US" sz="1600" b="1" dirty="0"/>
              <a:t> </a:t>
            </a:r>
            <a:r>
              <a:rPr lang="en-US" sz="1600" b="1" err="1"/>
              <a:t>correspondant</a:t>
            </a:r>
            <a:r>
              <a:rPr lang="en-US" sz="1600" b="1" dirty="0"/>
              <a:t> à un gain de 104 </a:t>
            </a:r>
            <a:r>
              <a:rPr lang="en-US" sz="1600" b="1" err="1"/>
              <a:t>tonnes</a:t>
            </a:r>
            <a:r>
              <a:rPr lang="en-US" sz="1600" b="1" dirty="0"/>
              <a:t> de plastique par an.</a:t>
            </a:r>
          </a:p>
        </p:txBody>
      </p:sp>
      <p:pic>
        <p:nvPicPr>
          <p:cNvPr id="10" name="Image 9" descr="Une image contenant texte, Snack, nourriture, Plats préparés&#10;&#10;Le contenu généré par l’IA peut être incorrect.">
            <a:extLst>
              <a:ext uri="{FF2B5EF4-FFF2-40B4-BE49-F238E27FC236}">
                <a16:creationId xmlns:a16="http://schemas.microsoft.com/office/drawing/2014/main" id="{743CDA5B-2385-4F00-B663-22A36D23C56E}"/>
              </a:ext>
            </a:extLst>
          </p:cNvPr>
          <p:cNvPicPr>
            <a:picLocks noChangeAspect="1"/>
          </p:cNvPicPr>
          <p:nvPr/>
        </p:nvPicPr>
        <p:blipFill>
          <a:blip r:embed="rId4"/>
          <a:stretch>
            <a:fillRect/>
          </a:stretch>
        </p:blipFill>
        <p:spPr>
          <a:xfrm>
            <a:off x="1405199" y="3066985"/>
            <a:ext cx="1970371" cy="1590415"/>
          </a:xfrm>
          <a:prstGeom prst="rect">
            <a:avLst/>
          </a:prstGeom>
        </p:spPr>
      </p:pic>
      <p:sp>
        <p:nvSpPr>
          <p:cNvPr id="11" name="ZoneTexte 10">
            <a:extLst>
              <a:ext uri="{FF2B5EF4-FFF2-40B4-BE49-F238E27FC236}">
                <a16:creationId xmlns:a16="http://schemas.microsoft.com/office/drawing/2014/main" id="{897B1EEE-C337-28CB-FB0B-65032E27E3D0}"/>
              </a:ext>
            </a:extLst>
          </p:cNvPr>
          <p:cNvSpPr txBox="1"/>
          <p:nvPr/>
        </p:nvSpPr>
        <p:spPr>
          <a:xfrm>
            <a:off x="4567825" y="5089743"/>
            <a:ext cx="729432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err="1">
                <a:solidFill>
                  <a:srgbClr val="5EBFED"/>
                </a:solidFill>
              </a:rPr>
              <a:t>L’entreprise</a:t>
            </a:r>
            <a:r>
              <a:rPr lang="en-US" sz="1600" b="1" dirty="0">
                <a:solidFill>
                  <a:srgbClr val="5EBFED"/>
                </a:solidFill>
              </a:rPr>
              <a:t> Harrys </a:t>
            </a:r>
            <a:r>
              <a:rPr lang="en-US" sz="1600" dirty="0"/>
              <a:t>du </a:t>
            </a:r>
            <a:r>
              <a:rPr lang="en-US" sz="1600" err="1"/>
              <a:t>groupe</a:t>
            </a:r>
            <a:r>
              <a:rPr lang="en-US" sz="1600" dirty="0"/>
              <a:t> Barilla lance deux </a:t>
            </a:r>
            <a:r>
              <a:rPr lang="en-US" sz="1600" err="1"/>
              <a:t>nouvelles</a:t>
            </a:r>
            <a:r>
              <a:rPr lang="en-US" sz="1600" dirty="0"/>
              <a:t> </a:t>
            </a:r>
            <a:r>
              <a:rPr lang="en-US" sz="1600" err="1"/>
              <a:t>références</a:t>
            </a:r>
            <a:r>
              <a:rPr lang="en-US" sz="1600" dirty="0"/>
              <a:t> avec des sachets </a:t>
            </a:r>
            <a:r>
              <a:rPr lang="en-US" sz="1600" err="1"/>
              <a:t>réduits</a:t>
            </a:r>
            <a:r>
              <a:rPr lang="en-US" sz="1600" dirty="0"/>
              <a:t> pour </a:t>
            </a:r>
            <a:r>
              <a:rPr lang="en-US" sz="1600" err="1"/>
              <a:t>sa</a:t>
            </a:r>
            <a:r>
              <a:rPr lang="en-US" sz="1600" dirty="0"/>
              <a:t> </a:t>
            </a:r>
            <a:r>
              <a:rPr lang="en-US" sz="1600" err="1"/>
              <a:t>gamme</a:t>
            </a:r>
            <a:r>
              <a:rPr lang="en-US" sz="1600" dirty="0"/>
              <a:t> de pains Bio Pavé. </a:t>
            </a:r>
            <a:r>
              <a:rPr lang="en-US" sz="1600" err="1"/>
              <a:t>L’entreprise</a:t>
            </a:r>
            <a:r>
              <a:rPr lang="en-US" sz="1600" dirty="0"/>
              <a:t> a </a:t>
            </a:r>
            <a:r>
              <a:rPr lang="en-US" sz="1600" err="1"/>
              <a:t>retravaillé</a:t>
            </a:r>
            <a:r>
              <a:rPr lang="en-US" sz="1600" dirty="0"/>
              <a:t> </a:t>
            </a:r>
            <a:r>
              <a:rPr lang="en-US" sz="1600" err="1"/>
              <a:t>l’emballage</a:t>
            </a:r>
            <a:r>
              <a:rPr lang="en-US" sz="1600" dirty="0"/>
              <a:t> </a:t>
            </a:r>
            <a:r>
              <a:rPr lang="en-US" sz="1600" b="1" err="1"/>
              <a:t>en</a:t>
            </a:r>
            <a:r>
              <a:rPr lang="en-US" sz="1600" b="1" dirty="0"/>
              <a:t> </a:t>
            </a:r>
            <a:r>
              <a:rPr lang="en-US" sz="1600" b="1" err="1"/>
              <a:t>supprimant</a:t>
            </a:r>
            <a:r>
              <a:rPr lang="en-US" sz="1600" b="1" dirty="0"/>
              <a:t> le clip de fermeture</a:t>
            </a:r>
            <a:r>
              <a:rPr lang="en-US" sz="1600" dirty="0"/>
              <a:t> (- 0,14 g de plastique) et l</a:t>
            </a:r>
            <a:r>
              <a:rPr lang="en-US" sz="1600" b="1" dirty="0"/>
              <a:t>e </a:t>
            </a:r>
            <a:r>
              <a:rPr lang="en-US" sz="1600" b="1" err="1"/>
              <a:t>poids</a:t>
            </a:r>
            <a:r>
              <a:rPr lang="en-US" sz="1600" b="1" dirty="0"/>
              <a:t> du sachet passe de 7,19 g avec </a:t>
            </a:r>
            <a:r>
              <a:rPr lang="en-US" sz="1600" b="1" err="1"/>
              <a:t>choupette</a:t>
            </a:r>
            <a:r>
              <a:rPr lang="en-US" sz="1600" b="1" dirty="0"/>
              <a:t> à 5,50 g sans la « </a:t>
            </a:r>
            <a:r>
              <a:rPr lang="en-US" sz="1600" b="1" err="1"/>
              <a:t>choupette</a:t>
            </a:r>
            <a:r>
              <a:rPr lang="en-US" sz="1600" b="1" dirty="0"/>
              <a:t> ». </a:t>
            </a:r>
          </a:p>
          <a:p>
            <a:r>
              <a:rPr lang="en-US" sz="1600" dirty="0" err="1"/>
              <a:t>L’emballage</a:t>
            </a:r>
            <a:r>
              <a:rPr lang="en-US" sz="1600" dirty="0"/>
              <a:t> </a:t>
            </a:r>
            <a:r>
              <a:rPr lang="en-US" sz="1600" dirty="0" err="1"/>
              <a:t>comporte</a:t>
            </a:r>
            <a:r>
              <a:rPr lang="en-US" sz="1600" dirty="0"/>
              <a:t> </a:t>
            </a:r>
            <a:r>
              <a:rPr lang="en-US" sz="1600" b="1" dirty="0"/>
              <a:t>23 % de plastique </a:t>
            </a:r>
            <a:r>
              <a:rPr lang="en-US" sz="1600" b="1" dirty="0" err="1"/>
              <a:t>en</a:t>
            </a:r>
            <a:r>
              <a:rPr lang="en-US" sz="1600" b="1" dirty="0"/>
              <a:t> </a:t>
            </a:r>
            <a:r>
              <a:rPr lang="en-US" sz="1600" b="1" dirty="0" err="1"/>
              <a:t>moins</a:t>
            </a:r>
            <a:r>
              <a:rPr lang="en-US" sz="1600" dirty="0"/>
              <a:t> par rapport à la </a:t>
            </a:r>
            <a:r>
              <a:rPr lang="en-US" sz="1600" dirty="0" err="1"/>
              <a:t>forme</a:t>
            </a:r>
            <a:r>
              <a:rPr lang="en-US" sz="1600" dirty="0"/>
              <a:t> </a:t>
            </a:r>
            <a:r>
              <a:rPr lang="en-US" sz="1600" dirty="0" err="1"/>
              <a:t>habituelle</a:t>
            </a:r>
            <a:r>
              <a:rPr lang="en-US" sz="1600" dirty="0"/>
              <a:t>. La fermeture du sachet </a:t>
            </a:r>
            <a:r>
              <a:rPr lang="en-US" sz="1600" dirty="0" err="1"/>
              <a:t>est</a:t>
            </a:r>
            <a:r>
              <a:rPr lang="en-US" sz="1600" dirty="0"/>
              <a:t> </a:t>
            </a:r>
            <a:r>
              <a:rPr lang="en-US" sz="1600" dirty="0" err="1"/>
              <a:t>assurée</a:t>
            </a:r>
            <a:r>
              <a:rPr lang="en-US" sz="1600" dirty="0"/>
              <a:t> par </a:t>
            </a:r>
            <a:r>
              <a:rPr lang="en-US" sz="1600" dirty="0" err="1"/>
              <a:t>une</a:t>
            </a:r>
            <a:r>
              <a:rPr lang="en-US" sz="1600" dirty="0"/>
              <a:t> </a:t>
            </a:r>
            <a:r>
              <a:rPr lang="en-US" sz="1600" dirty="0" err="1"/>
              <a:t>étiquette</a:t>
            </a:r>
            <a:r>
              <a:rPr lang="en-US" sz="1600" dirty="0"/>
              <a:t> </a:t>
            </a:r>
            <a:r>
              <a:rPr lang="en-US" sz="1600" dirty="0" err="1"/>
              <a:t>adhésive</a:t>
            </a:r>
            <a:r>
              <a:rPr lang="en-US" sz="1600" dirty="0"/>
              <a:t> </a:t>
            </a:r>
            <a:r>
              <a:rPr lang="en-US" sz="1600" dirty="0" err="1"/>
              <a:t>en</a:t>
            </a:r>
            <a:r>
              <a:rPr lang="en-US" sz="1600" dirty="0"/>
              <a:t> PP.</a:t>
            </a:r>
          </a:p>
        </p:txBody>
      </p:sp>
      <p:pic>
        <p:nvPicPr>
          <p:cNvPr id="12" name="Image 11" descr="Une image contenant texte, Plats préparés, Snack, nourriture&#10;&#10;Le contenu généré par l’IA peut être incorrect.">
            <a:extLst>
              <a:ext uri="{FF2B5EF4-FFF2-40B4-BE49-F238E27FC236}">
                <a16:creationId xmlns:a16="http://schemas.microsoft.com/office/drawing/2014/main" id="{9DB3CC7D-AE06-CC9D-6FFE-ABFEB1B51078}"/>
              </a:ext>
            </a:extLst>
          </p:cNvPr>
          <p:cNvPicPr>
            <a:picLocks noChangeAspect="1"/>
          </p:cNvPicPr>
          <p:nvPr/>
        </p:nvPicPr>
        <p:blipFill>
          <a:blip r:embed="rId5"/>
          <a:stretch>
            <a:fillRect/>
          </a:stretch>
        </p:blipFill>
        <p:spPr>
          <a:xfrm>
            <a:off x="1665701" y="5090915"/>
            <a:ext cx="1188408" cy="1456936"/>
          </a:xfrm>
          <a:prstGeom prst="rect">
            <a:avLst/>
          </a:prstGeom>
        </p:spPr>
      </p:pic>
    </p:spTree>
    <p:extLst>
      <p:ext uri="{BB962C8B-B14F-4D97-AF65-F5344CB8AC3E}">
        <p14:creationId xmlns:p14="http://schemas.microsoft.com/office/powerpoint/2010/main" val="1502309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D8A260ED-1457-57C1-B961-A617C9B28B56}"/>
              </a:ext>
            </a:extLst>
          </p:cNvPr>
          <p:cNvSpPr>
            <a:spLocks noGrp="1"/>
          </p:cNvSpPr>
          <p:nvPr>
            <p:ph type="title"/>
          </p:nvPr>
        </p:nvSpPr>
        <p:spPr>
          <a:xfrm>
            <a:off x="696379" y="191810"/>
            <a:ext cx="8260807" cy="505799"/>
          </a:xfrm>
          <a:solidFill>
            <a:schemeClr val="bg1"/>
          </a:solidFill>
        </p:spPr>
        <p:txBody>
          <a:bodyPr/>
          <a:lstStyle/>
          <a:p>
            <a:r>
              <a:rPr lang="fr-FR" sz="2800"/>
              <a:t>Recycler</a:t>
            </a:r>
          </a:p>
        </p:txBody>
      </p:sp>
      <p:sp>
        <p:nvSpPr>
          <p:cNvPr id="5" name="ZoneTexte 4">
            <a:extLst>
              <a:ext uri="{FF2B5EF4-FFF2-40B4-BE49-F238E27FC236}">
                <a16:creationId xmlns:a16="http://schemas.microsoft.com/office/drawing/2014/main" id="{6E90B5D5-8BC9-2A21-6517-18F616D61EF6}"/>
              </a:ext>
            </a:extLst>
          </p:cNvPr>
          <p:cNvSpPr txBox="1"/>
          <p:nvPr/>
        </p:nvSpPr>
        <p:spPr>
          <a:xfrm>
            <a:off x="2348994" y="1364886"/>
            <a:ext cx="2289885" cy="1015663"/>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a:ln>
                  <a:noFill/>
                </a:ln>
                <a:effectLst/>
                <a:uLnTx/>
                <a:uFillTx/>
                <a:latin typeface="Raleway" pitchFamily="2" charset="0"/>
              </a:rPr>
              <a:t>Capacité de de l’emballage à être efficacement collecté</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i="0" u="none" strike="noStrike" kern="1200" cap="none" spc="0" normalizeH="0" baseline="0" noProof="0">
              <a:ln>
                <a:noFill/>
              </a:ln>
              <a:effectLst/>
              <a:uLnTx/>
              <a:uFillTx/>
              <a:latin typeface="Raleway" pitchFamily="2" charset="0"/>
            </a:endParaRPr>
          </a:p>
        </p:txBody>
      </p:sp>
      <p:sp>
        <p:nvSpPr>
          <p:cNvPr id="6" name="ZoneTexte 5">
            <a:extLst>
              <a:ext uri="{FF2B5EF4-FFF2-40B4-BE49-F238E27FC236}">
                <a16:creationId xmlns:a16="http://schemas.microsoft.com/office/drawing/2014/main" id="{67FE6158-DAF6-3FA0-D953-578E68D097F3}"/>
              </a:ext>
            </a:extLst>
          </p:cNvPr>
          <p:cNvSpPr txBox="1"/>
          <p:nvPr/>
        </p:nvSpPr>
        <p:spPr>
          <a:xfrm>
            <a:off x="7200449" y="1464007"/>
            <a:ext cx="2289885" cy="76944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a:ln>
                  <a:noFill/>
                </a:ln>
                <a:effectLst/>
                <a:uLnTx/>
                <a:uFillTx/>
                <a:latin typeface="Raleway" pitchFamily="2" charset="0"/>
              </a:rPr>
              <a:t>Capacité de l’emballage à être trié</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i="0" u="none" strike="noStrike" kern="1200" cap="none" spc="0" normalizeH="0" baseline="0" noProof="0">
              <a:ln>
                <a:noFill/>
              </a:ln>
              <a:effectLst/>
              <a:uLnTx/>
              <a:uFillTx/>
              <a:latin typeface="Raleway" pitchFamily="2" charset="0"/>
            </a:endParaRPr>
          </a:p>
        </p:txBody>
      </p:sp>
      <p:sp>
        <p:nvSpPr>
          <p:cNvPr id="7" name="ZoneTexte 6">
            <a:extLst>
              <a:ext uri="{FF2B5EF4-FFF2-40B4-BE49-F238E27FC236}">
                <a16:creationId xmlns:a16="http://schemas.microsoft.com/office/drawing/2014/main" id="{17C101C4-3ACB-65C5-E95B-AD01D0E3EB8A}"/>
              </a:ext>
            </a:extLst>
          </p:cNvPr>
          <p:cNvSpPr txBox="1"/>
          <p:nvPr/>
        </p:nvSpPr>
        <p:spPr>
          <a:xfrm>
            <a:off x="7808164" y="3589728"/>
            <a:ext cx="2498960" cy="1015663"/>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a:ln>
                  <a:noFill/>
                </a:ln>
                <a:effectLst/>
                <a:uLnTx/>
                <a:uFillTx/>
                <a:latin typeface="Raleway" pitchFamily="2" charset="0"/>
              </a:rPr>
              <a:t>Absence d’éléments ou substance perturbant le tri</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endParaRPr kumimoji="0" lang="fr-FR" sz="1200" i="0" u="none" strike="noStrike" kern="1200" cap="none" spc="0" normalizeH="0" baseline="0" noProof="0">
              <a:ln>
                <a:noFill/>
              </a:ln>
              <a:effectLst/>
              <a:uLnTx/>
              <a:uFillTx/>
              <a:latin typeface="Raleway" pitchFamily="2" charset="0"/>
            </a:endParaRPr>
          </a:p>
        </p:txBody>
      </p:sp>
      <p:sp>
        <p:nvSpPr>
          <p:cNvPr id="8" name="ZoneTexte 4">
            <a:extLst>
              <a:ext uri="{FF2B5EF4-FFF2-40B4-BE49-F238E27FC236}">
                <a16:creationId xmlns:a16="http://schemas.microsoft.com/office/drawing/2014/main" id="{1845CBDB-6E90-5DDA-51D6-B4A25C20FFD9}"/>
              </a:ext>
            </a:extLst>
          </p:cNvPr>
          <p:cNvSpPr txBox="1"/>
          <p:nvPr/>
        </p:nvSpPr>
        <p:spPr>
          <a:xfrm>
            <a:off x="4414167" y="5330594"/>
            <a:ext cx="3875949" cy="104644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a:ln>
                  <a:noFill/>
                </a:ln>
                <a:effectLst/>
                <a:uLnTx/>
                <a:uFillTx/>
                <a:latin typeface="Raleway" pitchFamily="2" charset="0"/>
              </a:rPr>
              <a:t>Capacité à ce que la matière recyclée produite par le recyclage représente plus de 50% du déchet collecté</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i="0" u="none" strike="noStrike" kern="1200" cap="none" spc="0" normalizeH="0" baseline="0" noProof="0">
              <a:ln>
                <a:noFill/>
              </a:ln>
              <a:effectLst/>
              <a:uLnTx/>
              <a:uFillTx/>
              <a:latin typeface="Raleway" pitchFamily="2" charset="0"/>
            </a:endParaRPr>
          </a:p>
        </p:txBody>
      </p:sp>
      <p:sp>
        <p:nvSpPr>
          <p:cNvPr id="37" name="ZoneTexte 5">
            <a:extLst>
              <a:ext uri="{FF2B5EF4-FFF2-40B4-BE49-F238E27FC236}">
                <a16:creationId xmlns:a16="http://schemas.microsoft.com/office/drawing/2014/main" id="{8727BCFD-0BF8-4C37-02B5-A5BA4FE6F0A8}"/>
              </a:ext>
            </a:extLst>
          </p:cNvPr>
          <p:cNvSpPr txBox="1"/>
          <p:nvPr/>
        </p:nvSpPr>
        <p:spPr>
          <a:xfrm>
            <a:off x="1854396" y="3618690"/>
            <a:ext cx="2219482" cy="144655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a:ln>
                  <a:noFill/>
                </a:ln>
                <a:effectLst/>
                <a:uLnTx/>
                <a:uFillTx/>
                <a:latin typeface="Raleway" pitchFamily="2" charset="0"/>
              </a:rPr>
              <a:t>Capacité à être recyclé à l’échelle industrielle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i="0" u="none" strike="noStrike" kern="1200" cap="none" spc="0" normalizeH="0" baseline="0" noProof="0">
              <a:ln>
                <a:noFill/>
              </a:ln>
              <a:effectLst/>
              <a:uLnTx/>
              <a:uFillTx/>
              <a:latin typeface="Raleway"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i="0" u="none" strike="noStrike" kern="1200" cap="none" spc="0" normalizeH="0" baseline="0" noProof="0">
              <a:ln>
                <a:noFill/>
              </a:ln>
              <a:effectLst/>
              <a:uLnTx/>
              <a:uFillTx/>
              <a:latin typeface="Raleway"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i="0" u="none" strike="noStrike" kern="1200" cap="none" spc="0" normalizeH="0" baseline="0" noProof="0">
              <a:ln>
                <a:noFill/>
              </a:ln>
              <a:effectLst/>
              <a:uLnTx/>
              <a:uFillTx/>
              <a:latin typeface="Raleway" pitchFamily="2" charset="0"/>
            </a:endParaRPr>
          </a:p>
        </p:txBody>
      </p:sp>
      <p:pic>
        <p:nvPicPr>
          <p:cNvPr id="46" name="Picture 12">
            <a:extLst>
              <a:ext uri="{FF2B5EF4-FFF2-40B4-BE49-F238E27FC236}">
                <a16:creationId xmlns:a16="http://schemas.microsoft.com/office/drawing/2014/main" id="{A30BC88A-2E7C-928B-E416-AD2EDAD8F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430" y="2261133"/>
            <a:ext cx="1695450" cy="42862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3">
            <a:extLst>
              <a:ext uri="{FF2B5EF4-FFF2-40B4-BE49-F238E27FC236}">
                <a16:creationId xmlns:a16="http://schemas.microsoft.com/office/drawing/2014/main" id="{C0B1F4F3-E90C-EBAC-8FF5-0EF1922BA6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1930" y="2261133"/>
            <a:ext cx="1419225" cy="428625"/>
          </a:xfrm>
          <a:prstGeom prst="rect">
            <a:avLst/>
          </a:prstGeom>
          <a:noFill/>
          <a:extLst>
            <a:ext uri="{909E8E84-426E-40DD-AFC4-6F175D3DCCD1}">
              <a14:hiddenFill xmlns:a14="http://schemas.microsoft.com/office/drawing/2010/main">
                <a:solidFill>
                  <a:srgbClr val="FFFFFF"/>
                </a:solidFill>
              </a14:hiddenFill>
            </a:ext>
          </a:extLst>
        </p:spPr>
      </p:pic>
      <p:pic>
        <p:nvPicPr>
          <p:cNvPr id="55" name="Image 54">
            <a:extLst>
              <a:ext uri="{FF2B5EF4-FFF2-40B4-BE49-F238E27FC236}">
                <a16:creationId xmlns:a16="http://schemas.microsoft.com/office/drawing/2014/main" id="{D036FDFC-3A11-E921-0B0E-7DE5C7CC8D7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008" t="82486" r="88038" b="3616"/>
          <a:stretch/>
        </p:blipFill>
        <p:spPr>
          <a:xfrm>
            <a:off x="10558813" y="3589728"/>
            <a:ext cx="680528" cy="683696"/>
          </a:xfrm>
          <a:prstGeom prst="rect">
            <a:avLst/>
          </a:prstGeom>
        </p:spPr>
      </p:pic>
      <p:graphicFrame>
        <p:nvGraphicFramePr>
          <p:cNvPr id="56" name="Diagramme 55">
            <a:extLst>
              <a:ext uri="{FF2B5EF4-FFF2-40B4-BE49-F238E27FC236}">
                <a16:creationId xmlns:a16="http://schemas.microsoft.com/office/drawing/2014/main" id="{7B398D5D-6C5E-CB6D-FC26-360DE65BE09F}"/>
              </a:ext>
            </a:extLst>
          </p:cNvPr>
          <p:cNvGraphicFramePr/>
          <p:nvPr/>
        </p:nvGraphicFramePr>
        <p:xfrm>
          <a:off x="3569388" y="1485299"/>
          <a:ext cx="5053223" cy="388740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57" name="Image 56">
            <a:extLst>
              <a:ext uri="{FF2B5EF4-FFF2-40B4-BE49-F238E27FC236}">
                <a16:creationId xmlns:a16="http://schemas.microsoft.com/office/drawing/2014/main" id="{16ECD1C3-681C-1E94-4CE4-E0A6E444E63B}"/>
              </a:ext>
            </a:extLst>
          </p:cNvPr>
          <p:cNvPicPr>
            <a:picLocks noChangeAspect="1"/>
          </p:cNvPicPr>
          <p:nvPr/>
        </p:nvPicPr>
        <p:blipFill rotWithShape="1">
          <a:blip r:embed="rId11"/>
          <a:srcRect l="12843" t="14193" r="14919" b="17307"/>
          <a:stretch/>
        </p:blipFill>
        <p:spPr>
          <a:xfrm>
            <a:off x="3474810" y="5396220"/>
            <a:ext cx="792390" cy="751404"/>
          </a:xfrm>
          <a:prstGeom prst="rect">
            <a:avLst/>
          </a:prstGeom>
        </p:spPr>
      </p:pic>
      <p:pic>
        <p:nvPicPr>
          <p:cNvPr id="58" name="Image 57">
            <a:extLst>
              <a:ext uri="{FF2B5EF4-FFF2-40B4-BE49-F238E27FC236}">
                <a16:creationId xmlns:a16="http://schemas.microsoft.com/office/drawing/2014/main" id="{9B92CB2F-3B17-115C-6125-FAB5C65D78C3}"/>
              </a:ext>
            </a:extLst>
          </p:cNvPr>
          <p:cNvPicPr>
            <a:picLocks noChangeAspect="1"/>
          </p:cNvPicPr>
          <p:nvPr/>
        </p:nvPicPr>
        <p:blipFill rotWithShape="1">
          <a:blip r:embed="rId12"/>
          <a:srcRect l="21659" t="14467" r="19504" b="10445"/>
          <a:stretch/>
        </p:blipFill>
        <p:spPr>
          <a:xfrm>
            <a:off x="1292923" y="1173614"/>
            <a:ext cx="795857" cy="1015663"/>
          </a:xfrm>
          <a:prstGeom prst="rect">
            <a:avLst/>
          </a:prstGeom>
        </p:spPr>
      </p:pic>
      <p:grpSp>
        <p:nvGrpSpPr>
          <p:cNvPr id="59" name="Groupe 58">
            <a:extLst>
              <a:ext uri="{FF2B5EF4-FFF2-40B4-BE49-F238E27FC236}">
                <a16:creationId xmlns:a16="http://schemas.microsoft.com/office/drawing/2014/main" id="{408688AC-84DC-16EC-ECD3-82F2023A2B1E}"/>
              </a:ext>
            </a:extLst>
          </p:cNvPr>
          <p:cNvGrpSpPr/>
          <p:nvPr/>
        </p:nvGrpSpPr>
        <p:grpSpPr>
          <a:xfrm>
            <a:off x="4591599" y="1572870"/>
            <a:ext cx="962283" cy="962283"/>
            <a:chOff x="2986413" y="27929"/>
            <a:chExt cx="962283" cy="962283"/>
          </a:xfrm>
        </p:grpSpPr>
        <p:sp>
          <p:nvSpPr>
            <p:cNvPr id="60" name="Rectangle 59">
              <a:extLst>
                <a:ext uri="{FF2B5EF4-FFF2-40B4-BE49-F238E27FC236}">
                  <a16:creationId xmlns:a16="http://schemas.microsoft.com/office/drawing/2014/main" id="{FCFB410B-E623-A398-3872-9AC48C90EAC7}"/>
                </a:ext>
              </a:extLst>
            </p:cNvPr>
            <p:cNvSpPr/>
            <p:nvPr/>
          </p:nvSpPr>
          <p:spPr>
            <a:xfrm>
              <a:off x="2986413" y="27929"/>
              <a:ext cx="962283" cy="96228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fr-FR"/>
            </a:p>
          </p:txBody>
        </p:sp>
        <p:sp>
          <p:nvSpPr>
            <p:cNvPr id="61" name="ZoneTexte 60">
              <a:extLst>
                <a:ext uri="{FF2B5EF4-FFF2-40B4-BE49-F238E27FC236}">
                  <a16:creationId xmlns:a16="http://schemas.microsoft.com/office/drawing/2014/main" id="{2BFA4265-CD6A-5262-778F-14BE2B7E1353}"/>
                </a:ext>
              </a:extLst>
            </p:cNvPr>
            <p:cNvSpPr txBox="1"/>
            <p:nvPr/>
          </p:nvSpPr>
          <p:spPr>
            <a:xfrm>
              <a:off x="2986413" y="27929"/>
              <a:ext cx="962283" cy="96228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fr-FR" sz="4000" b="1">
                  <a:solidFill>
                    <a:srgbClr val="E3778A"/>
                  </a:solidFill>
                </a:rPr>
                <a:t>1</a:t>
              </a:r>
              <a:endParaRPr lang="fr-FR" sz="4000" kern="1200">
                <a:solidFill>
                  <a:srgbClr val="E3778A"/>
                </a:solidFill>
              </a:endParaRPr>
            </a:p>
          </p:txBody>
        </p:sp>
      </p:grpSp>
      <p:pic>
        <p:nvPicPr>
          <p:cNvPr id="62" name="Image 61">
            <a:extLst>
              <a:ext uri="{FF2B5EF4-FFF2-40B4-BE49-F238E27FC236}">
                <a16:creationId xmlns:a16="http://schemas.microsoft.com/office/drawing/2014/main" id="{C0671739-41D9-5628-A5E7-1051AD52EEC2}"/>
              </a:ext>
            </a:extLst>
          </p:cNvPr>
          <p:cNvPicPr>
            <a:picLocks noChangeAspect="1"/>
          </p:cNvPicPr>
          <p:nvPr/>
        </p:nvPicPr>
        <p:blipFill rotWithShape="1">
          <a:blip r:embed="rId13"/>
          <a:srcRect t="19697" r="16061"/>
          <a:stretch/>
        </p:blipFill>
        <p:spPr>
          <a:xfrm>
            <a:off x="342335" y="3517239"/>
            <a:ext cx="1512061" cy="1446550"/>
          </a:xfrm>
          <a:prstGeom prst="rect">
            <a:avLst/>
          </a:prstGeom>
        </p:spPr>
      </p:pic>
      <p:pic>
        <p:nvPicPr>
          <p:cNvPr id="63" name="Image 62">
            <a:extLst>
              <a:ext uri="{FF2B5EF4-FFF2-40B4-BE49-F238E27FC236}">
                <a16:creationId xmlns:a16="http://schemas.microsoft.com/office/drawing/2014/main" id="{1698D869-674E-1B5E-B593-8C7D04D5428B}"/>
              </a:ext>
            </a:extLst>
          </p:cNvPr>
          <p:cNvPicPr>
            <a:picLocks noChangeAspect="1"/>
          </p:cNvPicPr>
          <p:nvPr/>
        </p:nvPicPr>
        <p:blipFill rotWithShape="1">
          <a:blip r:embed="rId14"/>
          <a:srcRect l="14496" t="17529"/>
          <a:stretch/>
        </p:blipFill>
        <p:spPr>
          <a:xfrm>
            <a:off x="9644822" y="1096519"/>
            <a:ext cx="1540234" cy="1485610"/>
          </a:xfrm>
          <a:prstGeom prst="rect">
            <a:avLst/>
          </a:prstGeom>
        </p:spPr>
      </p:pic>
      <p:sp>
        <p:nvSpPr>
          <p:cNvPr id="2" name="Rectangle 1">
            <a:extLst>
              <a:ext uri="{FF2B5EF4-FFF2-40B4-BE49-F238E27FC236}">
                <a16:creationId xmlns:a16="http://schemas.microsoft.com/office/drawing/2014/main" id="{6215780C-BA45-83B1-A505-99CD64FD931C}"/>
              </a:ext>
            </a:extLst>
          </p:cNvPr>
          <p:cNvSpPr/>
          <p:nvPr/>
        </p:nvSpPr>
        <p:spPr>
          <a:xfrm>
            <a:off x="8378456" y="170794"/>
            <a:ext cx="3636335"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A8AE54B0-98F6-D973-4AB2-614CEFB4CFA8}"/>
              </a:ext>
            </a:extLst>
          </p:cNvPr>
          <p:cNvPicPr>
            <a:picLocks noChangeAspect="1"/>
          </p:cNvPicPr>
          <p:nvPr/>
        </p:nvPicPr>
        <p:blipFill>
          <a:blip r:embed="rId15"/>
          <a:stretch>
            <a:fillRect/>
          </a:stretch>
        </p:blipFill>
        <p:spPr>
          <a:xfrm>
            <a:off x="9726841" y="119844"/>
            <a:ext cx="2107809" cy="546207"/>
          </a:xfrm>
          <a:prstGeom prst="rect">
            <a:avLst/>
          </a:prstGeom>
        </p:spPr>
      </p:pic>
      <p:pic>
        <p:nvPicPr>
          <p:cNvPr id="4" name="Image 12">
            <a:extLst>
              <a:ext uri="{FF2B5EF4-FFF2-40B4-BE49-F238E27FC236}">
                <a16:creationId xmlns:a16="http://schemas.microsoft.com/office/drawing/2014/main" id="{617A4548-0EB7-E217-5667-40DDCA08C07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descr="Une image contenant texte, Police, Graphique, logo&#10;&#10;Le contenu généré par l’IA peut être incorrect.">
            <a:extLst>
              <a:ext uri="{FF2B5EF4-FFF2-40B4-BE49-F238E27FC236}">
                <a16:creationId xmlns:a16="http://schemas.microsoft.com/office/drawing/2014/main" id="{ABAC796B-110C-21B5-A865-EF7CB02FFD9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spTree>
    <p:extLst>
      <p:ext uri="{BB962C8B-B14F-4D97-AF65-F5344CB8AC3E}">
        <p14:creationId xmlns:p14="http://schemas.microsoft.com/office/powerpoint/2010/main" val="604949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EC5DC-4D04-6615-9E1A-E1E90E18B7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068C44-BAD0-C929-F1FA-3A7E3DEA517F}"/>
              </a:ext>
            </a:extLst>
          </p:cNvPr>
          <p:cNvSpPr>
            <a:spLocks noGrp="1"/>
          </p:cNvSpPr>
          <p:nvPr>
            <p:ph type="title"/>
          </p:nvPr>
        </p:nvSpPr>
        <p:spPr>
          <a:xfrm>
            <a:off x="696379" y="191810"/>
            <a:ext cx="8100779" cy="505799"/>
          </a:xfrm>
        </p:spPr>
        <p:txBody>
          <a:bodyPr/>
          <a:lstStyle/>
          <a:p>
            <a:r>
              <a:rPr lang="fr-FR" sz="2800"/>
              <a:t>Leviers et filières de recyclage</a:t>
            </a:r>
          </a:p>
        </p:txBody>
      </p:sp>
      <p:sp>
        <p:nvSpPr>
          <p:cNvPr id="4" name="Rectangle 3">
            <a:extLst>
              <a:ext uri="{FF2B5EF4-FFF2-40B4-BE49-F238E27FC236}">
                <a16:creationId xmlns:a16="http://schemas.microsoft.com/office/drawing/2014/main" id="{5C20AAF8-CE5B-E68E-6B29-9B1AFD662DDA}"/>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A4AC560C-771A-872D-CE3A-5CDB3EAB3406}"/>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B98F2C23-2735-B888-8AB2-A091D0AC8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7" name="Image 12">
            <a:extLst>
              <a:ext uri="{FF2B5EF4-FFF2-40B4-BE49-F238E27FC236}">
                <a16:creationId xmlns:a16="http://schemas.microsoft.com/office/drawing/2014/main" id="{2FB9648A-35C4-5CE2-5319-78F18AD04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852548FE-A14B-EC3B-F49B-F28EFD7706CB}"/>
              </a:ext>
            </a:extLst>
          </p:cNvPr>
          <p:cNvPicPr>
            <a:picLocks noChangeAspect="1"/>
          </p:cNvPicPr>
          <p:nvPr/>
        </p:nvPicPr>
        <p:blipFill>
          <a:blip r:embed="rId5"/>
          <a:stretch>
            <a:fillRect/>
          </a:stretch>
        </p:blipFill>
        <p:spPr>
          <a:xfrm>
            <a:off x="2502816" y="3091992"/>
            <a:ext cx="6981426" cy="3574198"/>
          </a:xfrm>
          <a:prstGeom prst="rect">
            <a:avLst/>
          </a:prstGeom>
        </p:spPr>
      </p:pic>
      <p:pic>
        <p:nvPicPr>
          <p:cNvPr id="7" name="Image 6">
            <a:extLst>
              <a:ext uri="{FF2B5EF4-FFF2-40B4-BE49-F238E27FC236}">
                <a16:creationId xmlns:a16="http://schemas.microsoft.com/office/drawing/2014/main" id="{C481C629-EA80-35B4-B332-64139D90513C}"/>
              </a:ext>
            </a:extLst>
          </p:cNvPr>
          <p:cNvPicPr>
            <a:picLocks noChangeAspect="1"/>
          </p:cNvPicPr>
          <p:nvPr/>
        </p:nvPicPr>
        <p:blipFill>
          <a:blip r:embed="rId6"/>
          <a:stretch>
            <a:fillRect/>
          </a:stretch>
        </p:blipFill>
        <p:spPr>
          <a:xfrm>
            <a:off x="1524031" y="1097224"/>
            <a:ext cx="927997" cy="797576"/>
          </a:xfrm>
          <a:prstGeom prst="rect">
            <a:avLst/>
          </a:prstGeom>
        </p:spPr>
      </p:pic>
      <p:sp>
        <p:nvSpPr>
          <p:cNvPr id="8" name="ZoneTexte 7">
            <a:extLst>
              <a:ext uri="{FF2B5EF4-FFF2-40B4-BE49-F238E27FC236}">
                <a16:creationId xmlns:a16="http://schemas.microsoft.com/office/drawing/2014/main" id="{4EC0D89B-16F8-D2C9-D6C8-7F8FBF65B7B1}"/>
              </a:ext>
            </a:extLst>
          </p:cNvPr>
          <p:cNvSpPr txBox="1"/>
          <p:nvPr/>
        </p:nvSpPr>
        <p:spPr>
          <a:xfrm>
            <a:off x="476027" y="1989501"/>
            <a:ext cx="2703526" cy="646331"/>
          </a:xfrm>
          <a:prstGeom prst="rect">
            <a:avLst/>
          </a:prstGeom>
          <a:noFill/>
        </p:spPr>
        <p:txBody>
          <a:bodyPr wrap="square">
            <a:spAutoFit/>
          </a:bodyPr>
          <a:lstStyle/>
          <a:p>
            <a:pPr marL="285750" indent="-285750" algn="ctr">
              <a:buClr>
                <a:srgbClr val="F5D346"/>
              </a:buClr>
              <a:buFont typeface="Arial" panose="020B0604020202020204" pitchFamily="34" charset="0"/>
              <a:buChar char="•"/>
            </a:pPr>
            <a:r>
              <a:rPr lang="en-US" err="1"/>
              <a:t>Eviter</a:t>
            </a:r>
            <a:r>
              <a:rPr lang="en-US"/>
              <a:t> les </a:t>
            </a:r>
            <a:r>
              <a:rPr lang="en-US" err="1"/>
              <a:t>éléments</a:t>
            </a:r>
            <a:r>
              <a:rPr lang="en-US"/>
              <a:t> </a:t>
            </a:r>
            <a:r>
              <a:rPr lang="en-US" err="1"/>
              <a:t>perturbateurs</a:t>
            </a:r>
            <a:endParaRPr lang="en-US"/>
          </a:p>
        </p:txBody>
      </p:sp>
      <p:pic>
        <p:nvPicPr>
          <p:cNvPr id="9" name="Image 8">
            <a:extLst>
              <a:ext uri="{FF2B5EF4-FFF2-40B4-BE49-F238E27FC236}">
                <a16:creationId xmlns:a16="http://schemas.microsoft.com/office/drawing/2014/main" id="{95FF41ED-0DF8-97BA-51DE-AF23443367E3}"/>
              </a:ext>
            </a:extLst>
          </p:cNvPr>
          <p:cNvPicPr>
            <a:picLocks noChangeAspect="1"/>
          </p:cNvPicPr>
          <p:nvPr/>
        </p:nvPicPr>
        <p:blipFill>
          <a:blip r:embed="rId7"/>
          <a:stretch>
            <a:fillRect/>
          </a:stretch>
        </p:blipFill>
        <p:spPr>
          <a:xfrm>
            <a:off x="5799903" y="1010919"/>
            <a:ext cx="728855" cy="807227"/>
          </a:xfrm>
          <a:prstGeom prst="rect">
            <a:avLst/>
          </a:prstGeom>
        </p:spPr>
      </p:pic>
      <p:sp>
        <p:nvSpPr>
          <p:cNvPr id="11" name="ZoneTexte 10">
            <a:extLst>
              <a:ext uri="{FF2B5EF4-FFF2-40B4-BE49-F238E27FC236}">
                <a16:creationId xmlns:a16="http://schemas.microsoft.com/office/drawing/2014/main" id="{2637BE47-1BB3-A969-49EA-357291798718}"/>
              </a:ext>
            </a:extLst>
          </p:cNvPr>
          <p:cNvSpPr txBox="1"/>
          <p:nvPr/>
        </p:nvSpPr>
        <p:spPr>
          <a:xfrm>
            <a:off x="3995369" y="1958581"/>
            <a:ext cx="4337925" cy="646331"/>
          </a:xfrm>
          <a:prstGeom prst="rect">
            <a:avLst/>
          </a:prstGeom>
          <a:noFill/>
        </p:spPr>
        <p:txBody>
          <a:bodyPr wrap="square">
            <a:spAutoFit/>
          </a:bodyPr>
          <a:lstStyle/>
          <a:p>
            <a:pPr marL="285750" indent="-285750" algn="ctr">
              <a:buClr>
                <a:srgbClr val="F5D346"/>
              </a:buClr>
              <a:buFont typeface="Arial" panose="020B0604020202020204" pitchFamily="34" charset="0"/>
              <a:buChar char="•"/>
            </a:pPr>
            <a:r>
              <a:rPr lang="en-US" err="1"/>
              <a:t>Choisir</a:t>
            </a:r>
            <a:r>
              <a:rPr lang="en-US"/>
              <a:t> des </a:t>
            </a:r>
            <a:r>
              <a:rPr lang="en-US" err="1"/>
              <a:t>matériaux</a:t>
            </a:r>
            <a:r>
              <a:rPr lang="en-US"/>
              <a:t> </a:t>
            </a:r>
            <a:r>
              <a:rPr lang="en-US" err="1"/>
              <a:t>ou</a:t>
            </a:r>
            <a:r>
              <a:rPr lang="en-US"/>
              <a:t> associations compatibles avec le </a:t>
            </a:r>
            <a:r>
              <a:rPr lang="en-US" err="1"/>
              <a:t>recyclage</a:t>
            </a:r>
            <a:endParaRPr lang="en-US"/>
          </a:p>
        </p:txBody>
      </p:sp>
      <p:pic>
        <p:nvPicPr>
          <p:cNvPr id="12" name="Image 11">
            <a:extLst>
              <a:ext uri="{FF2B5EF4-FFF2-40B4-BE49-F238E27FC236}">
                <a16:creationId xmlns:a16="http://schemas.microsoft.com/office/drawing/2014/main" id="{670E30DB-4A64-02C6-1B84-35DC740CDF8A}"/>
              </a:ext>
            </a:extLst>
          </p:cNvPr>
          <p:cNvPicPr>
            <a:picLocks noChangeAspect="1"/>
          </p:cNvPicPr>
          <p:nvPr/>
        </p:nvPicPr>
        <p:blipFill>
          <a:blip r:embed="rId8"/>
          <a:stretch>
            <a:fillRect/>
          </a:stretch>
        </p:blipFill>
        <p:spPr>
          <a:xfrm>
            <a:off x="9614632" y="1133917"/>
            <a:ext cx="786998" cy="599919"/>
          </a:xfrm>
          <a:prstGeom prst="rect">
            <a:avLst/>
          </a:prstGeom>
        </p:spPr>
      </p:pic>
      <p:sp>
        <p:nvSpPr>
          <p:cNvPr id="13" name="ZoneTexte 12">
            <a:extLst>
              <a:ext uri="{FF2B5EF4-FFF2-40B4-BE49-F238E27FC236}">
                <a16:creationId xmlns:a16="http://schemas.microsoft.com/office/drawing/2014/main" id="{3B99CA6F-6CE7-F359-74A1-0BDBA70CE2FB}"/>
              </a:ext>
            </a:extLst>
          </p:cNvPr>
          <p:cNvSpPr txBox="1"/>
          <p:nvPr/>
        </p:nvSpPr>
        <p:spPr>
          <a:xfrm>
            <a:off x="9012448" y="1939769"/>
            <a:ext cx="2233729" cy="646331"/>
          </a:xfrm>
          <a:prstGeom prst="rect">
            <a:avLst/>
          </a:prstGeom>
          <a:noFill/>
        </p:spPr>
        <p:txBody>
          <a:bodyPr wrap="square">
            <a:spAutoFit/>
          </a:bodyPr>
          <a:lstStyle/>
          <a:p>
            <a:pPr marL="285750" indent="-285750" algn="ctr">
              <a:buClr>
                <a:srgbClr val="F5D346"/>
              </a:buClr>
              <a:buFont typeface="Arial" panose="020B0604020202020204" pitchFamily="34" charset="0"/>
              <a:buChar char="•"/>
            </a:pPr>
            <a:r>
              <a:rPr lang="en-US" err="1"/>
              <a:t>Optimiser</a:t>
            </a:r>
            <a:r>
              <a:rPr lang="en-US"/>
              <a:t> la </a:t>
            </a:r>
            <a:r>
              <a:rPr lang="en-US" err="1"/>
              <a:t>recyclabilité</a:t>
            </a:r>
            <a:endParaRPr lang="en-US"/>
          </a:p>
        </p:txBody>
      </p:sp>
    </p:spTree>
    <p:extLst>
      <p:ext uri="{BB962C8B-B14F-4D97-AF65-F5344CB8AC3E}">
        <p14:creationId xmlns:p14="http://schemas.microsoft.com/office/powerpoint/2010/main" val="1278388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1A561-0C68-E0B6-B97D-5138FBE2E0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DD088F-05FF-8451-5911-13295EC38B3C}"/>
              </a:ext>
            </a:extLst>
          </p:cNvPr>
          <p:cNvSpPr>
            <a:spLocks noGrp="1"/>
          </p:cNvSpPr>
          <p:nvPr>
            <p:ph type="title"/>
          </p:nvPr>
        </p:nvSpPr>
        <p:spPr>
          <a:xfrm>
            <a:off x="696379" y="191810"/>
            <a:ext cx="8100779" cy="505799"/>
          </a:xfrm>
        </p:spPr>
        <p:txBody>
          <a:bodyPr/>
          <a:lstStyle/>
          <a:p>
            <a:r>
              <a:rPr lang="fr-FR" sz="2800"/>
              <a:t>Les ressources recyclabilité </a:t>
            </a:r>
          </a:p>
        </p:txBody>
      </p:sp>
      <p:sp>
        <p:nvSpPr>
          <p:cNvPr id="4" name="Rectangle 3">
            <a:extLst>
              <a:ext uri="{FF2B5EF4-FFF2-40B4-BE49-F238E27FC236}">
                <a16:creationId xmlns:a16="http://schemas.microsoft.com/office/drawing/2014/main" id="{36227F96-C1D5-4DA4-CC45-578472DE562F}"/>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E04BC3AD-ED7E-9AB9-F178-F07466CF4598}"/>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C027B34F-43F9-3116-AE87-F931C5652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7" name="Image 12">
            <a:extLst>
              <a:ext uri="{FF2B5EF4-FFF2-40B4-BE49-F238E27FC236}">
                <a16:creationId xmlns:a16="http://schemas.microsoft.com/office/drawing/2014/main" id="{586DE903-DDFE-41CE-BC39-6DA312E846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descr="Une image contenant Graphique, Police, typographie, noir et blanc&#10;&#10;Description générée automatiquement">
            <a:extLst>
              <a:ext uri="{FF2B5EF4-FFF2-40B4-BE49-F238E27FC236}">
                <a16:creationId xmlns:a16="http://schemas.microsoft.com/office/drawing/2014/main" id="{EA705E2D-46BB-B915-271A-DEBB59D6AD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5694" y="2756173"/>
            <a:ext cx="2186101" cy="510771"/>
          </a:xfrm>
          <a:prstGeom prst="rect">
            <a:avLst/>
          </a:prstGeom>
        </p:spPr>
      </p:pic>
      <p:pic>
        <p:nvPicPr>
          <p:cNvPr id="7" name="Image 6" descr="Une image contenant texte, Police, logo, Graphique&#10;&#10;Description générée automatiquement">
            <a:extLst>
              <a:ext uri="{FF2B5EF4-FFF2-40B4-BE49-F238E27FC236}">
                <a16:creationId xmlns:a16="http://schemas.microsoft.com/office/drawing/2014/main" id="{DEF82B43-03F4-EAB7-E7F4-819158F13D18}"/>
              </a:ext>
            </a:extLst>
          </p:cNvPr>
          <p:cNvPicPr>
            <a:picLocks noChangeAspect="1"/>
          </p:cNvPicPr>
          <p:nvPr/>
        </p:nvPicPr>
        <p:blipFill rotWithShape="1">
          <a:blip r:embed="rId6">
            <a:extLst>
              <a:ext uri="{28A0092B-C50C-407E-A947-70E740481C1C}">
                <a14:useLocalDpi xmlns:a14="http://schemas.microsoft.com/office/drawing/2010/main" val="0"/>
              </a:ext>
            </a:extLst>
          </a:blip>
          <a:srcRect l="12547" t="29617" r="10977" b="30048"/>
          <a:stretch/>
        </p:blipFill>
        <p:spPr>
          <a:xfrm>
            <a:off x="1631241" y="4856447"/>
            <a:ext cx="2179796" cy="364708"/>
          </a:xfrm>
          <a:prstGeom prst="rect">
            <a:avLst/>
          </a:prstGeom>
        </p:spPr>
      </p:pic>
      <p:pic>
        <p:nvPicPr>
          <p:cNvPr id="8" name="Image 7" descr="Une image contenant Police, Graphique, logo, graphisme&#10;&#10;Description générée automatiquement">
            <a:extLst>
              <a:ext uri="{FF2B5EF4-FFF2-40B4-BE49-F238E27FC236}">
                <a16:creationId xmlns:a16="http://schemas.microsoft.com/office/drawing/2014/main" id="{023944FF-8478-3ADB-B69F-42F4CAD08A90}"/>
              </a:ext>
            </a:extLst>
          </p:cNvPr>
          <p:cNvPicPr>
            <a:picLocks noChangeAspect="1"/>
          </p:cNvPicPr>
          <p:nvPr/>
        </p:nvPicPr>
        <p:blipFill rotWithShape="1">
          <a:blip r:embed="rId7">
            <a:extLst>
              <a:ext uri="{28A0092B-C50C-407E-A947-70E740481C1C}">
                <a14:useLocalDpi xmlns:a14="http://schemas.microsoft.com/office/drawing/2010/main" val="0"/>
              </a:ext>
            </a:extLst>
          </a:blip>
          <a:srcRect l="11813" t="23565" r="11750" b="25116"/>
          <a:stretch/>
        </p:blipFill>
        <p:spPr>
          <a:xfrm>
            <a:off x="1631241" y="1996534"/>
            <a:ext cx="2136776" cy="551930"/>
          </a:xfrm>
          <a:prstGeom prst="rect">
            <a:avLst/>
          </a:prstGeom>
        </p:spPr>
      </p:pic>
      <p:pic>
        <p:nvPicPr>
          <p:cNvPr id="9" name="Picture 2">
            <a:extLst>
              <a:ext uri="{FF2B5EF4-FFF2-40B4-BE49-F238E27FC236}">
                <a16:creationId xmlns:a16="http://schemas.microsoft.com/office/drawing/2014/main" id="{D22AD9BB-7977-4718-B587-9BDB0E7E27E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6452" y="3467581"/>
            <a:ext cx="2224585" cy="5489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F24222DA-9156-05FC-D178-A1AD9F7D9D0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6450" y="4175480"/>
            <a:ext cx="2224587" cy="548924"/>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36DD7651-9EDA-F453-4765-175DF998C457}"/>
              </a:ext>
            </a:extLst>
          </p:cNvPr>
          <p:cNvSpPr txBox="1"/>
          <p:nvPr/>
        </p:nvSpPr>
        <p:spPr>
          <a:xfrm>
            <a:off x="1679248" y="5353198"/>
            <a:ext cx="2224585" cy="769441"/>
          </a:xfrm>
          <a:prstGeom prst="rect">
            <a:avLst/>
          </a:prstGeom>
          <a:noFill/>
        </p:spPr>
        <p:txBody>
          <a:bodyPr wrap="square" rtlCol="0">
            <a:spAutoFit/>
          </a:bodyPr>
          <a:lstStyle/>
          <a:p>
            <a:r>
              <a:rPr lang="fr-FR" sz="4400">
                <a:solidFill>
                  <a:schemeClr val="tx2"/>
                </a:solidFill>
                <a:latin typeface="Gill Sans Nova Inline Regular" panose="04020505020B01030204" pitchFamily="82" charset="0"/>
              </a:rPr>
              <a:t>COCET</a:t>
            </a:r>
          </a:p>
        </p:txBody>
      </p:sp>
      <p:pic>
        <p:nvPicPr>
          <p:cNvPr id="13" name="Picture 2" descr="Citeo lance une nouvelle méthodologie d'évaluation de la recyclabilité des  emballages | CITEO">
            <a:extLst>
              <a:ext uri="{FF2B5EF4-FFF2-40B4-BE49-F238E27FC236}">
                <a16:creationId xmlns:a16="http://schemas.microsoft.com/office/drawing/2014/main" id="{3EC8AC0F-5641-C998-1DE9-4334136CE07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95181" y="2397122"/>
            <a:ext cx="3095625" cy="1476375"/>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descr="Une image contenant texte, dessin humoristique, croquis, capture d’écran&#10;&#10;Description générée automatiquement">
            <a:extLst>
              <a:ext uri="{FF2B5EF4-FFF2-40B4-BE49-F238E27FC236}">
                <a16:creationId xmlns:a16="http://schemas.microsoft.com/office/drawing/2014/main" id="{17E07467-A9B3-F54B-FF60-1C17EAAE0FB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976817" y="2030768"/>
            <a:ext cx="2371494" cy="2401429"/>
          </a:xfrm>
          <a:prstGeom prst="rect">
            <a:avLst/>
          </a:prstGeom>
        </p:spPr>
      </p:pic>
      <p:pic>
        <p:nvPicPr>
          <p:cNvPr id="15" name="Image 14">
            <a:extLst>
              <a:ext uri="{FF2B5EF4-FFF2-40B4-BE49-F238E27FC236}">
                <a16:creationId xmlns:a16="http://schemas.microsoft.com/office/drawing/2014/main" id="{1F6579E6-D759-C39D-3E03-CD44E7865B95}"/>
              </a:ext>
            </a:extLst>
          </p:cNvPr>
          <p:cNvPicPr>
            <a:picLocks noChangeAspect="1"/>
          </p:cNvPicPr>
          <p:nvPr/>
        </p:nvPicPr>
        <p:blipFill>
          <a:blip r:embed="rId12"/>
          <a:stretch>
            <a:fillRect/>
          </a:stretch>
        </p:blipFill>
        <p:spPr>
          <a:xfrm>
            <a:off x="5613065" y="4747372"/>
            <a:ext cx="5306406" cy="1861693"/>
          </a:xfrm>
          <a:prstGeom prst="rect">
            <a:avLst/>
          </a:prstGeom>
        </p:spPr>
      </p:pic>
      <p:sp>
        <p:nvSpPr>
          <p:cNvPr id="16" name="ZoneTexte 15">
            <a:extLst>
              <a:ext uri="{FF2B5EF4-FFF2-40B4-BE49-F238E27FC236}">
                <a16:creationId xmlns:a16="http://schemas.microsoft.com/office/drawing/2014/main" id="{4D519121-8D1D-FBA9-A6EE-FF37B7224090}"/>
              </a:ext>
            </a:extLst>
          </p:cNvPr>
          <p:cNvSpPr txBox="1"/>
          <p:nvPr/>
        </p:nvSpPr>
        <p:spPr>
          <a:xfrm>
            <a:off x="5904913" y="1232139"/>
            <a:ext cx="5117763" cy="707886"/>
          </a:xfrm>
          <a:prstGeom prst="rect">
            <a:avLst/>
          </a:prstGeom>
          <a:noFill/>
        </p:spPr>
        <p:txBody>
          <a:bodyPr wrap="square" rtlCol="0">
            <a:spAutoFit/>
          </a:bodyPr>
          <a:lstStyle/>
          <a:p>
            <a:pPr algn="ctr"/>
            <a:r>
              <a:rPr lang="fr-FR" sz="2000">
                <a:solidFill>
                  <a:schemeClr val="tx2"/>
                </a:solidFill>
                <a:latin typeface="Gill Sans Nova" panose="020B0602020104020203" pitchFamily="34" charset="0"/>
              </a:rPr>
              <a:t>Adelphe met à disposition un outil de calcul robuste et reconnu par les pouvoirs publics</a:t>
            </a:r>
          </a:p>
        </p:txBody>
      </p:sp>
      <p:sp>
        <p:nvSpPr>
          <p:cNvPr id="18" name="ZoneTexte 17">
            <a:extLst>
              <a:ext uri="{FF2B5EF4-FFF2-40B4-BE49-F238E27FC236}">
                <a16:creationId xmlns:a16="http://schemas.microsoft.com/office/drawing/2014/main" id="{17C32368-08FE-B98E-9CBF-A95514AAFBB2}"/>
              </a:ext>
            </a:extLst>
          </p:cNvPr>
          <p:cNvSpPr txBox="1"/>
          <p:nvPr/>
        </p:nvSpPr>
        <p:spPr>
          <a:xfrm>
            <a:off x="842671" y="1218836"/>
            <a:ext cx="3897741" cy="707886"/>
          </a:xfrm>
          <a:prstGeom prst="rect">
            <a:avLst/>
          </a:prstGeom>
          <a:noFill/>
        </p:spPr>
        <p:txBody>
          <a:bodyPr wrap="square" rtlCol="0">
            <a:spAutoFit/>
          </a:bodyPr>
          <a:lstStyle/>
          <a:p>
            <a:pPr algn="ctr"/>
            <a:r>
              <a:rPr lang="fr-FR" sz="2000">
                <a:solidFill>
                  <a:schemeClr val="tx2"/>
                </a:solidFill>
                <a:latin typeface="Gill Sans Nova" panose="020B0602020104020203" pitchFamily="34" charset="0"/>
              </a:rPr>
              <a:t>Les comités matériaux publient les matrices de recyclabilité</a:t>
            </a:r>
          </a:p>
        </p:txBody>
      </p:sp>
      <p:pic>
        <p:nvPicPr>
          <p:cNvPr id="21" name="Graphique 20" descr="Curseur contour">
            <a:extLst>
              <a:ext uri="{FF2B5EF4-FFF2-40B4-BE49-F238E27FC236}">
                <a16:creationId xmlns:a16="http://schemas.microsoft.com/office/drawing/2014/main" id="{3DFB4345-4148-0C70-EC72-1E887AE6182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5400000">
            <a:off x="5806511" y="3998508"/>
            <a:ext cx="592331" cy="592331"/>
          </a:xfrm>
          <a:prstGeom prst="rect">
            <a:avLst/>
          </a:prstGeom>
        </p:spPr>
      </p:pic>
    </p:spTree>
    <p:extLst>
      <p:ext uri="{BB962C8B-B14F-4D97-AF65-F5344CB8AC3E}">
        <p14:creationId xmlns:p14="http://schemas.microsoft.com/office/powerpoint/2010/main" val="2434484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27482-7D2D-1DCF-25C2-560997B147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5FFFCD-3416-15B1-6EED-B00290EBA09A}"/>
              </a:ext>
            </a:extLst>
          </p:cNvPr>
          <p:cNvSpPr>
            <a:spLocks noGrp="1"/>
          </p:cNvSpPr>
          <p:nvPr>
            <p:ph type="title"/>
          </p:nvPr>
        </p:nvSpPr>
        <p:spPr>
          <a:xfrm>
            <a:off x="696379" y="191810"/>
            <a:ext cx="8100779" cy="505799"/>
          </a:xfrm>
        </p:spPr>
        <p:txBody>
          <a:bodyPr/>
          <a:lstStyle/>
          <a:p>
            <a:r>
              <a:rPr lang="fr-FR" sz="2800"/>
              <a:t>Les ressources recyclabilité </a:t>
            </a:r>
          </a:p>
        </p:txBody>
      </p:sp>
      <p:sp>
        <p:nvSpPr>
          <p:cNvPr id="4" name="Rectangle 3">
            <a:extLst>
              <a:ext uri="{FF2B5EF4-FFF2-40B4-BE49-F238E27FC236}">
                <a16:creationId xmlns:a16="http://schemas.microsoft.com/office/drawing/2014/main" id="{D6164FB8-DF71-C1AB-0D1D-D7895B530C66}"/>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1C38886C-2C5C-8C97-284B-EF0744C3A021}"/>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CC2FCE07-76C1-5975-00C4-5FB62F719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7" name="Image 12">
            <a:extLst>
              <a:ext uri="{FF2B5EF4-FFF2-40B4-BE49-F238E27FC236}">
                <a16:creationId xmlns:a16="http://schemas.microsoft.com/office/drawing/2014/main" id="{A5C4538A-F00E-9C52-3712-F86F05A481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descr="Une image contenant texte, capture d’écran, nombre, Police&#10;&#10;Le contenu généré par l’IA peut être incorrect.">
            <a:extLst>
              <a:ext uri="{FF2B5EF4-FFF2-40B4-BE49-F238E27FC236}">
                <a16:creationId xmlns:a16="http://schemas.microsoft.com/office/drawing/2014/main" id="{5E04E2EC-CA7D-7188-58F2-FCB14B283607}"/>
              </a:ext>
            </a:extLst>
          </p:cNvPr>
          <p:cNvPicPr>
            <a:picLocks noChangeAspect="1"/>
          </p:cNvPicPr>
          <p:nvPr/>
        </p:nvPicPr>
        <p:blipFill>
          <a:blip r:embed="rId5"/>
          <a:stretch>
            <a:fillRect/>
          </a:stretch>
        </p:blipFill>
        <p:spPr>
          <a:xfrm>
            <a:off x="856144" y="0"/>
            <a:ext cx="9628813" cy="6858000"/>
          </a:xfrm>
          <a:prstGeom prst="rect">
            <a:avLst/>
          </a:prstGeom>
        </p:spPr>
      </p:pic>
    </p:spTree>
    <p:extLst>
      <p:ext uri="{BB962C8B-B14F-4D97-AF65-F5344CB8AC3E}">
        <p14:creationId xmlns:p14="http://schemas.microsoft.com/office/powerpoint/2010/main" val="28912595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A2D2D-BC69-73D0-8CB3-72480B6A86FD}"/>
            </a:ext>
          </a:extLst>
        </p:cNvPr>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08A92F1D-EE74-941A-AA11-4AFBFD6FFEC7}"/>
              </a:ext>
            </a:extLst>
          </p:cNvPr>
          <p:cNvCxnSpPr>
            <a:cxnSpLocks/>
          </p:cNvCxnSpPr>
          <p:nvPr/>
        </p:nvCxnSpPr>
        <p:spPr>
          <a:xfrm>
            <a:off x="-49096" y="849648"/>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3" name="Grouper 104">
            <a:extLst>
              <a:ext uri="{FF2B5EF4-FFF2-40B4-BE49-F238E27FC236}">
                <a16:creationId xmlns:a16="http://schemas.microsoft.com/office/drawing/2014/main" id="{9B452E31-EF9B-A9CE-0A56-59DF9D553B1D}"/>
              </a:ext>
            </a:extLst>
          </p:cNvPr>
          <p:cNvGrpSpPr>
            <a:grpSpLocks noChangeAspect="1"/>
          </p:cNvGrpSpPr>
          <p:nvPr/>
        </p:nvGrpSpPr>
        <p:grpSpPr>
          <a:xfrm rot="2700000">
            <a:off x="226795" y="243693"/>
            <a:ext cx="356163" cy="360000"/>
            <a:chOff x="6420580" y="3613744"/>
            <a:chExt cx="2605087" cy="2633165"/>
          </a:xfrm>
          <a:solidFill>
            <a:srgbClr val="F5D346"/>
          </a:solidFill>
        </p:grpSpPr>
        <p:sp>
          <p:nvSpPr>
            <p:cNvPr id="4" name="Ellipse 3">
              <a:extLst>
                <a:ext uri="{FF2B5EF4-FFF2-40B4-BE49-F238E27FC236}">
                  <a16:creationId xmlns:a16="http://schemas.microsoft.com/office/drawing/2014/main" id="{F19B026A-E5C8-17EB-6865-1FDBB5127EE0}"/>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5" name="Rectangle 4">
              <a:extLst>
                <a:ext uri="{FF2B5EF4-FFF2-40B4-BE49-F238E27FC236}">
                  <a16:creationId xmlns:a16="http://schemas.microsoft.com/office/drawing/2014/main" id="{AF35A9BC-E104-12FD-EB44-0767FDA79A0C}"/>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6" name="Ellipse 5">
              <a:extLst>
                <a:ext uri="{FF2B5EF4-FFF2-40B4-BE49-F238E27FC236}">
                  <a16:creationId xmlns:a16="http://schemas.microsoft.com/office/drawing/2014/main" id="{D69D86CF-2416-ABD9-5603-925920C15DF9}"/>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71B02F12-74C9-64F9-9341-C50F07CD49EC}"/>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
        <p:nvSpPr>
          <p:cNvPr id="9" name="ZoneTexte 8">
            <a:extLst>
              <a:ext uri="{FF2B5EF4-FFF2-40B4-BE49-F238E27FC236}">
                <a16:creationId xmlns:a16="http://schemas.microsoft.com/office/drawing/2014/main" id="{445464A7-DCBF-7158-56A9-E8A45E5A0AC6}"/>
              </a:ext>
            </a:extLst>
          </p:cNvPr>
          <p:cNvSpPr txBox="1"/>
          <p:nvPr/>
        </p:nvSpPr>
        <p:spPr>
          <a:xfrm>
            <a:off x="757475" y="187190"/>
            <a:ext cx="9897993" cy="523220"/>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a:solidFill>
                  <a:srgbClr val="5EBFEC"/>
                </a:solidFill>
                <a:latin typeface="Raleway" panose="020B0503030101060003" pitchFamily="34" charset="0"/>
              </a:rPr>
              <a:t>Des problématiques du secteur </a:t>
            </a:r>
            <a:endParaRPr kumimoji="0" lang="fr-FR" sz="2800" b="1" i="0" u="none" strike="noStrike" kern="1200" cap="none" spc="0" normalizeH="0" baseline="0" noProof="0">
              <a:ln>
                <a:noFill/>
              </a:ln>
              <a:solidFill>
                <a:srgbClr val="E27789"/>
              </a:solidFill>
              <a:effectLst/>
              <a:uLnTx/>
              <a:uFillTx/>
              <a:latin typeface="Raleway"/>
              <a:ea typeface="Raleway" charset="0"/>
              <a:cs typeface="Raleway" charset="0"/>
            </a:endParaRPr>
          </a:p>
        </p:txBody>
      </p:sp>
      <p:sp>
        <p:nvSpPr>
          <p:cNvPr id="11" name="Rectangle 10">
            <a:extLst>
              <a:ext uri="{FF2B5EF4-FFF2-40B4-BE49-F238E27FC236}">
                <a16:creationId xmlns:a16="http://schemas.microsoft.com/office/drawing/2014/main" id="{E021D787-6A11-4BC0-EC6B-93B92A8F9987}"/>
              </a:ext>
            </a:extLst>
          </p:cNvPr>
          <p:cNvSpPr/>
          <p:nvPr/>
        </p:nvSpPr>
        <p:spPr>
          <a:xfrm>
            <a:off x="5064382" y="5021346"/>
            <a:ext cx="6092792"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err="1">
                <a:ln>
                  <a:noFill/>
                </a:ln>
                <a:solidFill>
                  <a:srgbClr val="5EBFEC"/>
                </a:solidFill>
                <a:effectLst/>
                <a:uLnTx/>
                <a:uFillTx/>
                <a:latin typeface="Raleway" panose="020B0503030101060003" pitchFamily="34" charset="0"/>
              </a:rPr>
              <a:t>Ricola</a:t>
            </a:r>
            <a:r>
              <a:rPr kumimoji="0" lang="fr-FR" sz="1600" b="1" i="0" u="none" strike="noStrike" kern="1200" cap="none" spc="0" normalizeH="0" baseline="0" noProof="0">
                <a:ln>
                  <a:noFill/>
                </a:ln>
                <a:solidFill>
                  <a:srgbClr val="5EBFEC"/>
                </a:solidFill>
                <a:effectLst/>
                <a:uLnTx/>
                <a:uFillTx/>
                <a:latin typeface="Raleway" panose="020B0503030101060003" pitchFamily="34" charset="0"/>
              </a:rPr>
              <a:t> réduit le poids de son emballage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black"/>
                </a:solidFill>
                <a:effectLst/>
                <a:uLnTx/>
                <a:uFillTx/>
                <a:latin typeface="Raleway" panose="020B0503030101060003" pitchFamily="34" charset="0"/>
              </a:rPr>
              <a:t>Allégement</a:t>
            </a:r>
            <a:r>
              <a:rPr kumimoji="0" lang="fr-FR" sz="1600" b="0" i="0" u="none" strike="noStrike" kern="1200" cap="none" spc="0" normalizeH="0" baseline="0" noProof="0">
                <a:ln>
                  <a:noFill/>
                </a:ln>
                <a:solidFill>
                  <a:srgbClr val="FF0000"/>
                </a:solidFill>
                <a:effectLst/>
                <a:uLnTx/>
                <a:uFillTx/>
                <a:latin typeface="Raleway" panose="020B0503030101060003" pitchFamily="34" charset="0"/>
              </a:rPr>
              <a:t> </a:t>
            </a:r>
            <a:r>
              <a:rPr kumimoji="0" lang="fr-FR" sz="1600" b="0" i="0" u="none" strike="noStrike" kern="1200" cap="none" spc="0" normalizeH="0" baseline="0" noProof="0">
                <a:ln>
                  <a:noFill/>
                </a:ln>
                <a:solidFill>
                  <a:prstClr val="black"/>
                </a:solidFill>
                <a:effectLst/>
                <a:uLnTx/>
                <a:uFillTx/>
                <a:latin typeface="Raleway" panose="020B0503030101060003" pitchFamily="34" charset="0"/>
              </a:rPr>
              <a:t>de 8%, format identique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black"/>
                </a:solidFill>
                <a:effectLst/>
                <a:uLnTx/>
                <a:uFillTx/>
                <a:latin typeface="Raleway" panose="020B0503030101060003" pitchFamily="34" charset="0"/>
              </a:rPr>
              <a:t>Plus de 20 tonnes de carton économisées / an</a:t>
            </a:r>
          </a:p>
        </p:txBody>
      </p:sp>
      <p:sp>
        <p:nvSpPr>
          <p:cNvPr id="15" name="Rectangle 14">
            <a:extLst>
              <a:ext uri="{FF2B5EF4-FFF2-40B4-BE49-F238E27FC236}">
                <a16:creationId xmlns:a16="http://schemas.microsoft.com/office/drawing/2014/main" id="{6D917A36-0546-039A-2448-BA6D5A4C3136}"/>
              </a:ext>
            </a:extLst>
          </p:cNvPr>
          <p:cNvSpPr/>
          <p:nvPr/>
        </p:nvSpPr>
        <p:spPr>
          <a:xfrm>
            <a:off x="5060745" y="1419569"/>
            <a:ext cx="6165381"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err="1">
                <a:ln>
                  <a:noFill/>
                </a:ln>
                <a:solidFill>
                  <a:srgbClr val="5EBFEC"/>
                </a:solidFill>
                <a:effectLst/>
                <a:uLnTx/>
                <a:uFillTx/>
                <a:latin typeface="Raleway" panose="020B0503030101060003" pitchFamily="34" charset="0"/>
              </a:rPr>
              <a:t>Laïta</a:t>
            </a:r>
            <a:r>
              <a:rPr kumimoji="0" lang="fr-FR" sz="1600" b="1" i="0" u="none" strike="noStrike" kern="1200" cap="none" spc="0" normalizeH="0" baseline="0" noProof="0">
                <a:ln>
                  <a:noFill/>
                </a:ln>
                <a:solidFill>
                  <a:srgbClr val="5EBFEC"/>
                </a:solidFill>
                <a:effectLst/>
                <a:uLnTx/>
                <a:uFillTx/>
                <a:latin typeface="Raleway" panose="020B0503030101060003" pitchFamily="34" charset="0"/>
              </a:rPr>
              <a:t> réduit le poids de ses coupelles plastique et supprime l’étui carton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black"/>
                </a:solidFill>
                <a:effectLst/>
                <a:uLnTx/>
                <a:uFillTx/>
                <a:latin typeface="Raleway" panose="020B0503030101060003" pitchFamily="34" charset="0"/>
              </a:rPr>
              <a:t>Allégement</a:t>
            </a:r>
            <a:r>
              <a:rPr kumimoji="0" lang="fr-FR" sz="1600" b="0" i="0" u="none" strike="noStrike" kern="1200" cap="none" spc="0" normalizeH="0" baseline="0" noProof="0">
                <a:ln>
                  <a:noFill/>
                </a:ln>
                <a:solidFill>
                  <a:srgbClr val="FF0000"/>
                </a:solidFill>
                <a:effectLst/>
                <a:uLnTx/>
                <a:uFillTx/>
                <a:latin typeface="Raleway" panose="020B0503030101060003" pitchFamily="34" charset="0"/>
              </a:rPr>
              <a:t> </a:t>
            </a:r>
            <a:r>
              <a:rPr kumimoji="0" lang="fr-FR" sz="1600" b="0" i="0" u="none" strike="noStrike" kern="1200" cap="none" spc="0" normalizeH="0" baseline="0" noProof="0">
                <a:ln>
                  <a:noFill/>
                </a:ln>
                <a:solidFill>
                  <a:prstClr val="black"/>
                </a:solidFill>
                <a:effectLst/>
                <a:uLnTx/>
                <a:uFillTx/>
                <a:latin typeface="Raleway" panose="020B0503030101060003" pitchFamily="34" charset="0"/>
              </a:rPr>
              <a:t>de 64 % de l’emballage </a:t>
            </a:r>
          </a:p>
        </p:txBody>
      </p:sp>
      <p:sp>
        <p:nvSpPr>
          <p:cNvPr id="17" name="Rectangle 16">
            <a:extLst>
              <a:ext uri="{FF2B5EF4-FFF2-40B4-BE49-F238E27FC236}">
                <a16:creationId xmlns:a16="http://schemas.microsoft.com/office/drawing/2014/main" id="{B4132373-774C-CA4D-0FAB-D8E16D8B87F8}"/>
              </a:ext>
            </a:extLst>
          </p:cNvPr>
          <p:cNvSpPr/>
          <p:nvPr/>
        </p:nvSpPr>
        <p:spPr>
          <a:xfrm>
            <a:off x="5060272" y="3387650"/>
            <a:ext cx="6377137"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EBFEC"/>
                </a:solidFill>
                <a:effectLst/>
                <a:uLnTx/>
                <a:uFillTx/>
                <a:latin typeface="Raleway" panose="020B0503030101060003" pitchFamily="34" charset="0"/>
              </a:rPr>
              <a:t>Bonduelle renonce à son couvercle refermable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black"/>
                </a:solidFill>
                <a:effectLst/>
                <a:uLnTx/>
                <a:uFillTx/>
                <a:latin typeface="Raleway" panose="020B0503030101060003" pitchFamily="34" charset="0"/>
              </a:rPr>
              <a:t>Suppression de 550 tonnes de plastique à par an </a:t>
            </a:r>
          </a:p>
        </p:txBody>
      </p:sp>
      <p:sp>
        <p:nvSpPr>
          <p:cNvPr id="18" name="Rectangle 17">
            <a:extLst>
              <a:ext uri="{FF2B5EF4-FFF2-40B4-BE49-F238E27FC236}">
                <a16:creationId xmlns:a16="http://schemas.microsoft.com/office/drawing/2014/main" id="{2FB11F6A-B672-E02B-8C77-B5C2E2C4F879}"/>
              </a:ext>
            </a:extLst>
          </p:cNvPr>
          <p:cNvSpPr/>
          <p:nvPr/>
        </p:nvSpPr>
        <p:spPr>
          <a:xfrm>
            <a:off x="367934" y="1166922"/>
            <a:ext cx="10902591" cy="1513744"/>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9" name="Rectangle 18">
            <a:extLst>
              <a:ext uri="{FF2B5EF4-FFF2-40B4-BE49-F238E27FC236}">
                <a16:creationId xmlns:a16="http://schemas.microsoft.com/office/drawing/2014/main" id="{0AB60E95-B27F-BF8C-2647-23CC605B06F6}"/>
              </a:ext>
            </a:extLst>
          </p:cNvPr>
          <p:cNvSpPr/>
          <p:nvPr/>
        </p:nvSpPr>
        <p:spPr>
          <a:xfrm>
            <a:off x="363126" y="2925209"/>
            <a:ext cx="10906503" cy="1757305"/>
          </a:xfrm>
          <a:prstGeom prst="rect">
            <a:avLst/>
          </a:prstGeom>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endParaRPr lang="fr-FR" dirty="0"/>
          </a:p>
        </p:txBody>
      </p:sp>
      <p:sp>
        <p:nvSpPr>
          <p:cNvPr id="20" name="Rectangle 19">
            <a:extLst>
              <a:ext uri="{FF2B5EF4-FFF2-40B4-BE49-F238E27FC236}">
                <a16:creationId xmlns:a16="http://schemas.microsoft.com/office/drawing/2014/main" id="{91EC2CBF-2C53-BD41-B17E-15EA8935F637}"/>
              </a:ext>
            </a:extLst>
          </p:cNvPr>
          <p:cNvSpPr/>
          <p:nvPr/>
        </p:nvSpPr>
        <p:spPr>
          <a:xfrm>
            <a:off x="372549" y="4903461"/>
            <a:ext cx="10891541" cy="1628392"/>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8" name="Image 7">
            <a:extLst>
              <a:ext uri="{FF2B5EF4-FFF2-40B4-BE49-F238E27FC236}">
                <a16:creationId xmlns:a16="http://schemas.microsoft.com/office/drawing/2014/main" id="{A407FD47-CFF8-883C-7FCF-F8643DA98813}"/>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21" name="Image 20" descr="Une image contenant objectif de caméra, lentille&#10;&#10;Le contenu généré par l’IA peut être incorrect.">
            <a:extLst>
              <a:ext uri="{FF2B5EF4-FFF2-40B4-BE49-F238E27FC236}">
                <a16:creationId xmlns:a16="http://schemas.microsoft.com/office/drawing/2014/main" id="{2ADFE934-EB40-914A-7EA6-90D06604EF7E}"/>
              </a:ext>
            </a:extLst>
          </p:cNvPr>
          <p:cNvPicPr>
            <a:picLocks noChangeAspect="1"/>
          </p:cNvPicPr>
          <p:nvPr/>
        </p:nvPicPr>
        <p:blipFill>
          <a:blip r:embed="rId3"/>
          <a:stretch>
            <a:fillRect/>
          </a:stretch>
        </p:blipFill>
        <p:spPr>
          <a:xfrm>
            <a:off x="1452526" y="1420408"/>
            <a:ext cx="1185890" cy="1026595"/>
          </a:xfrm>
          <a:prstGeom prst="rect">
            <a:avLst/>
          </a:prstGeom>
        </p:spPr>
      </p:pic>
      <p:pic>
        <p:nvPicPr>
          <p:cNvPr id="10" name="Image 9" descr="Une image contenant paille, tasse, vaisselle, intérieur&#10;&#10;Le contenu généré par l’IA peut être incorrect.">
            <a:extLst>
              <a:ext uri="{FF2B5EF4-FFF2-40B4-BE49-F238E27FC236}">
                <a16:creationId xmlns:a16="http://schemas.microsoft.com/office/drawing/2014/main" id="{BC423544-9674-2EB3-27F7-708992C53132}"/>
              </a:ext>
            </a:extLst>
          </p:cNvPr>
          <p:cNvPicPr>
            <a:picLocks noChangeAspect="1"/>
          </p:cNvPicPr>
          <p:nvPr/>
        </p:nvPicPr>
        <p:blipFill>
          <a:blip r:embed="rId4"/>
          <a:stretch>
            <a:fillRect/>
          </a:stretch>
        </p:blipFill>
        <p:spPr>
          <a:xfrm>
            <a:off x="1442015" y="3191354"/>
            <a:ext cx="1195106" cy="1255386"/>
          </a:xfrm>
          <a:prstGeom prst="rect">
            <a:avLst/>
          </a:prstGeom>
        </p:spPr>
      </p:pic>
      <p:pic>
        <p:nvPicPr>
          <p:cNvPr id="12" name="Image 11" descr="Une image contenant ustensiles de cuisine&#10;&#10;Le contenu généré par l’IA peut être incorrect.">
            <a:extLst>
              <a:ext uri="{FF2B5EF4-FFF2-40B4-BE49-F238E27FC236}">
                <a16:creationId xmlns:a16="http://schemas.microsoft.com/office/drawing/2014/main" id="{253F9206-5A8D-6775-E493-6F02A7F7080D}"/>
              </a:ext>
            </a:extLst>
          </p:cNvPr>
          <p:cNvPicPr>
            <a:picLocks noChangeAspect="1"/>
          </p:cNvPicPr>
          <p:nvPr/>
        </p:nvPicPr>
        <p:blipFill>
          <a:blip r:embed="rId5"/>
          <a:stretch>
            <a:fillRect/>
          </a:stretch>
        </p:blipFill>
        <p:spPr>
          <a:xfrm>
            <a:off x="1071671" y="5162181"/>
            <a:ext cx="1603332" cy="1092767"/>
          </a:xfrm>
          <a:prstGeom prst="rect">
            <a:avLst/>
          </a:prstGeom>
        </p:spPr>
      </p:pic>
      <p:sp>
        <p:nvSpPr>
          <p:cNvPr id="14" name="Rectangle 13">
            <a:extLst>
              <a:ext uri="{FF2B5EF4-FFF2-40B4-BE49-F238E27FC236}">
                <a16:creationId xmlns:a16="http://schemas.microsoft.com/office/drawing/2014/main" id="{12DEAAF6-7C70-CE1B-041E-C35437BF7882}"/>
              </a:ext>
            </a:extLst>
          </p:cNvPr>
          <p:cNvSpPr/>
          <p:nvPr/>
        </p:nvSpPr>
        <p:spPr>
          <a:xfrm>
            <a:off x="3551533" y="1562898"/>
            <a:ext cx="7381597" cy="1354217"/>
          </a:xfrm>
          <a:prstGeom prst="rect">
            <a:avLst/>
          </a:prstGeom>
        </p:spPr>
        <p:txBody>
          <a:bodyPr wrap="square" lIns="91440" tIns="45720" rIns="91440" bIns="45720" anchor="t">
            <a:spAutoFit/>
          </a:bodyPr>
          <a:lstStyle/>
          <a:p>
            <a:pPr>
              <a:defRPr/>
            </a:pPr>
            <a:r>
              <a:rPr lang="fr-FR" sz="1600" b="1" dirty="0">
                <a:solidFill>
                  <a:schemeClr val="accent2"/>
                </a:solidFill>
                <a:ea typeface="+mn-lt"/>
                <a:cs typeface="+mn-lt"/>
              </a:rPr>
              <a:t>Le noir de carbone, </a:t>
            </a:r>
            <a:r>
              <a:rPr lang="fr-FR" sz="1600" dirty="0">
                <a:solidFill>
                  <a:schemeClr val="accent2"/>
                </a:solidFill>
                <a:ea typeface="+mn-lt"/>
                <a:cs typeface="+mn-lt"/>
              </a:rPr>
              <a:t>un malus de 100 % est appliqué</a:t>
            </a:r>
            <a:r>
              <a:rPr lang="fr-FR" sz="1600" b="1" dirty="0">
                <a:solidFill>
                  <a:schemeClr val="accent2"/>
                </a:solidFill>
                <a:ea typeface="+mn-lt"/>
                <a:cs typeface="+mn-lt"/>
              </a:rPr>
              <a:t> </a:t>
            </a:r>
            <a:r>
              <a:rPr lang="fr-FR" sz="1600" dirty="0">
                <a:ea typeface="+mn-lt"/>
                <a:cs typeface="+mn-lt"/>
              </a:rPr>
              <a:t>aux emballages en plastique rigide dont la teinte sombre empêche le tri optique dans les centres de tri et chez les recycleurs.</a:t>
            </a:r>
            <a:endParaRPr lang="fr-FR"/>
          </a:p>
          <a:p>
            <a:pPr>
              <a:defRPr/>
            </a:pPr>
            <a:endParaRPr lang="fr-FR" sz="1600" b="1" dirty="0">
              <a:solidFill>
                <a:srgbClr val="5EBFED"/>
              </a:solidFill>
            </a:endParaRPr>
          </a:p>
          <a:p>
            <a:pPr>
              <a:defRPr/>
            </a:pPr>
            <a:endParaRPr lang="fr-FR"/>
          </a:p>
        </p:txBody>
      </p:sp>
      <p:sp>
        <p:nvSpPr>
          <p:cNvPr id="22" name="Rectangle 21">
            <a:extLst>
              <a:ext uri="{FF2B5EF4-FFF2-40B4-BE49-F238E27FC236}">
                <a16:creationId xmlns:a16="http://schemas.microsoft.com/office/drawing/2014/main" id="{661CAC46-A15B-5BA4-14D5-4800FD4842CD}"/>
              </a:ext>
            </a:extLst>
          </p:cNvPr>
          <p:cNvSpPr/>
          <p:nvPr/>
        </p:nvSpPr>
        <p:spPr>
          <a:xfrm>
            <a:off x="3500733" y="3429798"/>
            <a:ext cx="7152997" cy="861774"/>
          </a:xfrm>
          <a:prstGeom prst="rect">
            <a:avLst/>
          </a:prstGeom>
        </p:spPr>
        <p:txBody>
          <a:bodyPr wrap="square" lIns="91440" tIns="45720" rIns="91440" bIns="45720" anchor="t">
            <a:spAutoFit/>
          </a:bodyPr>
          <a:lstStyle/>
          <a:p>
            <a:pPr>
              <a:defRPr/>
            </a:pPr>
            <a:r>
              <a:rPr lang="fr-FR" sz="1600" b="1" dirty="0">
                <a:solidFill>
                  <a:schemeClr val="accent2"/>
                </a:solidFill>
                <a:ea typeface="+mn-lt"/>
                <a:cs typeface="+mn-lt"/>
              </a:rPr>
              <a:t>Le PLA, </a:t>
            </a:r>
            <a:r>
              <a:rPr lang="fr-FR" sz="1600" dirty="0">
                <a:ea typeface="+mn-lt"/>
                <a:cs typeface="+mn-lt"/>
              </a:rPr>
              <a:t>plastique d'origine végétal, mais n'a pas de filière de recyclage en France. Donc tarif le plus cher, et potentielle interdiction en 2030. </a:t>
            </a:r>
            <a:endParaRPr lang="fr-FR" dirty="0"/>
          </a:p>
          <a:p>
            <a:pPr>
              <a:defRPr/>
            </a:pPr>
            <a:endParaRPr lang="fr-FR"/>
          </a:p>
        </p:txBody>
      </p:sp>
      <p:sp>
        <p:nvSpPr>
          <p:cNvPr id="23" name="Rectangle 22">
            <a:extLst>
              <a:ext uri="{FF2B5EF4-FFF2-40B4-BE49-F238E27FC236}">
                <a16:creationId xmlns:a16="http://schemas.microsoft.com/office/drawing/2014/main" id="{3D9C9A47-D51F-3740-349D-6A2E1CBC9C9D}"/>
              </a:ext>
            </a:extLst>
          </p:cNvPr>
          <p:cNvSpPr/>
          <p:nvPr/>
        </p:nvSpPr>
        <p:spPr>
          <a:xfrm>
            <a:off x="3437233" y="5055397"/>
            <a:ext cx="7610197" cy="1600438"/>
          </a:xfrm>
          <a:prstGeom prst="rect">
            <a:avLst/>
          </a:prstGeom>
        </p:spPr>
        <p:txBody>
          <a:bodyPr wrap="square" lIns="91440" tIns="45720" rIns="91440" bIns="45720" anchor="t">
            <a:spAutoFit/>
          </a:bodyPr>
          <a:lstStyle/>
          <a:p>
            <a:pPr>
              <a:defRPr/>
            </a:pPr>
            <a:r>
              <a:rPr lang="fr-FR" sz="1600" b="1" dirty="0">
                <a:solidFill>
                  <a:schemeClr val="accent2"/>
                </a:solidFill>
                <a:ea typeface="+mn-lt"/>
                <a:cs typeface="+mn-lt"/>
              </a:rPr>
              <a:t>La full métallisation </a:t>
            </a:r>
            <a:r>
              <a:rPr lang="fr-FR" sz="1600" dirty="0">
                <a:ea typeface="+mn-lt"/>
                <a:cs typeface="+mn-lt"/>
              </a:rPr>
              <a:t>Si un emballage comporte une barrière ou un décor métallisé (avec ou sans surimpression), le faisceau infra-rouge émis par la machine est dispersé par le reflet généré, ou bloqué par la couche métallisée. La machine n’est plus en mesure de bien orienter l’emballage vers sa filière de recyclage : l’emballage ne sera donc pas recyclé.</a:t>
            </a:r>
            <a:r>
              <a:rPr lang="fr-FR" sz="1600" dirty="0">
                <a:solidFill>
                  <a:srgbClr val="000000"/>
                </a:solidFill>
                <a:ea typeface="+mn-lt"/>
                <a:cs typeface="+mn-lt"/>
              </a:rPr>
              <a:t> </a:t>
            </a:r>
            <a:r>
              <a:rPr lang="fr-FR" sz="1600" dirty="0">
                <a:solidFill>
                  <a:schemeClr val="accent2"/>
                </a:solidFill>
                <a:ea typeface="+mn-lt"/>
                <a:cs typeface="+mn-lt"/>
              </a:rPr>
              <a:t>Malus de 10% si 100% des faces métallisées</a:t>
            </a:r>
            <a:endParaRPr lang="fr-FR" dirty="0">
              <a:solidFill>
                <a:schemeClr val="accent2"/>
              </a:solidFill>
            </a:endParaRPr>
          </a:p>
          <a:p>
            <a:pPr>
              <a:defRPr/>
            </a:pPr>
            <a:endParaRPr lang="fr-FR"/>
          </a:p>
        </p:txBody>
      </p:sp>
    </p:spTree>
    <p:extLst>
      <p:ext uri="{BB962C8B-B14F-4D97-AF65-F5344CB8AC3E}">
        <p14:creationId xmlns:p14="http://schemas.microsoft.com/office/powerpoint/2010/main" val="13123215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40F9-7A69-B2E0-98C4-B48EA3E85016}"/>
            </a:ext>
          </a:extLst>
        </p:cNvPr>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91B69C3A-4E47-0B2D-44B0-5E21EAF279E3}"/>
              </a:ext>
            </a:extLst>
          </p:cNvPr>
          <p:cNvCxnSpPr>
            <a:cxnSpLocks/>
          </p:cNvCxnSpPr>
          <p:nvPr/>
        </p:nvCxnSpPr>
        <p:spPr>
          <a:xfrm>
            <a:off x="-49096" y="849648"/>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3" name="Grouper 104">
            <a:extLst>
              <a:ext uri="{FF2B5EF4-FFF2-40B4-BE49-F238E27FC236}">
                <a16:creationId xmlns:a16="http://schemas.microsoft.com/office/drawing/2014/main" id="{66B11865-B61C-01EA-B976-3F3B7504EEF3}"/>
              </a:ext>
            </a:extLst>
          </p:cNvPr>
          <p:cNvGrpSpPr>
            <a:grpSpLocks noChangeAspect="1"/>
          </p:cNvGrpSpPr>
          <p:nvPr/>
        </p:nvGrpSpPr>
        <p:grpSpPr>
          <a:xfrm rot="2700000">
            <a:off x="226795" y="243693"/>
            <a:ext cx="356163" cy="360000"/>
            <a:chOff x="6420580" y="3613744"/>
            <a:chExt cx="2605087" cy="2633165"/>
          </a:xfrm>
          <a:solidFill>
            <a:srgbClr val="F5D346"/>
          </a:solidFill>
        </p:grpSpPr>
        <p:sp>
          <p:nvSpPr>
            <p:cNvPr id="4" name="Ellipse 3">
              <a:extLst>
                <a:ext uri="{FF2B5EF4-FFF2-40B4-BE49-F238E27FC236}">
                  <a16:creationId xmlns:a16="http://schemas.microsoft.com/office/drawing/2014/main" id="{01A85083-2029-BD56-00E1-170C41552C03}"/>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5" name="Rectangle 4">
              <a:extLst>
                <a:ext uri="{FF2B5EF4-FFF2-40B4-BE49-F238E27FC236}">
                  <a16:creationId xmlns:a16="http://schemas.microsoft.com/office/drawing/2014/main" id="{967F19A4-9BF1-3603-4FD2-CFD8146D82EC}"/>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6" name="Ellipse 5">
              <a:extLst>
                <a:ext uri="{FF2B5EF4-FFF2-40B4-BE49-F238E27FC236}">
                  <a16:creationId xmlns:a16="http://schemas.microsoft.com/office/drawing/2014/main" id="{1B3304FD-7090-6FC5-F66D-2DCE8A931F90}"/>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3BA999D3-8216-D4ED-C9DD-4F9E123C9615}"/>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
        <p:nvSpPr>
          <p:cNvPr id="9" name="ZoneTexte 8">
            <a:extLst>
              <a:ext uri="{FF2B5EF4-FFF2-40B4-BE49-F238E27FC236}">
                <a16:creationId xmlns:a16="http://schemas.microsoft.com/office/drawing/2014/main" id="{FBD12004-9238-B5CE-6A17-6C7DB42387A0}"/>
              </a:ext>
            </a:extLst>
          </p:cNvPr>
          <p:cNvSpPr txBox="1"/>
          <p:nvPr/>
        </p:nvSpPr>
        <p:spPr>
          <a:xfrm>
            <a:off x="757475" y="187190"/>
            <a:ext cx="9897993" cy="523220"/>
          </a:xfrm>
          <a:prstGeom prst="rect">
            <a:avLst/>
          </a:prstGeom>
          <a:noFill/>
          <a:ln>
            <a:noFill/>
          </a:ln>
        </p:spPr>
        <p:txBody>
          <a:bodyPr wrap="square" lIns="91440" tIns="45720" rIns="91440" bIns="45720" rtlCol="0" anchor="t">
            <a:spAutoFit/>
          </a:bodyPr>
          <a:lstStyle/>
          <a:p>
            <a:pPr>
              <a:defRPr/>
            </a:pPr>
            <a:r>
              <a:rPr lang="fr-FR" sz="2800" b="1" dirty="0">
                <a:solidFill>
                  <a:srgbClr val="5EBFEC"/>
                </a:solidFill>
                <a:latin typeface="Raleway"/>
              </a:rPr>
              <a:t>Des exemples de bonnes pratiques  </a:t>
            </a:r>
            <a:endParaRPr lang="fr-FR" sz="2800" b="1" i="0" u="none" strike="noStrike" kern="1200" cap="none" spc="0" normalizeH="0" baseline="0" noProof="0" dirty="0">
              <a:ln>
                <a:noFill/>
              </a:ln>
              <a:solidFill>
                <a:srgbClr val="E27789"/>
              </a:solidFill>
              <a:effectLst/>
              <a:uLnTx/>
              <a:uFillTx/>
              <a:latin typeface="Raleway"/>
              <a:ea typeface="Raleway" charset="0"/>
              <a:cs typeface="Raleway" charset="0"/>
            </a:endParaRPr>
          </a:p>
        </p:txBody>
      </p:sp>
      <p:sp>
        <p:nvSpPr>
          <p:cNvPr id="15" name="Rectangle 14">
            <a:extLst>
              <a:ext uri="{FF2B5EF4-FFF2-40B4-BE49-F238E27FC236}">
                <a16:creationId xmlns:a16="http://schemas.microsoft.com/office/drawing/2014/main" id="{8104A0DD-A521-6C38-3556-CBFCAC169319}"/>
              </a:ext>
            </a:extLst>
          </p:cNvPr>
          <p:cNvSpPr/>
          <p:nvPr/>
        </p:nvSpPr>
        <p:spPr>
          <a:xfrm>
            <a:off x="5297583" y="1996218"/>
            <a:ext cx="6165381" cy="3323987"/>
          </a:xfrm>
          <a:prstGeom prst="rect">
            <a:avLst/>
          </a:prstGeom>
        </p:spPr>
        <p:txBody>
          <a:bodyPr wrap="square" lIns="91440" tIns="45720" rIns="91440" bIns="45720" anchor="t">
            <a:spAutoFit/>
          </a:bodyPr>
          <a:lstStyle/>
          <a:p>
            <a:pPr>
              <a:defRPr/>
            </a:pPr>
            <a:r>
              <a:rPr lang="fr-FR" sz="1600" dirty="0">
                <a:solidFill>
                  <a:prstClr val="black"/>
                </a:solidFill>
                <a:ea typeface="+mn-lt"/>
                <a:cs typeface="+mn-lt"/>
              </a:rPr>
              <a:t>Les madeleines </a:t>
            </a:r>
            <a:r>
              <a:rPr lang="fr-FR" sz="1600" b="1" dirty="0">
                <a:solidFill>
                  <a:srgbClr val="5EBFED"/>
                </a:solidFill>
                <a:ea typeface="+mn-lt"/>
                <a:cs typeface="+mn-lt"/>
              </a:rPr>
              <a:t>Mademoiselle Desserts</a:t>
            </a:r>
            <a:r>
              <a:rPr lang="fr-FR" sz="1600" dirty="0">
                <a:solidFill>
                  <a:prstClr val="black"/>
                </a:solidFill>
                <a:ea typeface="+mn-lt"/>
                <a:cs typeface="+mn-lt"/>
              </a:rPr>
              <a:t>, vendues en réseau Newrest et SNCF, sont passées d'un sachet OPP non recyclable à date en France </a:t>
            </a:r>
            <a:r>
              <a:rPr lang="fr-FR" sz="1600" b="1" dirty="0">
                <a:solidFill>
                  <a:prstClr val="black"/>
                </a:solidFill>
                <a:ea typeface="+mn-lt"/>
                <a:cs typeface="+mn-lt"/>
              </a:rPr>
              <a:t>à une solution en OPE compatible avec la filière de recyclage des emballages souples en PE. </a:t>
            </a:r>
            <a:endParaRPr lang="fr-FR" b="1" dirty="0">
              <a:solidFill>
                <a:prstClr val="black"/>
              </a:solidFill>
            </a:endParaRPr>
          </a:p>
          <a:p>
            <a:pPr>
              <a:defRPr/>
            </a:pPr>
            <a:endParaRPr lang="fr-FR" sz="1600" b="1" dirty="0">
              <a:solidFill>
                <a:prstClr val="black"/>
              </a:solidFill>
              <a:ea typeface="+mn-lt"/>
              <a:cs typeface="+mn-lt"/>
            </a:endParaRPr>
          </a:p>
          <a:p>
            <a:pPr>
              <a:defRPr/>
            </a:pPr>
            <a:r>
              <a:rPr lang="fr-FR" sz="1600" dirty="0">
                <a:solidFill>
                  <a:prstClr val="black"/>
                </a:solidFill>
                <a:ea typeface="+mn-lt"/>
                <a:cs typeface="+mn-lt"/>
              </a:rPr>
              <a:t>Le passage vers cette solution OPE 25 μm a permis </a:t>
            </a:r>
            <a:r>
              <a:rPr lang="fr-FR" sz="1600" b="1" dirty="0">
                <a:solidFill>
                  <a:prstClr val="black"/>
                </a:solidFill>
                <a:ea typeface="+mn-lt"/>
                <a:cs typeface="+mn-lt"/>
              </a:rPr>
              <a:t>une réduction de 500 kg </a:t>
            </a:r>
            <a:r>
              <a:rPr kumimoji="0" lang="fr-FR" sz="1600" b="1" i="0" u="none" strike="noStrike" kern="1200" cap="none" spc="0" normalizeH="0" baseline="0" noProof="0" dirty="0">
                <a:ln>
                  <a:noFill/>
                </a:ln>
                <a:solidFill>
                  <a:prstClr val="black"/>
                </a:solidFill>
                <a:effectLst/>
                <a:uLnTx/>
                <a:uFillTx/>
                <a:ea typeface="+mn-lt"/>
                <a:cs typeface="+mn-lt"/>
              </a:rPr>
              <a:t>de plastique </a:t>
            </a:r>
            <a:r>
              <a:rPr lang="fr-FR" sz="1600" b="1" dirty="0">
                <a:solidFill>
                  <a:prstClr val="black"/>
                </a:solidFill>
                <a:ea typeface="+mn-lt"/>
                <a:cs typeface="+mn-lt"/>
              </a:rPr>
              <a:t>annuelle. </a:t>
            </a:r>
            <a:endParaRPr lang="fr-FR" b="1">
              <a:solidFill>
                <a:prstClr val="black"/>
              </a:solidFill>
            </a:endParaRPr>
          </a:p>
          <a:p>
            <a:pPr>
              <a:defRPr/>
            </a:pPr>
            <a:endParaRPr lang="fr-FR" sz="1600" b="1" dirty="0">
              <a:solidFill>
                <a:prstClr val="black"/>
              </a:solidFill>
              <a:ea typeface="+mn-lt"/>
              <a:cs typeface="+mn-lt"/>
            </a:endParaRPr>
          </a:p>
          <a:p>
            <a:pPr>
              <a:defRPr/>
            </a:pPr>
            <a:r>
              <a:rPr lang="fr-FR" sz="1600" dirty="0">
                <a:solidFill>
                  <a:prstClr val="black"/>
                </a:solidFill>
                <a:ea typeface="+mn-lt"/>
                <a:cs typeface="+mn-lt"/>
              </a:rPr>
              <a:t>La nouvelle solution étant moins lisse ou pouvant présenter un aspect froissé, une allégation a été apposée pour informer les consommateurs </a:t>
            </a:r>
            <a:r>
              <a:rPr kumimoji="0" lang="fr-FR" sz="1600" i="0" u="none" strike="noStrike" kern="1200" cap="none" spc="0" normalizeH="0" baseline="0" noProof="0" dirty="0">
                <a:ln>
                  <a:noFill/>
                </a:ln>
                <a:solidFill>
                  <a:prstClr val="black"/>
                </a:solidFill>
                <a:effectLst/>
                <a:uLnTx/>
                <a:uFillTx/>
                <a:ea typeface="+mn-lt"/>
                <a:cs typeface="+mn-lt"/>
              </a:rPr>
              <a:t>et </a:t>
            </a:r>
            <a:r>
              <a:rPr lang="fr-FR" sz="1600" dirty="0">
                <a:solidFill>
                  <a:prstClr val="black"/>
                </a:solidFill>
                <a:ea typeface="+mn-lt"/>
                <a:cs typeface="+mn-lt"/>
              </a:rPr>
              <a:t>les sensibiliser sur la recyclabilité gagnée grâce à ce changement d'aspect.</a:t>
            </a:r>
            <a:endParaRPr lang="fr-FR" dirty="0">
              <a:solidFill>
                <a:prstClr val="black"/>
              </a:solidFill>
            </a:endParaRPr>
          </a:p>
          <a:p>
            <a:pPr>
              <a:defRPr/>
            </a:pPr>
            <a:endParaRPr lang="fr-FR"/>
          </a:p>
        </p:txBody>
      </p:sp>
      <p:sp>
        <p:nvSpPr>
          <p:cNvPr id="18" name="Rectangle 17">
            <a:extLst>
              <a:ext uri="{FF2B5EF4-FFF2-40B4-BE49-F238E27FC236}">
                <a16:creationId xmlns:a16="http://schemas.microsoft.com/office/drawing/2014/main" id="{BB0E42EF-4F5C-FD9C-14B0-6F3743C5DC23}"/>
              </a:ext>
            </a:extLst>
          </p:cNvPr>
          <p:cNvSpPr/>
          <p:nvPr/>
        </p:nvSpPr>
        <p:spPr>
          <a:xfrm>
            <a:off x="150809" y="1712679"/>
            <a:ext cx="11675475" cy="3875944"/>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F3B09697-48A8-EF54-D32B-A9560FF980D9}"/>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3" name="Image 12" descr="Une image contenant Snack, Restauration rapide, nourriture, sac&#10;&#10;Le contenu généré par l’IA peut être incorrect.">
            <a:extLst>
              <a:ext uri="{FF2B5EF4-FFF2-40B4-BE49-F238E27FC236}">
                <a16:creationId xmlns:a16="http://schemas.microsoft.com/office/drawing/2014/main" id="{A708D2FB-64D4-49E6-8E3C-FDDDD4B48BCA}"/>
              </a:ext>
            </a:extLst>
          </p:cNvPr>
          <p:cNvPicPr>
            <a:picLocks noChangeAspect="1"/>
          </p:cNvPicPr>
          <p:nvPr/>
        </p:nvPicPr>
        <p:blipFill>
          <a:blip r:embed="rId3"/>
          <a:stretch>
            <a:fillRect/>
          </a:stretch>
        </p:blipFill>
        <p:spPr>
          <a:xfrm>
            <a:off x="658255" y="2191265"/>
            <a:ext cx="3821842" cy="2938849"/>
          </a:xfrm>
          <a:prstGeom prst="rect">
            <a:avLst/>
          </a:prstGeom>
        </p:spPr>
      </p:pic>
    </p:spTree>
    <p:extLst>
      <p:ext uri="{BB962C8B-B14F-4D97-AF65-F5344CB8AC3E}">
        <p14:creationId xmlns:p14="http://schemas.microsoft.com/office/powerpoint/2010/main" val="2797250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CB5405-A66E-435E-86FE-12C57609650F}"/>
              </a:ext>
            </a:extLst>
          </p:cNvPr>
          <p:cNvSpPr>
            <a:spLocks noGrp="1"/>
          </p:cNvSpPr>
          <p:nvPr>
            <p:ph type="title"/>
          </p:nvPr>
        </p:nvSpPr>
        <p:spPr>
          <a:xfrm>
            <a:off x="745406" y="170794"/>
            <a:ext cx="9975179" cy="511708"/>
          </a:xfrm>
        </p:spPr>
        <p:txBody>
          <a:bodyPr>
            <a:normAutofit/>
          </a:bodyPr>
          <a:lstStyle/>
          <a:p>
            <a:r>
              <a:rPr lang="fr-FR" sz="2800">
                <a:solidFill>
                  <a:srgbClr val="5EC0EE"/>
                </a:solidFill>
                <a:latin typeface="Raleway" panose="020B0503030101060003" pitchFamily="34" charset="0"/>
              </a:rPr>
              <a:t>A vous de jouer !</a:t>
            </a:r>
            <a:endParaRPr lang="fr-FR" sz="2800">
              <a:latin typeface="Raleway" panose="020B0503030101060003" pitchFamily="34" charset="0"/>
            </a:endParaRPr>
          </a:p>
        </p:txBody>
      </p:sp>
      <p:sp>
        <p:nvSpPr>
          <p:cNvPr id="12" name="Rectangle 11">
            <a:extLst>
              <a:ext uri="{FF2B5EF4-FFF2-40B4-BE49-F238E27FC236}">
                <a16:creationId xmlns:a16="http://schemas.microsoft.com/office/drawing/2014/main" id="{E6AF7D52-72D8-4889-A801-2626E294C9A3}"/>
              </a:ext>
            </a:extLst>
          </p:cNvPr>
          <p:cNvSpPr/>
          <p:nvPr/>
        </p:nvSpPr>
        <p:spPr>
          <a:xfrm>
            <a:off x="6886059" y="4427868"/>
            <a:ext cx="270177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E3778A"/>
                </a:solidFill>
                <a:effectLst/>
                <a:uLnTx/>
                <a:uFillTx/>
                <a:latin typeface="Calibri Light" panose="020F0302020204030204"/>
                <a:ea typeface="+mn-ea"/>
                <a:cs typeface="Arial" panose="020B0604020202020204" pitchFamily="34" charset="0"/>
              </a:rPr>
              <a:t>4 – </a:t>
            </a:r>
            <a:r>
              <a:rPr kumimoji="0" lang="fr-FR" sz="18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rPr>
              <a:t>Barquette en PET noir</a:t>
            </a:r>
            <a:endParaRPr kumimoji="0" lang="fr-FR" sz="10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endParaRPr>
          </a:p>
        </p:txBody>
      </p:sp>
      <p:pic>
        <p:nvPicPr>
          <p:cNvPr id="59" name="Image 58">
            <a:extLst>
              <a:ext uri="{FF2B5EF4-FFF2-40B4-BE49-F238E27FC236}">
                <a16:creationId xmlns:a16="http://schemas.microsoft.com/office/drawing/2014/main" id="{FF5C21B3-9EBB-4F9E-B0D9-BFF161E6DC5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08" b="89862" l="5336" r="89845">
                        <a14:foregroundMark x1="9122" y1="44009" x2="5336" y2="33180"/>
                        <a14:foregroundMark x1="5336" y1="33180" x2="16351" y2="26498"/>
                        <a14:foregroundMark x1="36833" y1="11521" x2="49570" y2="10829"/>
                        <a14:foregroundMark x1="49570" y1="10829" x2="64716" y2="15668"/>
                        <a14:foregroundMark x1="25473" y1="79263" x2="46644" y2="84101"/>
                        <a14:foregroundMark x1="46644" y1="84101" x2="47160" y2="87788"/>
                        <a14:foregroundMark x1="74699" y1="20046" x2="81239" y2="25115"/>
                        <a14:foregroundMark x1="18072" y1="23272" x2="28227" y2="18894"/>
                        <a14:foregroundMark x1="28227" y1="18894" x2="16695" y2="24885"/>
                        <a14:foregroundMark x1="19105" y1="23041" x2="35112" y2="11060"/>
                        <a14:foregroundMark x1="35112" y1="11060" x2="35800" y2="10829"/>
                        <a14:foregroundMark x1="35800" y1="11751" x2="44750" y2="9908"/>
                        <a14:foregroundMark x1="44750" y1="9908" x2="53012" y2="12673"/>
                      </a14:backgroundRemoval>
                    </a14:imgEffect>
                  </a14:imgLayer>
                </a14:imgProps>
              </a:ext>
            </a:extLst>
          </a:blip>
          <a:stretch>
            <a:fillRect/>
          </a:stretch>
        </p:blipFill>
        <p:spPr>
          <a:xfrm>
            <a:off x="7999423" y="4936982"/>
            <a:ext cx="1591453" cy="1188796"/>
          </a:xfrm>
          <a:prstGeom prst="rect">
            <a:avLst/>
          </a:prstGeom>
        </p:spPr>
      </p:pic>
      <p:grpSp>
        <p:nvGrpSpPr>
          <p:cNvPr id="48" name="Groupe 47">
            <a:extLst>
              <a:ext uri="{FF2B5EF4-FFF2-40B4-BE49-F238E27FC236}">
                <a16:creationId xmlns:a16="http://schemas.microsoft.com/office/drawing/2014/main" id="{210AEC80-5E28-4F83-9B4F-55FE68E162CA}"/>
              </a:ext>
            </a:extLst>
          </p:cNvPr>
          <p:cNvGrpSpPr/>
          <p:nvPr/>
        </p:nvGrpSpPr>
        <p:grpSpPr>
          <a:xfrm>
            <a:off x="6659565" y="4393669"/>
            <a:ext cx="5228388" cy="2232000"/>
            <a:chOff x="6688925" y="4122064"/>
            <a:chExt cx="5228388" cy="2232000"/>
          </a:xfrm>
        </p:grpSpPr>
        <p:grpSp>
          <p:nvGrpSpPr>
            <p:cNvPr id="39" name="Groupe 38">
              <a:extLst>
                <a:ext uri="{FF2B5EF4-FFF2-40B4-BE49-F238E27FC236}">
                  <a16:creationId xmlns:a16="http://schemas.microsoft.com/office/drawing/2014/main" id="{2FDBC85A-5F23-4C5C-8BED-412B7B29018D}"/>
                </a:ext>
              </a:extLst>
            </p:cNvPr>
            <p:cNvGrpSpPr/>
            <p:nvPr/>
          </p:nvGrpSpPr>
          <p:grpSpPr>
            <a:xfrm>
              <a:off x="6688925" y="4122064"/>
              <a:ext cx="4404516" cy="2232000"/>
              <a:chOff x="1131642" y="4157079"/>
              <a:chExt cx="4404516" cy="2232000"/>
            </a:xfrm>
          </p:grpSpPr>
          <p:sp>
            <p:nvSpPr>
              <p:cNvPr id="41" name="Rectangle : coins arrondis 40">
                <a:extLst>
                  <a:ext uri="{FF2B5EF4-FFF2-40B4-BE49-F238E27FC236}">
                    <a16:creationId xmlns:a16="http://schemas.microsoft.com/office/drawing/2014/main" id="{1FD01949-1297-4763-838A-CA65538CAC2C}"/>
                  </a:ext>
                </a:extLst>
              </p:cNvPr>
              <p:cNvSpPr/>
              <p:nvPr/>
            </p:nvSpPr>
            <p:spPr>
              <a:xfrm>
                <a:off x="1131642" y="4157079"/>
                <a:ext cx="4155285" cy="2232000"/>
              </a:xfrm>
              <a:prstGeom prst="roundRect">
                <a:avLst>
                  <a:gd name="adj" fmla="val 3558"/>
                </a:avLst>
              </a:prstGeom>
              <a:noFill/>
              <a:ln w="38100">
                <a:solidFill>
                  <a:srgbClr val="F4D2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1E412AFE-EF85-4204-A5EA-8BA97D205AD0}"/>
                  </a:ext>
                </a:extLst>
              </p:cNvPr>
              <p:cNvSpPr/>
              <p:nvPr/>
            </p:nvSpPr>
            <p:spPr>
              <a:xfrm>
                <a:off x="5109092" y="4444556"/>
                <a:ext cx="427066"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3" name="Grouper 104">
                <a:extLst>
                  <a:ext uri="{FF2B5EF4-FFF2-40B4-BE49-F238E27FC236}">
                    <a16:creationId xmlns:a16="http://schemas.microsoft.com/office/drawing/2014/main" id="{BA50E492-F4CC-48E4-B49F-8927F35036CB}"/>
                  </a:ext>
                </a:extLst>
              </p:cNvPr>
              <p:cNvGrpSpPr>
                <a:grpSpLocks noChangeAspect="1"/>
              </p:cNvGrpSpPr>
              <p:nvPr/>
            </p:nvGrpSpPr>
            <p:grpSpPr>
              <a:xfrm rot="8086735">
                <a:off x="5146745" y="4374219"/>
                <a:ext cx="249315" cy="252000"/>
                <a:chOff x="6420580" y="3613744"/>
                <a:chExt cx="2605087" cy="2633165"/>
              </a:xfrm>
              <a:solidFill>
                <a:srgbClr val="E3778A"/>
              </a:solidFill>
            </p:grpSpPr>
            <p:sp>
              <p:nvSpPr>
                <p:cNvPr id="44" name="Ellipse 43">
                  <a:extLst>
                    <a:ext uri="{FF2B5EF4-FFF2-40B4-BE49-F238E27FC236}">
                      <a16:creationId xmlns:a16="http://schemas.microsoft.com/office/drawing/2014/main" id="{06EB20F1-83AB-4EBA-93F9-7BAC489D993A}"/>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45" name="Rectangle 44">
                  <a:extLst>
                    <a:ext uri="{FF2B5EF4-FFF2-40B4-BE49-F238E27FC236}">
                      <a16:creationId xmlns:a16="http://schemas.microsoft.com/office/drawing/2014/main" id="{93B9A865-2D47-4B71-94D6-C6E29E69544E}"/>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46" name="Ellipse 45">
                  <a:extLst>
                    <a:ext uri="{FF2B5EF4-FFF2-40B4-BE49-F238E27FC236}">
                      <a16:creationId xmlns:a16="http://schemas.microsoft.com/office/drawing/2014/main" id="{502B4CF4-6379-4105-BF11-97CE7E4F877D}"/>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47" name="Rectangle 46">
                  <a:extLst>
                    <a:ext uri="{FF2B5EF4-FFF2-40B4-BE49-F238E27FC236}">
                      <a16:creationId xmlns:a16="http://schemas.microsoft.com/office/drawing/2014/main" id="{8F877E7C-46DC-4DF3-8FA7-DF2DDAED61A2}"/>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grpSp>
        <p:sp>
          <p:nvSpPr>
            <p:cNvPr id="40" name="Rectangle 39">
              <a:extLst>
                <a:ext uri="{FF2B5EF4-FFF2-40B4-BE49-F238E27FC236}">
                  <a16:creationId xmlns:a16="http://schemas.microsoft.com/office/drawing/2014/main" id="{F903F2CA-F342-43E7-A669-4AD36C59C07D}"/>
                </a:ext>
              </a:extLst>
            </p:cNvPr>
            <p:cNvSpPr/>
            <p:nvPr/>
          </p:nvSpPr>
          <p:spPr>
            <a:xfrm>
              <a:off x="10094121" y="4944027"/>
              <a:ext cx="1823192" cy="1077218"/>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4D250"/>
                  </a:solidFill>
                  <a:effectLst/>
                  <a:uLnTx/>
                  <a:uFillTx/>
                  <a:latin typeface="Calibri Light" panose="020F0302020204030204"/>
                  <a:ea typeface="+mn-ea"/>
                  <a:cs typeface="Arial" panose="020B0604020202020204" pitchFamily="34" charset="0"/>
                </a:rPr>
                <a:t>Filière en cours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a:solidFill>
                    <a:srgbClr val="F4D250"/>
                  </a:solidFill>
                  <a:latin typeface="Calibri Light" panose="020F0302020204030204"/>
                  <a:cs typeface="Arial" panose="020B0604020202020204" pitchFamily="34" charset="0"/>
                </a:rPr>
                <a:t>Eviter le noir de carbone</a:t>
              </a:r>
              <a:endParaRPr kumimoji="0" lang="fr-FR" sz="1800" b="1" i="0" u="none" strike="noStrike" kern="1200" cap="none" spc="0" normalizeH="0" baseline="0" noProof="0">
                <a:ln>
                  <a:noFill/>
                </a:ln>
                <a:solidFill>
                  <a:srgbClr val="F4D250"/>
                </a:solidFill>
                <a:effectLst/>
                <a:uLnTx/>
                <a:uFillTx/>
                <a:latin typeface="Calibri Light" panose="020F030202020403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F4D250"/>
                </a:solidFill>
                <a:effectLst/>
                <a:uLnTx/>
                <a:uFillTx/>
                <a:latin typeface="Calibri Light" panose="020F0302020204030204"/>
                <a:ea typeface="+mn-ea"/>
                <a:cs typeface="Arial" panose="020B0604020202020204" pitchFamily="34" charset="0"/>
              </a:endParaRPr>
            </a:p>
          </p:txBody>
        </p:sp>
      </p:grpSp>
      <p:sp>
        <p:nvSpPr>
          <p:cNvPr id="58" name="Rectangle 57">
            <a:extLst>
              <a:ext uri="{FF2B5EF4-FFF2-40B4-BE49-F238E27FC236}">
                <a16:creationId xmlns:a16="http://schemas.microsoft.com/office/drawing/2014/main" id="{5C3947A5-2316-411E-BBF7-1BF59D4EB2C0}"/>
              </a:ext>
            </a:extLst>
          </p:cNvPr>
          <p:cNvSpPr/>
          <p:nvPr/>
        </p:nvSpPr>
        <p:spPr>
          <a:xfrm>
            <a:off x="6866053" y="1949413"/>
            <a:ext cx="35490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E3778A"/>
                </a:solidFill>
                <a:effectLst/>
                <a:uLnTx/>
                <a:uFillTx/>
                <a:latin typeface="Calibri Light" panose="020F0302020204030204"/>
                <a:ea typeface="+mn-ea"/>
                <a:cs typeface="Arial" panose="020B0604020202020204" pitchFamily="34" charset="0"/>
              </a:rPr>
              <a:t>2 – </a:t>
            </a:r>
            <a:r>
              <a:rPr kumimoji="0" lang="fr-FR" sz="18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rPr>
              <a:t>Boîte ou barquette avec film / fenêtre plastique </a:t>
            </a:r>
            <a:endParaRPr kumimoji="0" lang="fr-FR" sz="10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endParaRPr>
          </a:p>
        </p:txBody>
      </p:sp>
      <p:grpSp>
        <p:nvGrpSpPr>
          <p:cNvPr id="60" name="Groupe 59">
            <a:extLst>
              <a:ext uri="{FF2B5EF4-FFF2-40B4-BE49-F238E27FC236}">
                <a16:creationId xmlns:a16="http://schemas.microsoft.com/office/drawing/2014/main" id="{0E259B2D-180C-4A80-ACF2-21777F73C753}"/>
              </a:ext>
            </a:extLst>
          </p:cNvPr>
          <p:cNvGrpSpPr/>
          <p:nvPr/>
        </p:nvGrpSpPr>
        <p:grpSpPr>
          <a:xfrm>
            <a:off x="6701625" y="1868913"/>
            <a:ext cx="5557283" cy="2232000"/>
            <a:chOff x="6316070" y="1665713"/>
            <a:chExt cx="5557283" cy="2232000"/>
          </a:xfrm>
        </p:grpSpPr>
        <p:grpSp>
          <p:nvGrpSpPr>
            <p:cNvPr id="62" name="Groupe 61">
              <a:extLst>
                <a:ext uri="{FF2B5EF4-FFF2-40B4-BE49-F238E27FC236}">
                  <a16:creationId xmlns:a16="http://schemas.microsoft.com/office/drawing/2014/main" id="{5025EA7C-1378-45CF-9611-4A3BA57B7301}"/>
                </a:ext>
              </a:extLst>
            </p:cNvPr>
            <p:cNvGrpSpPr/>
            <p:nvPr/>
          </p:nvGrpSpPr>
          <p:grpSpPr>
            <a:xfrm>
              <a:off x="6316070" y="1665713"/>
              <a:ext cx="4404516" cy="2232000"/>
              <a:chOff x="6316070" y="1665713"/>
              <a:chExt cx="4404516" cy="2232000"/>
            </a:xfrm>
          </p:grpSpPr>
          <p:sp>
            <p:nvSpPr>
              <p:cNvPr id="64" name="Rectangle : coins arrondis 63">
                <a:extLst>
                  <a:ext uri="{FF2B5EF4-FFF2-40B4-BE49-F238E27FC236}">
                    <a16:creationId xmlns:a16="http://schemas.microsoft.com/office/drawing/2014/main" id="{A181F066-D34F-4804-9D9C-B1B22A9C797D}"/>
                  </a:ext>
                </a:extLst>
              </p:cNvPr>
              <p:cNvSpPr/>
              <p:nvPr/>
            </p:nvSpPr>
            <p:spPr>
              <a:xfrm>
                <a:off x="6316070" y="1665713"/>
                <a:ext cx="4155285" cy="2232000"/>
              </a:xfrm>
              <a:prstGeom prst="roundRect">
                <a:avLst>
                  <a:gd name="adj" fmla="val 3558"/>
                </a:avLst>
              </a:prstGeom>
              <a:noFill/>
              <a:ln w="38100">
                <a:solidFill>
                  <a:srgbClr val="C0D7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9F48B5F4-CDAB-4AD2-85BC-5735D847AC73}"/>
                  </a:ext>
                </a:extLst>
              </p:cNvPr>
              <p:cNvSpPr/>
              <p:nvPr/>
            </p:nvSpPr>
            <p:spPr>
              <a:xfrm>
                <a:off x="10293520" y="1859330"/>
                <a:ext cx="427066"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7" name="Grouper 104">
                <a:extLst>
                  <a:ext uri="{FF2B5EF4-FFF2-40B4-BE49-F238E27FC236}">
                    <a16:creationId xmlns:a16="http://schemas.microsoft.com/office/drawing/2014/main" id="{6C60F4DC-C0C9-4799-87D5-11422EF27D37}"/>
                  </a:ext>
                </a:extLst>
              </p:cNvPr>
              <p:cNvGrpSpPr>
                <a:grpSpLocks noChangeAspect="1"/>
              </p:cNvGrpSpPr>
              <p:nvPr/>
            </p:nvGrpSpPr>
            <p:grpSpPr>
              <a:xfrm rot="8086735">
                <a:off x="10331173" y="1788993"/>
                <a:ext cx="249315" cy="252000"/>
                <a:chOff x="6420580" y="3613744"/>
                <a:chExt cx="2605087" cy="2633165"/>
              </a:xfrm>
              <a:solidFill>
                <a:srgbClr val="F5D346"/>
              </a:solidFill>
            </p:grpSpPr>
            <p:sp>
              <p:nvSpPr>
                <p:cNvPr id="79" name="Ellipse 78">
                  <a:extLst>
                    <a:ext uri="{FF2B5EF4-FFF2-40B4-BE49-F238E27FC236}">
                      <a16:creationId xmlns:a16="http://schemas.microsoft.com/office/drawing/2014/main" id="{E9B93954-040E-42AE-80B9-1923E0A7B317}"/>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80" name="Rectangle 79">
                  <a:extLst>
                    <a:ext uri="{FF2B5EF4-FFF2-40B4-BE49-F238E27FC236}">
                      <a16:creationId xmlns:a16="http://schemas.microsoft.com/office/drawing/2014/main" id="{3331348D-8D7E-4794-AD76-0CE2FD864DB2}"/>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81" name="Ellipse 80">
                  <a:extLst>
                    <a:ext uri="{FF2B5EF4-FFF2-40B4-BE49-F238E27FC236}">
                      <a16:creationId xmlns:a16="http://schemas.microsoft.com/office/drawing/2014/main" id="{0E033388-97CA-4AB2-8A1E-2A26AA00EA4A}"/>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82" name="Rectangle 81">
                  <a:extLst>
                    <a:ext uri="{FF2B5EF4-FFF2-40B4-BE49-F238E27FC236}">
                      <a16:creationId xmlns:a16="http://schemas.microsoft.com/office/drawing/2014/main" id="{0AA2AA8D-7DA9-4680-9CFB-0ED609535E29}"/>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pic>
            <p:nvPicPr>
              <p:cNvPr id="68" name="Image 67">
                <a:extLst>
                  <a:ext uri="{FF2B5EF4-FFF2-40B4-BE49-F238E27FC236}">
                    <a16:creationId xmlns:a16="http://schemas.microsoft.com/office/drawing/2014/main" id="{0A06A87B-FE9A-41A5-9662-8467C4D4AA8B}"/>
                  </a:ext>
                </a:extLst>
              </p:cNvPr>
              <p:cNvPicPr>
                <a:picLocks noChangeAspect="1"/>
              </p:cNvPicPr>
              <p:nvPr/>
            </p:nvPicPr>
            <p:blipFill>
              <a:blip r:embed="rId4"/>
              <a:stretch>
                <a:fillRect/>
              </a:stretch>
            </p:blipFill>
            <p:spPr>
              <a:xfrm>
                <a:off x="9614313" y="2816607"/>
                <a:ext cx="500713" cy="443252"/>
              </a:xfrm>
              <a:prstGeom prst="rect">
                <a:avLst/>
              </a:prstGeom>
            </p:spPr>
          </p:pic>
        </p:grpSp>
        <p:sp>
          <p:nvSpPr>
            <p:cNvPr id="63" name="Rectangle 62">
              <a:extLst>
                <a:ext uri="{FF2B5EF4-FFF2-40B4-BE49-F238E27FC236}">
                  <a16:creationId xmlns:a16="http://schemas.microsoft.com/office/drawing/2014/main" id="{AAE0D998-C319-4321-A455-51D5C8FBB714}"/>
                </a:ext>
              </a:extLst>
            </p:cNvPr>
            <p:cNvSpPr/>
            <p:nvPr/>
          </p:nvSpPr>
          <p:spPr>
            <a:xfrm>
              <a:off x="10095904" y="2426054"/>
              <a:ext cx="1777449" cy="1200329"/>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C0D75E"/>
                  </a:solidFill>
                  <a:effectLst/>
                  <a:uLnTx/>
                  <a:uFillTx/>
                  <a:latin typeface="Calibri Light" panose="020F0302020204030204"/>
                  <a:ea typeface="+mn-ea"/>
                  <a:cs typeface="Arial" panose="020B0604020202020204" pitchFamily="34" charset="0"/>
                </a:rPr>
                <a:t>Recyclable tant qu’il y plus de 50% de fibre de cellulose	</a:t>
              </a:r>
              <a:endParaRPr kumimoji="0" lang="fr-FR" sz="1000" b="0" i="0" u="none" strike="noStrike" kern="1200" cap="none" spc="0" normalizeH="0" baseline="0" noProof="0">
                <a:ln>
                  <a:noFill/>
                </a:ln>
                <a:solidFill>
                  <a:srgbClr val="C0D75E"/>
                </a:solidFill>
                <a:effectLst/>
                <a:uLnTx/>
                <a:uFillTx/>
                <a:latin typeface="Calibri Light" panose="020F0302020204030204"/>
                <a:ea typeface="+mn-ea"/>
                <a:cs typeface="Arial" panose="020B0604020202020204" pitchFamily="34" charset="0"/>
              </a:endParaRPr>
            </a:p>
          </p:txBody>
        </p:sp>
      </p:grpSp>
      <p:pic>
        <p:nvPicPr>
          <p:cNvPr id="61" name="Image 60">
            <a:extLst>
              <a:ext uri="{FF2B5EF4-FFF2-40B4-BE49-F238E27FC236}">
                <a16:creationId xmlns:a16="http://schemas.microsoft.com/office/drawing/2014/main" id="{7E67CC1B-021E-404C-BC36-0B37A36266AE}"/>
              </a:ext>
            </a:extLst>
          </p:cNvPr>
          <p:cNvPicPr>
            <a:picLocks noChangeAspect="1"/>
          </p:cNvPicPr>
          <p:nvPr/>
        </p:nvPicPr>
        <p:blipFill>
          <a:blip r:embed="rId5"/>
          <a:stretch>
            <a:fillRect/>
          </a:stretch>
        </p:blipFill>
        <p:spPr>
          <a:xfrm>
            <a:off x="8663056" y="2407909"/>
            <a:ext cx="1436394" cy="1544693"/>
          </a:xfrm>
          <a:prstGeom prst="rect">
            <a:avLst/>
          </a:prstGeom>
        </p:spPr>
      </p:pic>
      <p:sp>
        <p:nvSpPr>
          <p:cNvPr id="84" name="Rectangle 83">
            <a:extLst>
              <a:ext uri="{FF2B5EF4-FFF2-40B4-BE49-F238E27FC236}">
                <a16:creationId xmlns:a16="http://schemas.microsoft.com/office/drawing/2014/main" id="{11CC040E-1E47-41E0-8FA1-2A7D871560DB}"/>
              </a:ext>
            </a:extLst>
          </p:cNvPr>
          <p:cNvSpPr/>
          <p:nvPr/>
        </p:nvSpPr>
        <p:spPr>
          <a:xfrm>
            <a:off x="1328776" y="1949413"/>
            <a:ext cx="361978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E3778A"/>
                </a:solidFill>
                <a:effectLst/>
                <a:uLnTx/>
                <a:uFillTx/>
                <a:latin typeface="Calibri Light" panose="020F0302020204030204"/>
                <a:ea typeface="+mn-ea"/>
                <a:cs typeface="Arial" panose="020B0604020202020204" pitchFamily="34" charset="0"/>
              </a:rPr>
              <a:t>1 – </a:t>
            </a:r>
            <a:r>
              <a:rPr kumimoji="0" lang="fr-FR" sz="18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rPr>
              <a:t>Canette colorée </a:t>
            </a:r>
            <a:endParaRPr kumimoji="0" lang="fr-FR" sz="10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endParaRPr>
          </a:p>
        </p:txBody>
      </p:sp>
      <p:grpSp>
        <p:nvGrpSpPr>
          <p:cNvPr id="96" name="Groupe 95">
            <a:extLst>
              <a:ext uri="{FF2B5EF4-FFF2-40B4-BE49-F238E27FC236}">
                <a16:creationId xmlns:a16="http://schemas.microsoft.com/office/drawing/2014/main" id="{6EEE7163-A287-45C6-9B5F-868CD4DCFC36}"/>
              </a:ext>
            </a:extLst>
          </p:cNvPr>
          <p:cNvGrpSpPr/>
          <p:nvPr/>
        </p:nvGrpSpPr>
        <p:grpSpPr>
          <a:xfrm>
            <a:off x="1109250" y="4393668"/>
            <a:ext cx="4404516" cy="2232000"/>
            <a:chOff x="6316070" y="4216105"/>
            <a:chExt cx="4404516" cy="2232000"/>
          </a:xfrm>
        </p:grpSpPr>
        <p:sp>
          <p:nvSpPr>
            <p:cNvPr id="99" name="Rectangle : coins arrondis 98">
              <a:extLst>
                <a:ext uri="{FF2B5EF4-FFF2-40B4-BE49-F238E27FC236}">
                  <a16:creationId xmlns:a16="http://schemas.microsoft.com/office/drawing/2014/main" id="{ED58AD75-DC92-4415-813B-E4A1A9B522E9}"/>
                </a:ext>
              </a:extLst>
            </p:cNvPr>
            <p:cNvSpPr/>
            <p:nvPr/>
          </p:nvSpPr>
          <p:spPr>
            <a:xfrm>
              <a:off x="6316070" y="4216105"/>
              <a:ext cx="4155285" cy="2232000"/>
            </a:xfrm>
            <a:prstGeom prst="roundRect">
              <a:avLst>
                <a:gd name="adj" fmla="val 3558"/>
              </a:avLst>
            </a:prstGeom>
            <a:solidFill>
              <a:schemeClr val="bg1"/>
            </a:solidFill>
            <a:ln w="38100">
              <a:solidFill>
                <a:srgbClr val="F5D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Rectangle 99">
              <a:extLst>
                <a:ext uri="{FF2B5EF4-FFF2-40B4-BE49-F238E27FC236}">
                  <a16:creationId xmlns:a16="http://schemas.microsoft.com/office/drawing/2014/main" id="{73EFA4FC-6BBB-442F-B574-67C2EB2B9DE5}"/>
                </a:ext>
              </a:extLst>
            </p:cNvPr>
            <p:cNvSpPr/>
            <p:nvPr/>
          </p:nvSpPr>
          <p:spPr>
            <a:xfrm>
              <a:off x="10293520" y="4409724"/>
              <a:ext cx="427066"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1" name="Grouper 104">
              <a:extLst>
                <a:ext uri="{FF2B5EF4-FFF2-40B4-BE49-F238E27FC236}">
                  <a16:creationId xmlns:a16="http://schemas.microsoft.com/office/drawing/2014/main" id="{7FB7FBBF-C6E5-4D7B-9611-F22F74C4BAB0}"/>
                </a:ext>
              </a:extLst>
            </p:cNvPr>
            <p:cNvGrpSpPr>
              <a:grpSpLocks noChangeAspect="1"/>
            </p:cNvGrpSpPr>
            <p:nvPr/>
          </p:nvGrpSpPr>
          <p:grpSpPr>
            <a:xfrm rot="8086735">
              <a:off x="10331173" y="4339387"/>
              <a:ext cx="249315" cy="252000"/>
              <a:chOff x="6420580" y="3613744"/>
              <a:chExt cx="2605087" cy="2633165"/>
            </a:xfrm>
            <a:solidFill>
              <a:srgbClr val="F5D346"/>
            </a:solidFill>
          </p:grpSpPr>
          <p:sp>
            <p:nvSpPr>
              <p:cNvPr id="102" name="Ellipse 101">
                <a:extLst>
                  <a:ext uri="{FF2B5EF4-FFF2-40B4-BE49-F238E27FC236}">
                    <a16:creationId xmlns:a16="http://schemas.microsoft.com/office/drawing/2014/main" id="{BE2FA2E3-7DE4-4659-ADC0-17185BE56102}"/>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103" name="Rectangle 102">
                <a:extLst>
                  <a:ext uri="{FF2B5EF4-FFF2-40B4-BE49-F238E27FC236}">
                    <a16:creationId xmlns:a16="http://schemas.microsoft.com/office/drawing/2014/main" id="{C6577DAB-C353-41CC-9B1A-CCE6FB5C6EF9}"/>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104" name="Ellipse 103">
                <a:extLst>
                  <a:ext uri="{FF2B5EF4-FFF2-40B4-BE49-F238E27FC236}">
                    <a16:creationId xmlns:a16="http://schemas.microsoft.com/office/drawing/2014/main" id="{2824BA58-A020-4551-8D0C-3D9039082683}"/>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105" name="Rectangle 104">
                <a:extLst>
                  <a:ext uri="{FF2B5EF4-FFF2-40B4-BE49-F238E27FC236}">
                    <a16:creationId xmlns:a16="http://schemas.microsoft.com/office/drawing/2014/main" id="{1BDBD57A-4068-48A3-A4D6-E94A5DCF02C0}"/>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grpSp>
      <p:sp>
        <p:nvSpPr>
          <p:cNvPr id="94" name="Rectangle 93">
            <a:extLst>
              <a:ext uri="{FF2B5EF4-FFF2-40B4-BE49-F238E27FC236}">
                <a16:creationId xmlns:a16="http://schemas.microsoft.com/office/drawing/2014/main" id="{AB920C08-4D4C-496D-B9FD-96CA7AE49E72}"/>
              </a:ext>
            </a:extLst>
          </p:cNvPr>
          <p:cNvSpPr/>
          <p:nvPr/>
        </p:nvSpPr>
        <p:spPr>
          <a:xfrm>
            <a:off x="1273677" y="4437246"/>
            <a:ext cx="374162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E3778A"/>
                </a:solidFill>
                <a:effectLst/>
                <a:uLnTx/>
                <a:uFillTx/>
                <a:latin typeface="Calibri Light" panose="020F0302020204030204"/>
                <a:ea typeface="+mn-ea"/>
                <a:cs typeface="Arial" panose="020B0604020202020204" pitchFamily="34" charset="0"/>
              </a:rPr>
              <a:t>3 – </a:t>
            </a:r>
            <a:r>
              <a:rPr kumimoji="0" lang="fr-FR" sz="18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rPr>
              <a:t>Boite macarons / chocolats / confiseries</a:t>
            </a:r>
            <a:endParaRPr kumimoji="0" lang="fr-FR" sz="10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endParaRPr>
          </a:p>
        </p:txBody>
      </p:sp>
      <p:sp>
        <p:nvSpPr>
          <p:cNvPr id="3" name="AutoShape 2">
            <a:extLst>
              <a:ext uri="{FF2B5EF4-FFF2-40B4-BE49-F238E27FC236}">
                <a16:creationId xmlns:a16="http://schemas.microsoft.com/office/drawing/2014/main" id="{56834C92-77ED-47AE-93C7-D940FAF13E6E}"/>
              </a:ext>
            </a:extLst>
          </p:cNvPr>
          <p:cNvSpPr>
            <a:spLocks noChangeAspect="1" noChangeArrowheads="1"/>
          </p:cNvSpPr>
          <p:nvPr/>
        </p:nvSpPr>
        <p:spPr bwMode="auto">
          <a:xfrm>
            <a:off x="5943600" y="3479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0" name="Groupe 119">
            <a:extLst>
              <a:ext uri="{FF2B5EF4-FFF2-40B4-BE49-F238E27FC236}">
                <a16:creationId xmlns:a16="http://schemas.microsoft.com/office/drawing/2014/main" id="{4CB1EE89-98C4-44CB-AEDA-7231A5C67AE5}"/>
              </a:ext>
            </a:extLst>
          </p:cNvPr>
          <p:cNvGrpSpPr/>
          <p:nvPr/>
        </p:nvGrpSpPr>
        <p:grpSpPr>
          <a:xfrm>
            <a:off x="1102282" y="1895625"/>
            <a:ext cx="5312915" cy="2232000"/>
            <a:chOff x="6316070" y="1665713"/>
            <a:chExt cx="5312915" cy="2232000"/>
          </a:xfrm>
        </p:grpSpPr>
        <p:grpSp>
          <p:nvGrpSpPr>
            <p:cNvPr id="121" name="Groupe 120">
              <a:extLst>
                <a:ext uri="{FF2B5EF4-FFF2-40B4-BE49-F238E27FC236}">
                  <a16:creationId xmlns:a16="http://schemas.microsoft.com/office/drawing/2014/main" id="{EE163059-B69C-4E0F-B3FF-7819374FE3C2}"/>
                </a:ext>
              </a:extLst>
            </p:cNvPr>
            <p:cNvGrpSpPr/>
            <p:nvPr/>
          </p:nvGrpSpPr>
          <p:grpSpPr>
            <a:xfrm>
              <a:off x="6316070" y="1665713"/>
              <a:ext cx="4424191" cy="2232000"/>
              <a:chOff x="6316070" y="1665713"/>
              <a:chExt cx="4424191" cy="2232000"/>
            </a:xfrm>
          </p:grpSpPr>
          <p:sp>
            <p:nvSpPr>
              <p:cNvPr id="123" name="Rectangle : coins arrondis 122">
                <a:extLst>
                  <a:ext uri="{FF2B5EF4-FFF2-40B4-BE49-F238E27FC236}">
                    <a16:creationId xmlns:a16="http://schemas.microsoft.com/office/drawing/2014/main" id="{113CF8A9-D819-439B-93B8-88D1C9E2E276}"/>
                  </a:ext>
                </a:extLst>
              </p:cNvPr>
              <p:cNvSpPr/>
              <p:nvPr/>
            </p:nvSpPr>
            <p:spPr>
              <a:xfrm>
                <a:off x="6316070" y="1665713"/>
                <a:ext cx="4155285" cy="2232000"/>
              </a:xfrm>
              <a:prstGeom prst="roundRect">
                <a:avLst>
                  <a:gd name="adj" fmla="val 3558"/>
                </a:avLst>
              </a:prstGeom>
              <a:noFill/>
              <a:ln w="38100">
                <a:solidFill>
                  <a:srgbClr val="C0D7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E3531438-C929-46BD-AFA7-518F50F7FB26}"/>
                  </a:ext>
                </a:extLst>
              </p:cNvPr>
              <p:cNvSpPr/>
              <p:nvPr/>
            </p:nvSpPr>
            <p:spPr>
              <a:xfrm>
                <a:off x="10293520" y="1859330"/>
                <a:ext cx="427066"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5" name="Grouper 104">
                <a:extLst>
                  <a:ext uri="{FF2B5EF4-FFF2-40B4-BE49-F238E27FC236}">
                    <a16:creationId xmlns:a16="http://schemas.microsoft.com/office/drawing/2014/main" id="{3605CA9A-0C04-48D7-A35C-66C08D560A5C}"/>
                  </a:ext>
                </a:extLst>
              </p:cNvPr>
              <p:cNvGrpSpPr>
                <a:grpSpLocks noChangeAspect="1"/>
              </p:cNvGrpSpPr>
              <p:nvPr/>
            </p:nvGrpSpPr>
            <p:grpSpPr>
              <a:xfrm rot="8086735">
                <a:off x="10331173" y="1788993"/>
                <a:ext cx="249315" cy="252000"/>
                <a:chOff x="6420580" y="3613744"/>
                <a:chExt cx="2605087" cy="2633165"/>
              </a:xfrm>
              <a:solidFill>
                <a:srgbClr val="F5D346"/>
              </a:solidFill>
            </p:grpSpPr>
            <p:sp>
              <p:nvSpPr>
                <p:cNvPr id="127" name="Ellipse 126">
                  <a:extLst>
                    <a:ext uri="{FF2B5EF4-FFF2-40B4-BE49-F238E27FC236}">
                      <a16:creationId xmlns:a16="http://schemas.microsoft.com/office/drawing/2014/main" id="{05D4F666-D42B-40E1-9F91-F8759B8B86D1}"/>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128" name="Rectangle 127">
                  <a:extLst>
                    <a:ext uri="{FF2B5EF4-FFF2-40B4-BE49-F238E27FC236}">
                      <a16:creationId xmlns:a16="http://schemas.microsoft.com/office/drawing/2014/main" id="{EE36FB82-7BA3-45F7-B300-E5D56053855B}"/>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129" name="Ellipse 128">
                  <a:extLst>
                    <a:ext uri="{FF2B5EF4-FFF2-40B4-BE49-F238E27FC236}">
                      <a16:creationId xmlns:a16="http://schemas.microsoft.com/office/drawing/2014/main" id="{E5CE8FE8-235B-42A8-AFF0-69E7727B6270}"/>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130" name="Rectangle 129">
                  <a:extLst>
                    <a:ext uri="{FF2B5EF4-FFF2-40B4-BE49-F238E27FC236}">
                      <a16:creationId xmlns:a16="http://schemas.microsoft.com/office/drawing/2014/main" id="{021D2C93-A66D-4844-8F7F-4741D542DEAE}"/>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pic>
            <p:nvPicPr>
              <p:cNvPr id="126" name="Image 125">
                <a:extLst>
                  <a:ext uri="{FF2B5EF4-FFF2-40B4-BE49-F238E27FC236}">
                    <a16:creationId xmlns:a16="http://schemas.microsoft.com/office/drawing/2014/main" id="{9893AF1F-12B3-4794-BA80-9540828371CF}"/>
                  </a:ext>
                </a:extLst>
              </p:cNvPr>
              <p:cNvPicPr>
                <a:picLocks noChangeAspect="1"/>
              </p:cNvPicPr>
              <p:nvPr/>
            </p:nvPicPr>
            <p:blipFill>
              <a:blip r:embed="rId4"/>
              <a:stretch>
                <a:fillRect/>
              </a:stretch>
            </p:blipFill>
            <p:spPr>
              <a:xfrm>
                <a:off x="10239548" y="2330439"/>
                <a:ext cx="500713" cy="443252"/>
              </a:xfrm>
              <a:prstGeom prst="rect">
                <a:avLst/>
              </a:prstGeom>
            </p:spPr>
          </p:pic>
        </p:grpSp>
        <p:sp>
          <p:nvSpPr>
            <p:cNvPr id="122" name="Rectangle 121">
              <a:extLst>
                <a:ext uri="{FF2B5EF4-FFF2-40B4-BE49-F238E27FC236}">
                  <a16:creationId xmlns:a16="http://schemas.microsoft.com/office/drawing/2014/main" id="{FB35363F-315E-4C95-B3BD-86C07746C67E}"/>
                </a:ext>
              </a:extLst>
            </p:cNvPr>
            <p:cNvSpPr/>
            <p:nvPr/>
          </p:nvSpPr>
          <p:spPr>
            <a:xfrm>
              <a:off x="9851536" y="2805769"/>
              <a:ext cx="1777449"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C0D75E"/>
                  </a:solidFill>
                  <a:effectLst/>
                  <a:uLnTx/>
                  <a:uFillTx/>
                  <a:latin typeface="Calibri Light" panose="020F0302020204030204"/>
                  <a:ea typeface="+mn-ea"/>
                  <a:cs typeface="Arial" panose="020B0604020202020204" pitchFamily="34" charset="0"/>
                </a:rPr>
                <a:t>Recyclable</a:t>
              </a:r>
              <a:endParaRPr kumimoji="0" lang="fr-FR" sz="700" b="0" i="0" u="none" strike="noStrike" kern="1200" cap="none" spc="0" normalizeH="0" baseline="0" noProof="0">
                <a:ln>
                  <a:noFill/>
                </a:ln>
                <a:solidFill>
                  <a:srgbClr val="C0D75E"/>
                </a:solidFill>
                <a:effectLst/>
                <a:uLnTx/>
                <a:uFillTx/>
                <a:latin typeface="Calibri Light" panose="020F0302020204030204"/>
                <a:ea typeface="+mn-ea"/>
                <a:cs typeface="Arial" panose="020B0604020202020204" pitchFamily="34" charset="0"/>
              </a:endParaRPr>
            </a:p>
          </p:txBody>
        </p:sp>
      </p:grpSp>
      <p:pic>
        <p:nvPicPr>
          <p:cNvPr id="2062" name="Picture 14" descr="Barquette de frites en carton kraft 140x70x40 mm, Emballages Alimentaire |  Firplast">
            <a:extLst>
              <a:ext uri="{FF2B5EF4-FFF2-40B4-BE49-F238E27FC236}">
                <a16:creationId xmlns:a16="http://schemas.microsoft.com/office/drawing/2014/main" id="{D98EC978-C2D5-4CD7-8F0E-1EEF5D9A63CF}"/>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01958" y="2532351"/>
            <a:ext cx="1544693" cy="154469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3C43A6D9-7204-5CC9-3F98-570BAD93B97D}"/>
              </a:ext>
            </a:extLst>
          </p:cNvPr>
          <p:cNvSpPr/>
          <p:nvPr/>
        </p:nvSpPr>
        <p:spPr>
          <a:xfrm>
            <a:off x="4357698" y="5344474"/>
            <a:ext cx="1912324" cy="92333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4D250"/>
                </a:solidFill>
                <a:effectLst/>
                <a:uLnTx/>
                <a:uFillTx/>
                <a:latin typeface="Calibri Light" panose="020F0302020204030204"/>
                <a:ea typeface="+mn-ea"/>
                <a:cs typeface="Arial" panose="020B0604020202020204" pitchFamily="34" charset="0"/>
              </a:rPr>
              <a:t>Imbriqués à éviter, tendre vers le MONO MATERIAU</a:t>
            </a:r>
            <a:endParaRPr kumimoji="0" lang="fr-FR" sz="1000" b="0" i="0" u="none" strike="noStrike" kern="1200" cap="none" spc="0" normalizeH="0" baseline="0" noProof="0">
              <a:ln>
                <a:noFill/>
              </a:ln>
              <a:solidFill>
                <a:srgbClr val="F4D250"/>
              </a:solidFill>
              <a:effectLst/>
              <a:uLnTx/>
              <a:uFillTx/>
              <a:latin typeface="Calibri Light" panose="020F0302020204030204"/>
              <a:ea typeface="+mn-ea"/>
              <a:cs typeface="Arial" panose="020B0604020202020204" pitchFamily="34" charset="0"/>
            </a:endParaRPr>
          </a:p>
        </p:txBody>
      </p:sp>
      <p:pic>
        <p:nvPicPr>
          <p:cNvPr id="4" name="Picture 2" descr="7 conseils pour concevoir votre boîte à macaron idéale | Packhelp">
            <a:extLst>
              <a:ext uri="{FF2B5EF4-FFF2-40B4-BE49-F238E27FC236}">
                <a16:creationId xmlns:a16="http://schemas.microsoft.com/office/drawing/2014/main" id="{4D52B03D-DC5C-78A7-D41C-29E7CA148DD2}"/>
              </a:ext>
            </a:extLst>
          </p:cNvPr>
          <p:cNvPicPr>
            <a:picLocks noChangeAspect="1" noChangeArrowheads="1"/>
          </p:cNvPicPr>
          <p:nvPr/>
        </p:nvPicPr>
        <p:blipFill>
          <a:blip r:embed="rId7">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293128" y="4672837"/>
            <a:ext cx="2041647" cy="204164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 coins arrondis 8">
            <a:extLst>
              <a:ext uri="{FF2B5EF4-FFF2-40B4-BE49-F238E27FC236}">
                <a16:creationId xmlns:a16="http://schemas.microsoft.com/office/drawing/2014/main" id="{193F55A3-7516-B969-69EE-D5E5AEFE73F1}"/>
              </a:ext>
            </a:extLst>
          </p:cNvPr>
          <p:cNvSpPr/>
          <p:nvPr/>
        </p:nvSpPr>
        <p:spPr>
          <a:xfrm>
            <a:off x="7523922" y="6669091"/>
            <a:ext cx="4685958" cy="20306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4" descr="The soda can">
            <a:extLst>
              <a:ext uri="{FF2B5EF4-FFF2-40B4-BE49-F238E27FC236}">
                <a16:creationId xmlns:a16="http://schemas.microsoft.com/office/drawing/2014/main" id="{31157B84-E7C9-7B63-2685-61F5E4A25EA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93128" y="2407909"/>
            <a:ext cx="1526289" cy="152628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B84410A9-F7F4-1FEB-6C1C-530BB7FDB84A}"/>
              </a:ext>
            </a:extLst>
          </p:cNvPr>
          <p:cNvPicPr>
            <a:picLocks noChangeAspect="1"/>
          </p:cNvPicPr>
          <p:nvPr/>
        </p:nvPicPr>
        <p:blipFill>
          <a:blip r:embed="rId9"/>
          <a:stretch>
            <a:fillRect/>
          </a:stretch>
        </p:blipFill>
        <p:spPr>
          <a:xfrm>
            <a:off x="9726841" y="119844"/>
            <a:ext cx="2107809" cy="546207"/>
          </a:xfrm>
          <a:prstGeom prst="rect">
            <a:avLst/>
          </a:prstGeom>
        </p:spPr>
      </p:pic>
      <p:pic>
        <p:nvPicPr>
          <p:cNvPr id="8" name="Image 12">
            <a:extLst>
              <a:ext uri="{FF2B5EF4-FFF2-40B4-BE49-F238E27FC236}">
                <a16:creationId xmlns:a16="http://schemas.microsoft.com/office/drawing/2014/main" id="{10E3E7C3-D43C-6EA4-3925-4566C7C419A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descr="Une image contenant texte, Police, Graphique, logo&#10;&#10;Le contenu généré par l’IA peut être incorrect.">
            <a:extLst>
              <a:ext uri="{FF2B5EF4-FFF2-40B4-BE49-F238E27FC236}">
                <a16:creationId xmlns:a16="http://schemas.microsoft.com/office/drawing/2014/main" id="{AE0FAEAA-0078-E397-567B-B40A8D75E43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spTree>
    <p:extLst>
      <p:ext uri="{BB962C8B-B14F-4D97-AF65-F5344CB8AC3E}">
        <p14:creationId xmlns:p14="http://schemas.microsoft.com/office/powerpoint/2010/main" val="408070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Connecteur droit 44">
            <a:extLst>
              <a:ext uri="{FF2B5EF4-FFF2-40B4-BE49-F238E27FC236}">
                <a16:creationId xmlns:a16="http://schemas.microsoft.com/office/drawing/2014/main" id="{29E7170F-8417-4A97-BDBB-96026EC8A041}"/>
              </a:ext>
            </a:extLst>
          </p:cNvPr>
          <p:cNvCxnSpPr>
            <a:cxnSpLocks/>
          </p:cNvCxnSpPr>
          <p:nvPr/>
        </p:nvCxnSpPr>
        <p:spPr>
          <a:xfrm>
            <a:off x="-5001" y="785412"/>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B9B3BEE1-3FE4-42A5-AC0F-9D99FB6D56D9}"/>
              </a:ext>
            </a:extLst>
          </p:cNvPr>
          <p:cNvSpPr txBox="1"/>
          <p:nvPr/>
        </p:nvSpPr>
        <p:spPr>
          <a:xfrm>
            <a:off x="6365049" y="2120331"/>
            <a:ext cx="3815938" cy="369332"/>
          </a:xfrm>
          <a:prstGeom prst="rect">
            <a:avLst/>
          </a:prstGeom>
          <a:noFill/>
        </p:spPr>
        <p:txBody>
          <a:bodyPr wrap="square">
            <a:spAutoFit/>
          </a:bodyPr>
          <a:lstStyle/>
          <a:p>
            <a:pPr marL="285750" indent="-285750" algn="ctr">
              <a:buClr>
                <a:srgbClr val="F5D346"/>
              </a:buClr>
              <a:buFont typeface="Arial" panose="020B0604020202020204" pitchFamily="34" charset="0"/>
              <a:buChar char="•"/>
            </a:pPr>
            <a:r>
              <a:rPr lang="fr-FR"/>
              <a:t>Approvisionnement responsable</a:t>
            </a:r>
          </a:p>
        </p:txBody>
      </p:sp>
      <p:sp>
        <p:nvSpPr>
          <p:cNvPr id="48" name="Rectangle 47">
            <a:extLst>
              <a:ext uri="{FF2B5EF4-FFF2-40B4-BE49-F238E27FC236}">
                <a16:creationId xmlns:a16="http://schemas.microsoft.com/office/drawing/2014/main" id="{5A16DFFE-8574-4204-A68F-7F3DE3E5C3D4}"/>
              </a:ext>
            </a:extLst>
          </p:cNvPr>
          <p:cNvSpPr/>
          <p:nvPr/>
        </p:nvSpPr>
        <p:spPr>
          <a:xfrm>
            <a:off x="657776" y="3087259"/>
            <a:ext cx="9381574" cy="461665"/>
          </a:xfrm>
          <a:prstGeom prst="rect">
            <a:avLst/>
          </a:prstGeom>
        </p:spPr>
        <p:txBody>
          <a:bodyPr wrap="square">
            <a:spAutoFit/>
          </a:bodyPr>
          <a:lstStyle/>
          <a:p>
            <a:r>
              <a:rPr lang="fr-FR" sz="2400" b="1">
                <a:solidFill>
                  <a:srgbClr val="E3778A"/>
                </a:solidFill>
                <a:latin typeface="Arial" panose="020B0604020202020204" pitchFamily="34" charset="0"/>
                <a:cs typeface="Arial" panose="020B0604020202020204" pitchFamily="34" charset="0"/>
              </a:rPr>
              <a:t>Exemple : </a:t>
            </a:r>
            <a:r>
              <a:rPr lang="fr-FR" sz="2400">
                <a:solidFill>
                  <a:srgbClr val="E3778A"/>
                </a:solidFill>
                <a:latin typeface="+mj-lt"/>
                <a:cs typeface="Arial" panose="020B0604020202020204" pitchFamily="34" charset="0"/>
              </a:rPr>
              <a:t>Incorporer de la matière recyclée – étui en carton</a:t>
            </a:r>
            <a:endParaRPr lang="fr-FR" sz="1200">
              <a:solidFill>
                <a:srgbClr val="E3778A"/>
              </a:solidFill>
              <a:latin typeface="+mj-lt"/>
              <a:cs typeface="Arial" panose="020B0604020202020204" pitchFamily="34" charset="0"/>
            </a:endParaRPr>
          </a:p>
        </p:txBody>
      </p:sp>
      <p:sp>
        <p:nvSpPr>
          <p:cNvPr id="50" name="ZoneTexte 49">
            <a:extLst>
              <a:ext uri="{FF2B5EF4-FFF2-40B4-BE49-F238E27FC236}">
                <a16:creationId xmlns:a16="http://schemas.microsoft.com/office/drawing/2014/main" id="{4A525C98-DDAA-497C-A17B-C5AA635FC9B4}"/>
              </a:ext>
            </a:extLst>
          </p:cNvPr>
          <p:cNvSpPr txBox="1"/>
          <p:nvPr/>
        </p:nvSpPr>
        <p:spPr>
          <a:xfrm>
            <a:off x="1659118" y="2127664"/>
            <a:ext cx="3670375" cy="369332"/>
          </a:xfrm>
          <a:prstGeom prst="rect">
            <a:avLst/>
          </a:prstGeom>
          <a:noFill/>
        </p:spPr>
        <p:txBody>
          <a:bodyPr wrap="square">
            <a:spAutoFit/>
          </a:bodyPr>
          <a:lstStyle>
            <a:defPPr>
              <a:defRPr lang="fr-FR"/>
            </a:defPPr>
            <a:lvl1pPr marL="285750" indent="-285750" algn="ctr">
              <a:buClr>
                <a:srgbClr val="F5D346"/>
              </a:buClr>
              <a:buFont typeface="Arial" panose="020B0604020202020204" pitchFamily="34" charset="0"/>
              <a:buChar char="•"/>
            </a:lvl1pPr>
          </a:lstStyle>
          <a:p>
            <a:r>
              <a:rPr lang="fr-FR"/>
              <a:t>I</a:t>
            </a:r>
            <a:r>
              <a:rPr lang="en-US" err="1"/>
              <a:t>ntégrer</a:t>
            </a:r>
            <a:r>
              <a:rPr lang="en-US"/>
              <a:t> de la matière </a:t>
            </a:r>
            <a:r>
              <a:rPr lang="en-US" err="1"/>
              <a:t>recyclée</a:t>
            </a:r>
            <a:endParaRPr lang="en-US"/>
          </a:p>
        </p:txBody>
      </p:sp>
      <p:grpSp>
        <p:nvGrpSpPr>
          <p:cNvPr id="58" name="Grouper 104">
            <a:extLst>
              <a:ext uri="{FF2B5EF4-FFF2-40B4-BE49-F238E27FC236}">
                <a16:creationId xmlns:a16="http://schemas.microsoft.com/office/drawing/2014/main" id="{9533875B-1724-4B49-9921-D7EBA9D8EF42}"/>
              </a:ext>
            </a:extLst>
          </p:cNvPr>
          <p:cNvGrpSpPr>
            <a:grpSpLocks noChangeAspect="1"/>
          </p:cNvGrpSpPr>
          <p:nvPr/>
        </p:nvGrpSpPr>
        <p:grpSpPr>
          <a:xfrm rot="2700000">
            <a:off x="226492" y="233286"/>
            <a:ext cx="356163" cy="360000"/>
            <a:chOff x="6420580" y="3613744"/>
            <a:chExt cx="2605087" cy="2633165"/>
          </a:xfrm>
          <a:solidFill>
            <a:srgbClr val="F5D346"/>
          </a:solidFill>
        </p:grpSpPr>
        <p:sp>
          <p:nvSpPr>
            <p:cNvPr id="59" name="Ellipse 58">
              <a:extLst>
                <a:ext uri="{FF2B5EF4-FFF2-40B4-BE49-F238E27FC236}">
                  <a16:creationId xmlns:a16="http://schemas.microsoft.com/office/drawing/2014/main" id="{098308FE-B429-4916-BDCC-A0DAA8662E3C}"/>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60" name="Rectangle 59">
              <a:extLst>
                <a:ext uri="{FF2B5EF4-FFF2-40B4-BE49-F238E27FC236}">
                  <a16:creationId xmlns:a16="http://schemas.microsoft.com/office/drawing/2014/main" id="{2EDD9067-347B-4D3A-B0BF-AEBC3CDD16BE}"/>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sp>
          <p:nvSpPr>
            <p:cNvPr id="61" name="Ellipse 60">
              <a:extLst>
                <a:ext uri="{FF2B5EF4-FFF2-40B4-BE49-F238E27FC236}">
                  <a16:creationId xmlns:a16="http://schemas.microsoft.com/office/drawing/2014/main" id="{BEDF2DF1-09F8-4730-B07D-30CD339CA222}"/>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62" name="Rectangle 61">
              <a:extLst>
                <a:ext uri="{FF2B5EF4-FFF2-40B4-BE49-F238E27FC236}">
                  <a16:creationId xmlns:a16="http://schemas.microsoft.com/office/drawing/2014/main" id="{CC9A2281-49EF-460E-8F5A-3E83E37D5288}"/>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grpSp>
      <p:sp>
        <p:nvSpPr>
          <p:cNvPr id="63" name="Espace réservé du texte 3">
            <a:extLst>
              <a:ext uri="{FF2B5EF4-FFF2-40B4-BE49-F238E27FC236}">
                <a16:creationId xmlns:a16="http://schemas.microsoft.com/office/drawing/2014/main" id="{8E3B2C2F-0420-412B-B90F-473D20ECCA7B}"/>
              </a:ext>
            </a:extLst>
          </p:cNvPr>
          <p:cNvSpPr txBox="1">
            <a:spLocks/>
          </p:cNvSpPr>
          <p:nvPr/>
        </p:nvSpPr>
        <p:spPr>
          <a:xfrm>
            <a:off x="861225" y="168477"/>
            <a:ext cx="9319762" cy="51816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800" b="1">
                <a:solidFill>
                  <a:srgbClr val="5EC0EE"/>
                </a:solidFill>
                <a:latin typeface="Raleway" panose="020B0503030101060003" pitchFamily="34" charset="0"/>
                <a:cs typeface="Arial" panose="020B0604020202020204" pitchFamily="34" charset="0"/>
              </a:rPr>
              <a:t>Travailler sur l’origine de la matière</a:t>
            </a:r>
          </a:p>
        </p:txBody>
      </p:sp>
      <p:pic>
        <p:nvPicPr>
          <p:cNvPr id="65" name="Image 64">
            <a:extLst>
              <a:ext uri="{FF2B5EF4-FFF2-40B4-BE49-F238E27FC236}">
                <a16:creationId xmlns:a16="http://schemas.microsoft.com/office/drawing/2014/main" id="{2E44507C-113E-47D8-A620-12360CD3AB7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628826" y="1043394"/>
            <a:ext cx="928007" cy="856006"/>
          </a:xfrm>
          <a:prstGeom prst="rect">
            <a:avLst/>
          </a:prstGeom>
        </p:spPr>
      </p:pic>
      <p:pic>
        <p:nvPicPr>
          <p:cNvPr id="66" name="Image 65">
            <a:extLst>
              <a:ext uri="{FF2B5EF4-FFF2-40B4-BE49-F238E27FC236}">
                <a16:creationId xmlns:a16="http://schemas.microsoft.com/office/drawing/2014/main" id="{B9E66C93-8B33-4975-A459-F4F8B8A4852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947381" y="1143956"/>
            <a:ext cx="895591" cy="828000"/>
          </a:xfrm>
          <a:prstGeom prst="rect">
            <a:avLst/>
          </a:prstGeom>
        </p:spPr>
      </p:pic>
      <p:pic>
        <p:nvPicPr>
          <p:cNvPr id="67" name="Image 66">
            <a:extLst>
              <a:ext uri="{FF2B5EF4-FFF2-40B4-BE49-F238E27FC236}">
                <a16:creationId xmlns:a16="http://schemas.microsoft.com/office/drawing/2014/main" id="{402B45AA-7EB6-43A7-8B7B-60B2FB7CE3C9}"/>
              </a:ext>
            </a:extLst>
          </p:cNvPr>
          <p:cNvPicPr>
            <a:picLocks noChangeAspect="1"/>
          </p:cNvPicPr>
          <p:nvPr/>
        </p:nvPicPr>
        <p:blipFill>
          <a:blip r:embed="rId5"/>
          <a:stretch>
            <a:fillRect/>
          </a:stretch>
        </p:blipFill>
        <p:spPr>
          <a:xfrm>
            <a:off x="3194945" y="1355459"/>
            <a:ext cx="400462" cy="396000"/>
          </a:xfrm>
          <a:prstGeom prst="rect">
            <a:avLst/>
          </a:prstGeom>
        </p:spPr>
      </p:pic>
      <p:sp>
        <p:nvSpPr>
          <p:cNvPr id="79" name="Rectangle : coins arrondis 78">
            <a:extLst>
              <a:ext uri="{FF2B5EF4-FFF2-40B4-BE49-F238E27FC236}">
                <a16:creationId xmlns:a16="http://schemas.microsoft.com/office/drawing/2014/main" id="{A11A5A48-9108-4EAA-92C4-222C306F2F11}"/>
              </a:ext>
            </a:extLst>
          </p:cNvPr>
          <p:cNvSpPr/>
          <p:nvPr/>
        </p:nvSpPr>
        <p:spPr>
          <a:xfrm>
            <a:off x="657776" y="3717768"/>
            <a:ext cx="10185580" cy="2317112"/>
          </a:xfrm>
          <a:prstGeom prst="roundRect">
            <a:avLst>
              <a:gd name="adj" fmla="val 12449"/>
            </a:avLst>
          </a:prstGeom>
          <a:solidFill>
            <a:srgbClr val="E377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 coins arrondis 79">
            <a:extLst>
              <a:ext uri="{FF2B5EF4-FFF2-40B4-BE49-F238E27FC236}">
                <a16:creationId xmlns:a16="http://schemas.microsoft.com/office/drawing/2014/main" id="{C847BE9B-0799-41DD-BF56-7A9209C4BA6F}"/>
              </a:ext>
            </a:extLst>
          </p:cNvPr>
          <p:cNvSpPr/>
          <p:nvPr/>
        </p:nvSpPr>
        <p:spPr>
          <a:xfrm>
            <a:off x="946689" y="3885341"/>
            <a:ext cx="2313754" cy="1978260"/>
          </a:xfrm>
          <a:prstGeom prst="roundRect">
            <a:avLst>
              <a:gd name="adj" fmla="val 124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ZoneTexte 80">
            <a:extLst>
              <a:ext uri="{FF2B5EF4-FFF2-40B4-BE49-F238E27FC236}">
                <a16:creationId xmlns:a16="http://schemas.microsoft.com/office/drawing/2014/main" id="{F5D525B1-CA19-4835-BACC-FB453F0DB24D}"/>
              </a:ext>
            </a:extLst>
          </p:cNvPr>
          <p:cNvSpPr txBox="1"/>
          <p:nvPr/>
        </p:nvSpPr>
        <p:spPr>
          <a:xfrm>
            <a:off x="3991737" y="3962878"/>
            <a:ext cx="6762762" cy="1815882"/>
          </a:xfrm>
          <a:prstGeom prst="rect">
            <a:avLst/>
          </a:prstGeom>
          <a:noFill/>
        </p:spPr>
        <p:txBody>
          <a:bodyPr wrap="square">
            <a:spAutoFit/>
          </a:bodyPr>
          <a:lstStyle/>
          <a:p>
            <a:r>
              <a:rPr lang="fr-FR" sz="1600"/>
              <a:t>Incorporer de la matière recyclée pour </a:t>
            </a:r>
            <a:r>
              <a:rPr lang="fr-FR" sz="1600" b="1"/>
              <a:t>préserver les ressources naturelles vierges</a:t>
            </a:r>
          </a:p>
          <a:p>
            <a:endParaRPr lang="fr-FR" sz="1600" b="1">
              <a:solidFill>
                <a:schemeClr val="bg1"/>
              </a:solidFill>
            </a:endParaRPr>
          </a:p>
          <a:p>
            <a:r>
              <a:rPr lang="fr-FR" sz="1600" b="1">
                <a:solidFill>
                  <a:schemeClr val="bg1"/>
                </a:solidFill>
              </a:rPr>
              <a:t>Indicateur</a:t>
            </a:r>
          </a:p>
          <a:p>
            <a:r>
              <a:rPr lang="fr-FR" sz="1600" b="1"/>
              <a:t>Label </a:t>
            </a:r>
            <a:r>
              <a:rPr lang="fr-FR" sz="1600"/>
              <a:t>: FSC, PEFC</a:t>
            </a:r>
          </a:p>
          <a:p>
            <a:r>
              <a:rPr lang="fr-FR" sz="1600" b="1"/>
              <a:t>Taux d’incorporation de matière recyclée </a:t>
            </a:r>
            <a:r>
              <a:rPr lang="fr-FR" sz="1600"/>
              <a:t>: ratio entre la quantité de matière recyclée (poids) et le poids total de l’emballage</a:t>
            </a:r>
          </a:p>
        </p:txBody>
      </p:sp>
      <p:grpSp>
        <p:nvGrpSpPr>
          <p:cNvPr id="82" name="Grouper 104">
            <a:extLst>
              <a:ext uri="{FF2B5EF4-FFF2-40B4-BE49-F238E27FC236}">
                <a16:creationId xmlns:a16="http://schemas.microsoft.com/office/drawing/2014/main" id="{F5FD3B0B-92EF-4CBB-87C1-708849F9826D}"/>
              </a:ext>
            </a:extLst>
          </p:cNvPr>
          <p:cNvGrpSpPr>
            <a:grpSpLocks noChangeAspect="1"/>
          </p:cNvGrpSpPr>
          <p:nvPr/>
        </p:nvGrpSpPr>
        <p:grpSpPr>
          <a:xfrm rot="2700000">
            <a:off x="3755509" y="4055398"/>
            <a:ext cx="178083" cy="180000"/>
            <a:chOff x="6420580" y="3613744"/>
            <a:chExt cx="2605087" cy="2633165"/>
          </a:xfrm>
          <a:solidFill>
            <a:srgbClr val="F5D346"/>
          </a:solidFill>
        </p:grpSpPr>
        <p:sp>
          <p:nvSpPr>
            <p:cNvPr id="83" name="Ellipse 82">
              <a:extLst>
                <a:ext uri="{FF2B5EF4-FFF2-40B4-BE49-F238E27FC236}">
                  <a16:creationId xmlns:a16="http://schemas.microsoft.com/office/drawing/2014/main" id="{02322DA5-68F3-4EDC-A573-F76598F89C96}"/>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84" name="Rectangle 83">
              <a:extLst>
                <a:ext uri="{FF2B5EF4-FFF2-40B4-BE49-F238E27FC236}">
                  <a16:creationId xmlns:a16="http://schemas.microsoft.com/office/drawing/2014/main" id="{DE095769-B172-46BB-A905-C89F733571BB}"/>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sp>
          <p:nvSpPr>
            <p:cNvPr id="85" name="Ellipse 84">
              <a:extLst>
                <a:ext uri="{FF2B5EF4-FFF2-40B4-BE49-F238E27FC236}">
                  <a16:creationId xmlns:a16="http://schemas.microsoft.com/office/drawing/2014/main" id="{CEE7A015-A45D-49FF-8652-F96F933B0EDD}"/>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86" name="Rectangle 85">
              <a:extLst>
                <a:ext uri="{FF2B5EF4-FFF2-40B4-BE49-F238E27FC236}">
                  <a16:creationId xmlns:a16="http://schemas.microsoft.com/office/drawing/2014/main" id="{95AF082C-2C52-4F6D-9313-E29C1A7A8D7A}"/>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grpSp>
      <p:pic>
        <p:nvPicPr>
          <p:cNvPr id="87" name="Picture 4" descr="Coup d&amp;#39;envoi de la 2eme édition de &amp;quot;graine de PEFC&amp;quot; - Le Maître Papetier">
            <a:extLst>
              <a:ext uri="{FF2B5EF4-FFF2-40B4-BE49-F238E27FC236}">
                <a16:creationId xmlns:a16="http://schemas.microsoft.com/office/drawing/2014/main" id="{29D7E645-DA50-4170-84DE-4F837A218E4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984" t="17000" r="35666" b="39809"/>
          <a:stretch/>
        </p:blipFill>
        <p:spPr bwMode="auto">
          <a:xfrm>
            <a:off x="2269488" y="4430780"/>
            <a:ext cx="770417" cy="805017"/>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6" descr="Forest Stewardship Council — Wikipédia">
            <a:extLst>
              <a:ext uri="{FF2B5EF4-FFF2-40B4-BE49-F238E27FC236}">
                <a16:creationId xmlns:a16="http://schemas.microsoft.com/office/drawing/2014/main" id="{95CB3AAE-CAAD-4297-B33C-827516B98D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7923" y="4513144"/>
            <a:ext cx="722653" cy="722653"/>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154513F3-3C91-AF6A-DCA9-531A8309451F}"/>
              </a:ext>
            </a:extLst>
          </p:cNvPr>
          <p:cNvPicPr>
            <a:picLocks noChangeAspect="1"/>
          </p:cNvPicPr>
          <p:nvPr/>
        </p:nvPicPr>
        <p:blipFill>
          <a:blip r:embed="rId8"/>
          <a:stretch>
            <a:fillRect/>
          </a:stretch>
        </p:blipFill>
        <p:spPr>
          <a:xfrm>
            <a:off x="9726841" y="119844"/>
            <a:ext cx="2107809" cy="546207"/>
          </a:xfrm>
          <a:prstGeom prst="rect">
            <a:avLst/>
          </a:prstGeom>
        </p:spPr>
      </p:pic>
      <p:pic>
        <p:nvPicPr>
          <p:cNvPr id="3" name="Image 2" descr="Une image contenant texte, Police, Graphique, logo&#10;&#10;Le contenu généré par l’IA peut être incorrect.">
            <a:extLst>
              <a:ext uri="{FF2B5EF4-FFF2-40B4-BE49-F238E27FC236}">
                <a16:creationId xmlns:a16="http://schemas.microsoft.com/office/drawing/2014/main" id="{9F05B047-4FB7-C665-9E10-822A17C5DAC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4" name="Image 12">
            <a:extLst>
              <a:ext uri="{FF2B5EF4-FFF2-40B4-BE49-F238E27FC236}">
                <a16:creationId xmlns:a16="http://schemas.microsoft.com/office/drawing/2014/main" id="{8049AE05-3845-BAE6-9889-2BD756DCFF8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11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fade">
                                      <p:cBhvr>
                                        <p:cTn id="13" dur="500"/>
                                        <p:tgtEl>
                                          <p:spTgt spid="8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fade">
                                      <p:cBhvr>
                                        <p:cTn id="16" dur="500"/>
                                        <p:tgtEl>
                                          <p:spTgt spid="81"/>
                                        </p:tgtEl>
                                      </p:cBhvr>
                                    </p:animEffect>
                                  </p:childTnLst>
                                </p:cTn>
                              </p:par>
                              <p:par>
                                <p:cTn id="17" presetID="10" presetClass="entr" presetSubtype="0" fill="hold"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fade">
                                      <p:cBhvr>
                                        <p:cTn id="19" dur="500"/>
                                        <p:tgtEl>
                                          <p:spTgt spid="82"/>
                                        </p:tgtEl>
                                      </p:cBhvr>
                                    </p:animEffect>
                                  </p:childTnLst>
                                </p:cTn>
                              </p:par>
                              <p:par>
                                <p:cTn id="20" presetID="10" presetClass="entr" presetSubtype="0" fill="hold" nodeType="with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500"/>
                                        <p:tgtEl>
                                          <p:spTgt spid="87"/>
                                        </p:tgtEl>
                                      </p:cBhvr>
                                    </p:animEffect>
                                  </p:childTnLst>
                                </p:cTn>
                              </p:par>
                              <p:par>
                                <p:cTn id="23" presetID="10" presetClass="entr" presetSubtype="0" fill="hold"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fade">
                                      <p:cBhvr>
                                        <p:cTn id="2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79" grpId="0" animBg="1"/>
      <p:bldP spid="80" grpId="0" animBg="1"/>
      <p:bldP spid="8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 coins arrondis 101">
            <a:extLst>
              <a:ext uri="{FF2B5EF4-FFF2-40B4-BE49-F238E27FC236}">
                <a16:creationId xmlns:a16="http://schemas.microsoft.com/office/drawing/2014/main" id="{3BC19463-9170-4E15-81AA-6826151B8A00}"/>
              </a:ext>
            </a:extLst>
          </p:cNvPr>
          <p:cNvSpPr/>
          <p:nvPr/>
        </p:nvSpPr>
        <p:spPr>
          <a:xfrm>
            <a:off x="657775" y="3717768"/>
            <a:ext cx="9694240" cy="2317112"/>
          </a:xfrm>
          <a:prstGeom prst="roundRect">
            <a:avLst>
              <a:gd name="adj" fmla="val 12449"/>
            </a:avLst>
          </a:prstGeom>
          <a:solidFill>
            <a:srgbClr val="E377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 coins arrondis 102">
            <a:extLst>
              <a:ext uri="{FF2B5EF4-FFF2-40B4-BE49-F238E27FC236}">
                <a16:creationId xmlns:a16="http://schemas.microsoft.com/office/drawing/2014/main" id="{896700F2-C140-4E2B-9FA7-6A5C0DD3BAAF}"/>
              </a:ext>
            </a:extLst>
          </p:cNvPr>
          <p:cNvSpPr/>
          <p:nvPr/>
        </p:nvSpPr>
        <p:spPr>
          <a:xfrm>
            <a:off x="946689" y="3885341"/>
            <a:ext cx="2313754" cy="1978260"/>
          </a:xfrm>
          <a:prstGeom prst="roundRect">
            <a:avLst>
              <a:gd name="adj" fmla="val 124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Connecteur droit 37">
            <a:extLst>
              <a:ext uri="{FF2B5EF4-FFF2-40B4-BE49-F238E27FC236}">
                <a16:creationId xmlns:a16="http://schemas.microsoft.com/office/drawing/2014/main" id="{1E8DA3B9-B3FB-485D-8D64-1F4830AC69E7}"/>
              </a:ext>
            </a:extLst>
          </p:cNvPr>
          <p:cNvCxnSpPr>
            <a:cxnSpLocks/>
          </p:cNvCxnSpPr>
          <p:nvPr/>
        </p:nvCxnSpPr>
        <p:spPr>
          <a:xfrm>
            <a:off x="0" y="785413"/>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sp>
        <p:nvSpPr>
          <p:cNvPr id="40" name="ZoneTexte 39">
            <a:extLst>
              <a:ext uri="{FF2B5EF4-FFF2-40B4-BE49-F238E27FC236}">
                <a16:creationId xmlns:a16="http://schemas.microsoft.com/office/drawing/2014/main" id="{4BE05700-5ECE-443F-A8BD-CB5A79B5134B}"/>
              </a:ext>
            </a:extLst>
          </p:cNvPr>
          <p:cNvSpPr txBox="1"/>
          <p:nvPr/>
        </p:nvSpPr>
        <p:spPr>
          <a:xfrm>
            <a:off x="6082206" y="2130163"/>
            <a:ext cx="3250330" cy="646331"/>
          </a:xfrm>
          <a:prstGeom prst="rect">
            <a:avLst/>
          </a:prstGeom>
          <a:noFill/>
        </p:spPr>
        <p:txBody>
          <a:bodyPr wrap="square">
            <a:spAutoFit/>
          </a:bodyPr>
          <a:lstStyle/>
          <a:p>
            <a:pPr marL="285750" indent="-285750" algn="ctr">
              <a:buClr>
                <a:srgbClr val="F5D346"/>
              </a:buClr>
              <a:buFont typeface="Arial" panose="020B0604020202020204" pitchFamily="34" charset="0"/>
              <a:buChar char="•"/>
            </a:pPr>
            <a:r>
              <a:rPr lang="fr-FR"/>
              <a:t>Travailler sur l’association des différents éléments</a:t>
            </a:r>
          </a:p>
        </p:txBody>
      </p:sp>
      <p:sp>
        <p:nvSpPr>
          <p:cNvPr id="41" name="Rectangle 40">
            <a:extLst>
              <a:ext uri="{FF2B5EF4-FFF2-40B4-BE49-F238E27FC236}">
                <a16:creationId xmlns:a16="http://schemas.microsoft.com/office/drawing/2014/main" id="{64DD0F47-A58D-4EF7-8CA2-B77BF5D59AF8}"/>
              </a:ext>
            </a:extLst>
          </p:cNvPr>
          <p:cNvSpPr/>
          <p:nvPr/>
        </p:nvSpPr>
        <p:spPr>
          <a:xfrm>
            <a:off x="657776" y="3087259"/>
            <a:ext cx="7838524" cy="461665"/>
          </a:xfrm>
          <a:prstGeom prst="rect">
            <a:avLst/>
          </a:prstGeom>
        </p:spPr>
        <p:txBody>
          <a:bodyPr wrap="square">
            <a:spAutoFit/>
          </a:bodyPr>
          <a:lstStyle/>
          <a:p>
            <a:r>
              <a:rPr lang="fr-FR" sz="2400" b="1">
                <a:solidFill>
                  <a:srgbClr val="E3778A"/>
                </a:solidFill>
                <a:latin typeface="Arial" panose="020B0604020202020204" pitchFamily="34" charset="0"/>
                <a:cs typeface="Arial" panose="020B0604020202020204" pitchFamily="34" charset="0"/>
              </a:rPr>
              <a:t>Exemple : </a:t>
            </a:r>
            <a:r>
              <a:rPr lang="fr-FR" sz="2400">
                <a:solidFill>
                  <a:srgbClr val="E3778A"/>
                </a:solidFill>
                <a:latin typeface="+mj-lt"/>
                <a:cs typeface="Arial" panose="020B0604020202020204" pitchFamily="34" charset="0"/>
              </a:rPr>
              <a:t>Sensibiliser au geste de tri</a:t>
            </a:r>
            <a:endParaRPr lang="fr-FR" sz="1200">
              <a:solidFill>
                <a:srgbClr val="E3778A"/>
              </a:solidFill>
              <a:latin typeface="+mj-lt"/>
              <a:cs typeface="Arial" panose="020B0604020202020204" pitchFamily="34" charset="0"/>
            </a:endParaRPr>
          </a:p>
        </p:txBody>
      </p:sp>
      <p:sp>
        <p:nvSpPr>
          <p:cNvPr id="42" name="ZoneTexte 41">
            <a:extLst>
              <a:ext uri="{FF2B5EF4-FFF2-40B4-BE49-F238E27FC236}">
                <a16:creationId xmlns:a16="http://schemas.microsoft.com/office/drawing/2014/main" id="{4478846C-6A1D-4D03-9DDF-BE9AA62EB01A}"/>
              </a:ext>
            </a:extLst>
          </p:cNvPr>
          <p:cNvSpPr txBox="1"/>
          <p:nvPr/>
        </p:nvSpPr>
        <p:spPr>
          <a:xfrm>
            <a:off x="3991736" y="3962878"/>
            <a:ext cx="6033108" cy="1261884"/>
          </a:xfrm>
          <a:prstGeom prst="rect">
            <a:avLst/>
          </a:prstGeom>
          <a:noFill/>
        </p:spPr>
        <p:txBody>
          <a:bodyPr wrap="square">
            <a:spAutoFit/>
          </a:bodyPr>
          <a:lstStyle/>
          <a:p>
            <a:r>
              <a:rPr lang="fr-FR" sz="1600"/>
              <a:t>Mettre en place l’</a:t>
            </a:r>
            <a:r>
              <a:rPr lang="fr-FR" sz="1600" b="1"/>
              <a:t>info-tri </a:t>
            </a:r>
            <a:r>
              <a:rPr lang="fr-FR" sz="1600" err="1"/>
              <a:t>on-pack</a:t>
            </a:r>
            <a:r>
              <a:rPr lang="fr-FR" sz="1600"/>
              <a:t> </a:t>
            </a:r>
          </a:p>
          <a:p>
            <a:r>
              <a:rPr lang="fr-FR" sz="1200" i="1"/>
              <a:t>L’info-tri est obligatoire sur tous les emballage ménagers depuis le 1</a:t>
            </a:r>
            <a:r>
              <a:rPr lang="fr-FR" sz="1200" i="1" baseline="30000"/>
              <a:t>er</a:t>
            </a:r>
            <a:r>
              <a:rPr lang="fr-FR" sz="1200" i="1"/>
              <a:t> janvier 2022</a:t>
            </a:r>
          </a:p>
          <a:p>
            <a:endParaRPr lang="fr-FR" sz="1600" b="1">
              <a:solidFill>
                <a:schemeClr val="bg1"/>
              </a:solidFill>
            </a:endParaRPr>
          </a:p>
          <a:p>
            <a:r>
              <a:rPr lang="fr-FR" sz="1600" b="1">
                <a:solidFill>
                  <a:schemeClr val="bg1"/>
                </a:solidFill>
              </a:rPr>
              <a:t>Indicateur</a:t>
            </a:r>
          </a:p>
          <a:p>
            <a:r>
              <a:rPr lang="fr-FR" sz="1600" b="1"/>
              <a:t>Taux de mise en place de l’info-tri </a:t>
            </a:r>
            <a:endParaRPr lang="fr-FR" sz="1600"/>
          </a:p>
        </p:txBody>
      </p:sp>
      <p:sp>
        <p:nvSpPr>
          <p:cNvPr id="77" name="ZoneTexte 76">
            <a:extLst>
              <a:ext uri="{FF2B5EF4-FFF2-40B4-BE49-F238E27FC236}">
                <a16:creationId xmlns:a16="http://schemas.microsoft.com/office/drawing/2014/main" id="{37CDC1BB-A657-4482-8906-4ED6575FD695}"/>
              </a:ext>
            </a:extLst>
          </p:cNvPr>
          <p:cNvSpPr txBox="1"/>
          <p:nvPr/>
        </p:nvSpPr>
        <p:spPr>
          <a:xfrm>
            <a:off x="1640264" y="2127664"/>
            <a:ext cx="3689229" cy="369332"/>
          </a:xfrm>
          <a:prstGeom prst="rect">
            <a:avLst/>
          </a:prstGeom>
          <a:noFill/>
        </p:spPr>
        <p:txBody>
          <a:bodyPr wrap="square">
            <a:spAutoFit/>
          </a:bodyPr>
          <a:lstStyle/>
          <a:p>
            <a:pPr marL="285750" indent="-285750" algn="ctr">
              <a:buClr>
                <a:srgbClr val="F5D346"/>
              </a:buClr>
              <a:buFont typeface="Arial" panose="020B0604020202020204" pitchFamily="34" charset="0"/>
              <a:buChar char="•"/>
            </a:pPr>
            <a:r>
              <a:rPr lang="fr-FR"/>
              <a:t>Sensibiliser au geste de tri</a:t>
            </a:r>
            <a:endParaRPr lang="en-US"/>
          </a:p>
        </p:txBody>
      </p:sp>
      <p:grpSp>
        <p:nvGrpSpPr>
          <p:cNvPr id="78" name="Grouper 104">
            <a:extLst>
              <a:ext uri="{FF2B5EF4-FFF2-40B4-BE49-F238E27FC236}">
                <a16:creationId xmlns:a16="http://schemas.microsoft.com/office/drawing/2014/main" id="{734FC073-AEB1-4359-98F8-A5D5346DAB27}"/>
              </a:ext>
            </a:extLst>
          </p:cNvPr>
          <p:cNvGrpSpPr>
            <a:grpSpLocks noChangeAspect="1"/>
          </p:cNvGrpSpPr>
          <p:nvPr/>
        </p:nvGrpSpPr>
        <p:grpSpPr>
          <a:xfrm rot="2700000">
            <a:off x="3755509" y="4027262"/>
            <a:ext cx="178083" cy="180000"/>
            <a:chOff x="6420580" y="3613744"/>
            <a:chExt cx="2605087" cy="2633165"/>
          </a:xfrm>
          <a:solidFill>
            <a:srgbClr val="F5D346"/>
          </a:solidFill>
        </p:grpSpPr>
        <p:sp>
          <p:nvSpPr>
            <p:cNvPr id="79" name="Ellipse 78">
              <a:extLst>
                <a:ext uri="{FF2B5EF4-FFF2-40B4-BE49-F238E27FC236}">
                  <a16:creationId xmlns:a16="http://schemas.microsoft.com/office/drawing/2014/main" id="{D26ED009-B552-4D4D-8ADD-F34FAC044732}"/>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80" name="Rectangle 79">
              <a:extLst>
                <a:ext uri="{FF2B5EF4-FFF2-40B4-BE49-F238E27FC236}">
                  <a16:creationId xmlns:a16="http://schemas.microsoft.com/office/drawing/2014/main" id="{19F75788-F993-4232-8F19-DD5DF8202057}"/>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sp>
          <p:nvSpPr>
            <p:cNvPr id="81" name="Ellipse 80">
              <a:extLst>
                <a:ext uri="{FF2B5EF4-FFF2-40B4-BE49-F238E27FC236}">
                  <a16:creationId xmlns:a16="http://schemas.microsoft.com/office/drawing/2014/main" id="{A7ABDE82-3754-460F-BCE6-A8B675459A46}"/>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82" name="Rectangle 81">
              <a:extLst>
                <a:ext uri="{FF2B5EF4-FFF2-40B4-BE49-F238E27FC236}">
                  <a16:creationId xmlns:a16="http://schemas.microsoft.com/office/drawing/2014/main" id="{3DC47836-4F2F-48BA-969E-B7F4690FF457}"/>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grpSp>
      <p:grpSp>
        <p:nvGrpSpPr>
          <p:cNvPr id="83" name="Grouper 104">
            <a:extLst>
              <a:ext uri="{FF2B5EF4-FFF2-40B4-BE49-F238E27FC236}">
                <a16:creationId xmlns:a16="http://schemas.microsoft.com/office/drawing/2014/main" id="{FC033673-537A-48BE-969F-A89C4B778551}"/>
              </a:ext>
            </a:extLst>
          </p:cNvPr>
          <p:cNvGrpSpPr>
            <a:grpSpLocks noChangeAspect="1"/>
          </p:cNvGrpSpPr>
          <p:nvPr/>
        </p:nvGrpSpPr>
        <p:grpSpPr>
          <a:xfrm rot="2700000">
            <a:off x="272174" y="220105"/>
            <a:ext cx="356163" cy="360000"/>
            <a:chOff x="6420580" y="3613744"/>
            <a:chExt cx="2605087" cy="2633165"/>
          </a:xfrm>
          <a:solidFill>
            <a:srgbClr val="F5D346"/>
          </a:solidFill>
        </p:grpSpPr>
        <p:sp>
          <p:nvSpPr>
            <p:cNvPr id="84" name="Ellipse 83">
              <a:extLst>
                <a:ext uri="{FF2B5EF4-FFF2-40B4-BE49-F238E27FC236}">
                  <a16:creationId xmlns:a16="http://schemas.microsoft.com/office/drawing/2014/main" id="{CA6CA33B-3CAA-431E-8259-2D28563593D1}"/>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85" name="Rectangle 84">
              <a:extLst>
                <a:ext uri="{FF2B5EF4-FFF2-40B4-BE49-F238E27FC236}">
                  <a16:creationId xmlns:a16="http://schemas.microsoft.com/office/drawing/2014/main" id="{E4E8C099-0CD6-4F0B-A781-596DE0D52B87}"/>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sp>
          <p:nvSpPr>
            <p:cNvPr id="86" name="Ellipse 85">
              <a:extLst>
                <a:ext uri="{FF2B5EF4-FFF2-40B4-BE49-F238E27FC236}">
                  <a16:creationId xmlns:a16="http://schemas.microsoft.com/office/drawing/2014/main" id="{54614828-BD9E-45C9-9FAC-7193B747BBB0}"/>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5EBFED"/>
                  </a:solidFill>
                </a:rPr>
                <a:t> </a:t>
              </a:r>
            </a:p>
          </p:txBody>
        </p:sp>
        <p:sp>
          <p:nvSpPr>
            <p:cNvPr id="87" name="Rectangle 86">
              <a:extLst>
                <a:ext uri="{FF2B5EF4-FFF2-40B4-BE49-F238E27FC236}">
                  <a16:creationId xmlns:a16="http://schemas.microsoft.com/office/drawing/2014/main" id="{40E9FBE0-E220-4D0B-98CA-0A80D17F0D6E}"/>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EBFED"/>
                </a:solidFill>
              </a:endParaRPr>
            </a:p>
          </p:txBody>
        </p:sp>
      </p:grpSp>
      <p:sp>
        <p:nvSpPr>
          <p:cNvPr id="88" name="Espace réservé du texte 3">
            <a:extLst>
              <a:ext uri="{FF2B5EF4-FFF2-40B4-BE49-F238E27FC236}">
                <a16:creationId xmlns:a16="http://schemas.microsoft.com/office/drawing/2014/main" id="{31D0D168-8671-4152-8E44-DF4BB7AF9F04}"/>
              </a:ext>
            </a:extLst>
          </p:cNvPr>
          <p:cNvSpPr txBox="1">
            <a:spLocks/>
          </p:cNvSpPr>
          <p:nvPr/>
        </p:nvSpPr>
        <p:spPr>
          <a:xfrm>
            <a:off x="845014" y="156936"/>
            <a:ext cx="9319762" cy="51816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800" b="1">
                <a:solidFill>
                  <a:srgbClr val="5EC0EE"/>
                </a:solidFill>
                <a:latin typeface="Raleway" panose="020B0503030101060003" pitchFamily="34" charset="0"/>
                <a:cs typeface="Arial" panose="020B0604020202020204" pitchFamily="34" charset="0"/>
              </a:rPr>
              <a:t>Faciliter le geste de tri</a:t>
            </a:r>
          </a:p>
        </p:txBody>
      </p:sp>
      <p:pic>
        <p:nvPicPr>
          <p:cNvPr id="91" name="Image 90">
            <a:extLst>
              <a:ext uri="{FF2B5EF4-FFF2-40B4-BE49-F238E27FC236}">
                <a16:creationId xmlns:a16="http://schemas.microsoft.com/office/drawing/2014/main" id="{3C41B952-83D5-4053-967B-27AA2B16BFB0}"/>
              </a:ext>
            </a:extLst>
          </p:cNvPr>
          <p:cNvPicPr>
            <a:picLocks noChangeAspect="1"/>
          </p:cNvPicPr>
          <p:nvPr/>
        </p:nvPicPr>
        <p:blipFill>
          <a:blip r:embed="rId3"/>
          <a:stretch>
            <a:fillRect/>
          </a:stretch>
        </p:blipFill>
        <p:spPr>
          <a:xfrm>
            <a:off x="7513520" y="1085061"/>
            <a:ext cx="687511" cy="889720"/>
          </a:xfrm>
          <a:prstGeom prst="rect">
            <a:avLst/>
          </a:prstGeom>
        </p:spPr>
      </p:pic>
      <p:pic>
        <p:nvPicPr>
          <p:cNvPr id="92" name="Image 91">
            <a:extLst>
              <a:ext uri="{FF2B5EF4-FFF2-40B4-BE49-F238E27FC236}">
                <a16:creationId xmlns:a16="http://schemas.microsoft.com/office/drawing/2014/main" id="{AE97FE8E-1AAF-4A5A-90B3-04E3B310B461}"/>
              </a:ext>
            </a:extLst>
          </p:cNvPr>
          <p:cNvPicPr>
            <a:picLocks noChangeAspect="1"/>
          </p:cNvPicPr>
          <p:nvPr/>
        </p:nvPicPr>
        <p:blipFill>
          <a:blip r:embed="rId4"/>
          <a:stretch>
            <a:fillRect/>
          </a:stretch>
        </p:blipFill>
        <p:spPr>
          <a:xfrm>
            <a:off x="3286645" y="1072235"/>
            <a:ext cx="673537" cy="992581"/>
          </a:xfrm>
          <a:prstGeom prst="rect">
            <a:avLst/>
          </a:prstGeom>
        </p:spPr>
      </p:pic>
      <p:pic>
        <p:nvPicPr>
          <p:cNvPr id="28" name="Image 27">
            <a:extLst>
              <a:ext uri="{FF2B5EF4-FFF2-40B4-BE49-F238E27FC236}">
                <a16:creationId xmlns:a16="http://schemas.microsoft.com/office/drawing/2014/main" id="{7E2F71FF-5AF5-44BD-9112-C84AF1ADE284}"/>
              </a:ext>
            </a:extLst>
          </p:cNvPr>
          <p:cNvPicPr>
            <a:picLocks noChangeAspect="1"/>
          </p:cNvPicPr>
          <p:nvPr/>
        </p:nvPicPr>
        <p:blipFill>
          <a:blip r:embed="rId5"/>
          <a:stretch>
            <a:fillRect/>
          </a:stretch>
        </p:blipFill>
        <p:spPr>
          <a:xfrm>
            <a:off x="979924" y="4375041"/>
            <a:ext cx="2070609" cy="390522"/>
          </a:xfrm>
          <a:prstGeom prst="rect">
            <a:avLst/>
          </a:prstGeom>
        </p:spPr>
      </p:pic>
      <p:pic>
        <p:nvPicPr>
          <p:cNvPr id="29" name="Image 28">
            <a:extLst>
              <a:ext uri="{FF2B5EF4-FFF2-40B4-BE49-F238E27FC236}">
                <a16:creationId xmlns:a16="http://schemas.microsoft.com/office/drawing/2014/main" id="{AA56F263-E844-4F24-BFB0-03D04DADB30D}"/>
              </a:ext>
            </a:extLst>
          </p:cNvPr>
          <p:cNvPicPr>
            <a:picLocks noChangeAspect="1"/>
          </p:cNvPicPr>
          <p:nvPr/>
        </p:nvPicPr>
        <p:blipFill>
          <a:blip r:embed="rId6"/>
          <a:stretch>
            <a:fillRect/>
          </a:stretch>
        </p:blipFill>
        <p:spPr>
          <a:xfrm>
            <a:off x="1007214" y="4948508"/>
            <a:ext cx="2018767" cy="432000"/>
          </a:xfrm>
          <a:prstGeom prst="rect">
            <a:avLst/>
          </a:prstGeom>
        </p:spPr>
      </p:pic>
      <p:pic>
        <p:nvPicPr>
          <p:cNvPr id="2" name="Image 1">
            <a:extLst>
              <a:ext uri="{FF2B5EF4-FFF2-40B4-BE49-F238E27FC236}">
                <a16:creationId xmlns:a16="http://schemas.microsoft.com/office/drawing/2014/main" id="{748A2D65-3B0A-11CE-FF39-BA87B2BF0292}"/>
              </a:ext>
            </a:extLst>
          </p:cNvPr>
          <p:cNvPicPr>
            <a:picLocks noChangeAspect="1"/>
          </p:cNvPicPr>
          <p:nvPr/>
        </p:nvPicPr>
        <p:blipFill>
          <a:blip r:embed="rId7"/>
          <a:stretch>
            <a:fillRect/>
          </a:stretch>
        </p:blipFill>
        <p:spPr>
          <a:xfrm>
            <a:off x="9726841" y="119844"/>
            <a:ext cx="2107809" cy="546207"/>
          </a:xfrm>
          <a:prstGeom prst="rect">
            <a:avLst/>
          </a:prstGeom>
        </p:spPr>
      </p:pic>
      <p:pic>
        <p:nvPicPr>
          <p:cNvPr id="3" name="Image 2" descr="Une image contenant texte, Police, Graphique, logo&#10;&#10;Le contenu généré par l’IA peut être incorrect.">
            <a:extLst>
              <a:ext uri="{FF2B5EF4-FFF2-40B4-BE49-F238E27FC236}">
                <a16:creationId xmlns:a16="http://schemas.microsoft.com/office/drawing/2014/main" id="{8530B0B3-5205-C99E-82DC-776231C223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4" name="Image 12">
            <a:extLst>
              <a:ext uri="{FF2B5EF4-FFF2-40B4-BE49-F238E27FC236}">
                <a16:creationId xmlns:a16="http://schemas.microsoft.com/office/drawing/2014/main" id="{2AC75DA8-BEB3-9413-D5E9-1445E8259D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785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fade">
                                      <p:cBhvr>
                                        <p:cTn id="10" dur="500"/>
                                        <p:tgtEl>
                                          <p:spTgt spid="10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fade">
                                      <p:cBhvr>
                                        <p:cTn id="16" dur="500"/>
                                        <p:tgtEl>
                                          <p:spTgt spid="78"/>
                                        </p:tgtEl>
                                      </p:cBhvr>
                                    </p:animEffect>
                                  </p:childTnLst>
                                </p:cTn>
                              </p:par>
                              <p:par>
                                <p:cTn id="17" presetID="10"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3" grpId="0" animBg="1"/>
      <p:bldP spid="41" grpId="0"/>
      <p:bldP spid="4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56516-5FD4-45D1-3D5C-6FA4DD450141}"/>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CF744E97-35C3-807A-78C3-5488765A4A38}"/>
              </a:ext>
            </a:extLst>
          </p:cNvPr>
          <p:cNvGrpSpPr/>
          <p:nvPr/>
        </p:nvGrpSpPr>
        <p:grpSpPr>
          <a:xfrm>
            <a:off x="2158408" y="1063254"/>
            <a:ext cx="7919999" cy="4349466"/>
            <a:chOff x="2547795" y="1302057"/>
            <a:chExt cx="6952680" cy="3694519"/>
          </a:xfrm>
        </p:grpSpPr>
        <p:sp>
          <p:nvSpPr>
            <p:cNvPr id="4" name="Espace réservé du texte 3">
              <a:extLst>
                <a:ext uri="{FF2B5EF4-FFF2-40B4-BE49-F238E27FC236}">
                  <a16:creationId xmlns:a16="http://schemas.microsoft.com/office/drawing/2014/main" id="{16D8EA95-582A-0E86-BC83-90BC12F868D9}"/>
                </a:ext>
              </a:extLst>
            </p:cNvPr>
            <p:cNvSpPr txBox="1">
              <a:spLocks/>
            </p:cNvSpPr>
            <p:nvPr/>
          </p:nvSpPr>
          <p:spPr>
            <a:xfrm>
              <a:off x="2547795" y="1302057"/>
              <a:ext cx="6952680" cy="1071038"/>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4800" b="1">
                  <a:solidFill>
                    <a:srgbClr val="5EC0EE"/>
                  </a:solidFill>
                  <a:latin typeface="Calibri Light" panose="020F0302020204030204" pitchFamily="34" charset="0"/>
                  <a:cs typeface="Calibri Light" panose="020F0302020204030204" pitchFamily="34" charset="0"/>
                </a:rPr>
                <a:t>Avez-vous des questions ?</a:t>
              </a:r>
            </a:p>
          </p:txBody>
        </p:sp>
        <p:pic>
          <p:nvPicPr>
            <p:cNvPr id="5" name="Image 4">
              <a:extLst>
                <a:ext uri="{FF2B5EF4-FFF2-40B4-BE49-F238E27FC236}">
                  <a16:creationId xmlns:a16="http://schemas.microsoft.com/office/drawing/2014/main" id="{C7308A47-6AC6-2747-5EED-F58765F5D84A}"/>
                </a:ext>
              </a:extLst>
            </p:cNvPr>
            <p:cNvPicPr>
              <a:picLocks noChangeAspect="1"/>
            </p:cNvPicPr>
            <p:nvPr/>
          </p:nvPicPr>
          <p:blipFill>
            <a:blip r:embed="rId2"/>
            <a:stretch>
              <a:fillRect/>
            </a:stretch>
          </p:blipFill>
          <p:spPr>
            <a:xfrm>
              <a:off x="4267295" y="2611771"/>
              <a:ext cx="2731403" cy="2384805"/>
            </a:xfrm>
            <a:prstGeom prst="rect">
              <a:avLst/>
            </a:prstGeom>
          </p:spPr>
        </p:pic>
      </p:grpSp>
      <p:pic>
        <p:nvPicPr>
          <p:cNvPr id="6" name="Image 12">
            <a:extLst>
              <a:ext uri="{FF2B5EF4-FFF2-40B4-BE49-F238E27FC236}">
                <a16:creationId xmlns:a16="http://schemas.microsoft.com/office/drawing/2014/main" id="{D4DB43B8-5037-89A0-4FD1-0F482D617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129" y="626266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Une image contenant texte, Police, Graphique, logo&#10;&#10;Le contenu généré par l’IA peut être incorrect.">
            <a:extLst>
              <a:ext uri="{FF2B5EF4-FFF2-40B4-BE49-F238E27FC236}">
                <a16:creationId xmlns:a16="http://schemas.microsoft.com/office/drawing/2014/main" id="{F92DAE97-ABC7-A805-A59B-5F61C05E3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spTree>
    <p:extLst>
      <p:ext uri="{BB962C8B-B14F-4D97-AF65-F5344CB8AC3E}">
        <p14:creationId xmlns:p14="http://schemas.microsoft.com/office/powerpoint/2010/main" val="4047853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EB85F-13FD-542C-B807-DA4EE125E85C}"/>
            </a:ext>
          </a:extLst>
        </p:cNvPr>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BBD30F75-B0E1-DD74-3AC2-EB46FC5F5B6E}"/>
              </a:ext>
            </a:extLst>
          </p:cNvPr>
          <p:cNvSpPr txBox="1">
            <a:spLocks/>
          </p:cNvSpPr>
          <p:nvPr/>
        </p:nvSpPr>
        <p:spPr>
          <a:xfrm>
            <a:off x="800928" y="2607365"/>
            <a:ext cx="2019300" cy="9144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600" b="1" i="0" u="none" strike="noStrike" kern="1200" cap="none" spc="0" normalizeH="0" baseline="0" noProof="0">
                <a:ln>
                  <a:noFill/>
                </a:ln>
                <a:solidFill>
                  <a:srgbClr val="738FC9"/>
                </a:solidFill>
                <a:effectLst/>
                <a:uLnTx/>
                <a:uFillTx/>
                <a:latin typeface="Arial" panose="020B0604020202020204" pitchFamily="34" charset="0"/>
                <a:ea typeface="+mn-ea"/>
                <a:cs typeface="Arial" panose="020B0604020202020204" pitchFamily="34" charset="0"/>
              </a:rPr>
              <a:t>03</a:t>
            </a:r>
          </a:p>
        </p:txBody>
      </p:sp>
      <p:sp>
        <p:nvSpPr>
          <p:cNvPr id="5" name="Espace réservé du texte 2">
            <a:extLst>
              <a:ext uri="{FF2B5EF4-FFF2-40B4-BE49-F238E27FC236}">
                <a16:creationId xmlns:a16="http://schemas.microsoft.com/office/drawing/2014/main" id="{30C5D1A5-697C-BEA9-97EF-5640934355B4}"/>
              </a:ext>
            </a:extLst>
          </p:cNvPr>
          <p:cNvSpPr txBox="1">
            <a:spLocks/>
          </p:cNvSpPr>
          <p:nvPr/>
        </p:nvSpPr>
        <p:spPr>
          <a:xfrm>
            <a:off x="628650" y="3429000"/>
            <a:ext cx="6521087" cy="177360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i="0" u="none" strike="noStrike" kern="1200" cap="none" spc="0" normalizeH="0" baseline="0" noProof="0">
                <a:ln>
                  <a:noFill/>
                </a:ln>
                <a:solidFill>
                  <a:prstClr val="black"/>
                </a:solidFill>
                <a:effectLst/>
                <a:uLnTx/>
                <a:uFillTx/>
                <a:latin typeface="Raleway" pitchFamily="2" charset="0"/>
                <a:cs typeface="Arial" panose="020B0604020202020204" pitchFamily="34" charset="0"/>
              </a:rPr>
              <a:t>Service de diagnostics sur site </a:t>
            </a:r>
          </a:p>
        </p:txBody>
      </p:sp>
      <p:pic>
        <p:nvPicPr>
          <p:cNvPr id="2" name="Image 1" descr="Une image contenant texte, Police, Graphique, logo&#10;&#10;Le contenu généré par l’IA peut être incorrect.">
            <a:extLst>
              <a:ext uri="{FF2B5EF4-FFF2-40B4-BE49-F238E27FC236}">
                <a16:creationId xmlns:a16="http://schemas.microsoft.com/office/drawing/2014/main" id="{3A4B62C2-50BB-DC36-9582-424F2B258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6" name="Image 12">
            <a:extLst>
              <a:ext uri="{FF2B5EF4-FFF2-40B4-BE49-F238E27FC236}">
                <a16:creationId xmlns:a16="http://schemas.microsoft.com/office/drawing/2014/main" id="{F9721567-336D-74D4-5FF9-90389C3E49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descr="Une image contenant logo, conception, symbole, Graphique&#10;&#10;Le contenu généré par l’IA peut être incorrect.">
            <a:extLst>
              <a:ext uri="{FF2B5EF4-FFF2-40B4-BE49-F238E27FC236}">
                <a16:creationId xmlns:a16="http://schemas.microsoft.com/office/drawing/2014/main" id="{2E5D914A-95C5-3903-416F-26A008DFAE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7562" y="1479776"/>
            <a:ext cx="4572527" cy="4572527"/>
          </a:xfrm>
          <a:prstGeom prst="rect">
            <a:avLst/>
          </a:prstGeom>
        </p:spPr>
      </p:pic>
    </p:spTree>
    <p:extLst>
      <p:ext uri="{BB962C8B-B14F-4D97-AF65-F5344CB8AC3E}">
        <p14:creationId xmlns:p14="http://schemas.microsoft.com/office/powerpoint/2010/main" val="515409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6005-E4EA-FDC3-363A-2C9534966B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F0411D-44F4-D3BC-C709-4E16AF8EEA43}"/>
              </a:ext>
            </a:extLst>
          </p:cNvPr>
          <p:cNvSpPr>
            <a:spLocks noGrp="1"/>
          </p:cNvSpPr>
          <p:nvPr>
            <p:ph type="title"/>
          </p:nvPr>
        </p:nvSpPr>
        <p:spPr>
          <a:xfrm>
            <a:off x="696379" y="191810"/>
            <a:ext cx="8100779" cy="505799"/>
          </a:xfrm>
        </p:spPr>
        <p:txBody>
          <a:bodyPr/>
          <a:lstStyle/>
          <a:p>
            <a:r>
              <a:rPr lang="fr-FR" sz="2800"/>
              <a:t>Un diag, c’est quoi ? </a:t>
            </a:r>
          </a:p>
        </p:txBody>
      </p:sp>
      <p:sp>
        <p:nvSpPr>
          <p:cNvPr id="4" name="Rectangle 3">
            <a:extLst>
              <a:ext uri="{FF2B5EF4-FFF2-40B4-BE49-F238E27FC236}">
                <a16:creationId xmlns:a16="http://schemas.microsoft.com/office/drawing/2014/main" id="{3B5B6907-CD5C-0227-9F89-DEFD4940F55A}"/>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DDC4A958-B58A-7923-E014-0DCA2BE4700E}"/>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53BFB21F-3470-44F7-F3D1-19020DBDA4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pic>
        <p:nvPicPr>
          <p:cNvPr id="17" name="Image 12">
            <a:extLst>
              <a:ext uri="{FF2B5EF4-FFF2-40B4-BE49-F238E27FC236}">
                <a16:creationId xmlns:a16="http://schemas.microsoft.com/office/drawing/2014/main" id="{B0936959-5F90-9423-A296-164BC42C8D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r 38">
            <a:extLst>
              <a:ext uri="{FF2B5EF4-FFF2-40B4-BE49-F238E27FC236}">
                <a16:creationId xmlns:a16="http://schemas.microsoft.com/office/drawing/2014/main" id="{BD2682B7-E01B-F51E-EAB3-10A2EC49689F}"/>
              </a:ext>
            </a:extLst>
          </p:cNvPr>
          <p:cNvGrpSpPr/>
          <p:nvPr/>
        </p:nvGrpSpPr>
        <p:grpSpPr>
          <a:xfrm rot="2700000">
            <a:off x="183420" y="238278"/>
            <a:ext cx="423612" cy="428178"/>
            <a:chOff x="6420580" y="3613744"/>
            <a:chExt cx="2605087" cy="2633165"/>
          </a:xfrm>
          <a:solidFill>
            <a:srgbClr val="738FC9"/>
          </a:solidFill>
        </p:grpSpPr>
        <p:sp>
          <p:nvSpPr>
            <p:cNvPr id="8" name="Ellipse 7">
              <a:extLst>
                <a:ext uri="{FF2B5EF4-FFF2-40B4-BE49-F238E27FC236}">
                  <a16:creationId xmlns:a16="http://schemas.microsoft.com/office/drawing/2014/main" id="{C2C84BFC-C586-CCEE-E30B-26460F015E60}"/>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C6B7579A-8531-F1B4-65B4-D4F2BF30DEB4}"/>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8078D985-52F5-6763-B2F2-38E80E528F28}"/>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58205FB1-C205-9B4D-2010-2D07F8EFBB82}"/>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Espace réservé du texte 1">
            <a:extLst>
              <a:ext uri="{FF2B5EF4-FFF2-40B4-BE49-F238E27FC236}">
                <a16:creationId xmlns:a16="http://schemas.microsoft.com/office/drawing/2014/main" id="{74836FCA-1E40-6F15-4D73-488F6CEC39EA}"/>
              </a:ext>
            </a:extLst>
          </p:cNvPr>
          <p:cNvSpPr>
            <a:spLocks noGrp="1"/>
          </p:cNvSpPr>
          <p:nvPr/>
        </p:nvSpPr>
        <p:spPr bwMode="auto">
          <a:xfrm>
            <a:off x="1464500" y="1088824"/>
            <a:ext cx="10515600" cy="4900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600"/>
              </a:spcBef>
              <a:spcAft>
                <a:spcPts val="600"/>
              </a:spcAft>
              <a:buFont typeface="Arial" panose="020B0604020202020204" pitchFamily="34" charset="0"/>
              <a:buNone/>
              <a:defRPr sz="2000" b="1" kern="1200">
                <a:solidFill>
                  <a:srgbClr val="ED7483"/>
                </a:solidFill>
                <a:latin typeface="Calibri Light" panose="020F0302020204030204" pitchFamily="34" charset="0"/>
                <a:ea typeface="+mn-ea"/>
                <a:cs typeface="Calibri Light" panose="020F0302020204030204" pitchFamily="34" charset="0"/>
              </a:defRPr>
            </a:lvl1pPr>
            <a:lvl2pPr marL="447675" indent="-228600" algn="l" rtl="0" eaLnBrk="1" fontAlgn="base" hangingPunct="1">
              <a:lnSpc>
                <a:spcPct val="90000"/>
              </a:lnSpc>
              <a:spcBef>
                <a:spcPts val="600"/>
              </a:spcBef>
              <a:spcAft>
                <a:spcPts val="600"/>
              </a:spcAft>
              <a:buFont typeface="Arial" panose="020B0604020202020204" pitchFamily="34" charset="0"/>
              <a:buChar char="•"/>
              <a:defRPr sz="1800" kern="1200">
                <a:solidFill>
                  <a:schemeClr val="tx1"/>
                </a:solidFill>
                <a:latin typeface="Calibri Light" panose="020F0302020204030204" pitchFamily="34" charset="0"/>
                <a:ea typeface="+mn-ea"/>
                <a:cs typeface="Calibri Light" panose="020F0302020204030204" pitchFamily="34" charset="0"/>
              </a:defRPr>
            </a:lvl2pPr>
            <a:lvl3pPr marL="809625" indent="-266700" algn="l" rtl="0" eaLnBrk="1" fontAlgn="base" hangingPunct="1">
              <a:lnSpc>
                <a:spcPct val="90000"/>
              </a:lnSpc>
              <a:spcBef>
                <a:spcPts val="600"/>
              </a:spcBef>
              <a:spcAft>
                <a:spcPts val="600"/>
              </a:spcAft>
              <a:buFont typeface="Calibri Light" panose="020F030202020403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3pPr>
            <a:lvl4pPr marL="990600" indent="-276225" algn="l" defTabSz="895350" rtl="0" eaLnBrk="1" fontAlgn="base" hangingPunct="1">
              <a:lnSpc>
                <a:spcPct val="90000"/>
              </a:lnSpc>
              <a:spcBef>
                <a:spcPts val="600"/>
              </a:spcBef>
              <a:spcAft>
                <a:spcPts val="600"/>
              </a:spcAft>
              <a:buClr>
                <a:schemeClr val="accent1"/>
              </a:buClr>
              <a:buFont typeface="Arial" panose="020B0604020202020204" pitchFamily="34" charset="0"/>
              <a:buChar char="•"/>
              <a:defRPr sz="1400" kern="1200">
                <a:solidFill>
                  <a:schemeClr val="accent1"/>
                </a:solidFill>
                <a:latin typeface="Calibri Light" panose="020F0302020204030204" pitchFamily="34" charset="0"/>
                <a:ea typeface="+mn-ea"/>
                <a:cs typeface="Calibri Light" panose="020F0302020204030204" pitchFamily="34" charset="0"/>
              </a:defRPr>
            </a:lvl4pPr>
            <a:lvl5pPr marL="990600" indent="-274638" algn="l" rtl="0" eaLnBrk="1" fontAlgn="base" hangingPunct="1">
              <a:lnSpc>
                <a:spcPct val="90000"/>
              </a:lnSpc>
              <a:spcBef>
                <a:spcPts val="600"/>
              </a:spcBef>
              <a:spcAft>
                <a:spcPts val="600"/>
              </a:spcAft>
              <a:buFontTx/>
              <a:buBlip>
                <a:blip r:embed="rId5"/>
              </a:buBlip>
              <a:defRPr sz="1400" b="1" kern="1200" baseline="0">
                <a:solidFill>
                  <a:schemeClr val="accent5"/>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600"/>
              </a:spcBef>
              <a:spcAft>
                <a:spcPts val="60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ED7483"/>
                </a:solidFill>
                <a:effectLst/>
                <a:uLnTx/>
                <a:uFillTx/>
                <a:latin typeface="Calibri Light"/>
                <a:ea typeface="+mn-ea"/>
                <a:cs typeface="Calibri Light"/>
              </a:rPr>
              <a:t>1</a:t>
            </a:r>
            <a:r>
              <a:rPr kumimoji="0" lang="fr-FR" sz="2000" b="1" i="0" u="none" strike="noStrike" kern="1200" cap="none" spc="0" normalizeH="0" baseline="0" noProof="0">
                <a:ln>
                  <a:noFill/>
                </a:ln>
                <a:solidFill>
                  <a:srgbClr val="ED7483"/>
                </a:solidFill>
                <a:effectLst/>
                <a:uLnTx/>
                <a:uFillTx/>
                <a:latin typeface="Calibri Light"/>
                <a:ea typeface="+mn-ea"/>
                <a:cs typeface="Calibri Light"/>
              </a:rPr>
              <a:t> expert sur votre site pendant</a:t>
            </a:r>
            <a:r>
              <a:rPr kumimoji="0" lang="fr-FR" sz="2800" b="1" i="0" u="none" strike="noStrike" kern="1200" cap="none" spc="0" normalizeH="0" baseline="0" noProof="0">
                <a:ln>
                  <a:noFill/>
                </a:ln>
                <a:solidFill>
                  <a:srgbClr val="ED7483"/>
                </a:solidFill>
                <a:effectLst/>
                <a:uLnTx/>
                <a:uFillTx/>
                <a:latin typeface="Calibri Light"/>
                <a:ea typeface="+mn-ea"/>
                <a:cs typeface="Calibri Light"/>
              </a:rPr>
              <a:t> 1</a:t>
            </a:r>
            <a:r>
              <a:rPr kumimoji="0" lang="fr-FR" sz="2000" b="1" i="0" u="none" strike="noStrike" kern="1200" cap="none" spc="0" normalizeH="0" baseline="0" noProof="0">
                <a:ln>
                  <a:noFill/>
                </a:ln>
                <a:solidFill>
                  <a:srgbClr val="ED7483"/>
                </a:solidFill>
                <a:effectLst/>
                <a:uLnTx/>
                <a:uFillTx/>
                <a:latin typeface="Calibri Light"/>
                <a:ea typeface="+mn-ea"/>
                <a:cs typeface="Calibri Light"/>
              </a:rPr>
              <a:t> journée </a:t>
            </a:r>
          </a:p>
          <a:p>
            <a:pPr marL="0" marR="0" lvl="0" indent="0" algn="l" defTabSz="914400" rtl="0" eaLnBrk="1" fontAlgn="base" latinLnBrk="0" hangingPunct="1">
              <a:lnSpc>
                <a:spcPct val="90000"/>
              </a:lnSpc>
              <a:spcBef>
                <a:spcPts val="600"/>
              </a:spcBef>
              <a:spcAft>
                <a:spcPts val="60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ED7483"/>
                </a:solidFill>
                <a:effectLst/>
                <a:uLnTx/>
                <a:uFillTx/>
                <a:latin typeface="Calibri Light"/>
                <a:ea typeface="+mn-ea"/>
                <a:cs typeface="Calibri Light"/>
              </a:rPr>
              <a:t>1 </a:t>
            </a:r>
            <a:r>
              <a:rPr kumimoji="0" lang="fr-FR" sz="2000" b="1" i="0" u="none" strike="noStrike" kern="1200" cap="none" spc="0" normalizeH="0" baseline="0" noProof="0">
                <a:ln>
                  <a:noFill/>
                </a:ln>
                <a:solidFill>
                  <a:srgbClr val="ED7483"/>
                </a:solidFill>
                <a:effectLst/>
                <a:uLnTx/>
                <a:uFillTx/>
                <a:latin typeface="Calibri Light"/>
                <a:ea typeface="+mn-ea"/>
                <a:cs typeface="Calibri Light"/>
              </a:rPr>
              <a:t>état des lieux de vos emballages ou d'une gamme d'emballages (produits emballés) : </a:t>
            </a:r>
          </a:p>
          <a:p>
            <a:pPr marL="733425" marR="0" lvl="1" indent="-285750" algn="l" defTabSz="914400" rtl="0" eaLnBrk="1" fontAlgn="base" latinLnBrk="0" hangingPunct="1">
              <a:lnSpc>
                <a:spcPct val="90000"/>
              </a:lnSpc>
              <a:spcBef>
                <a:spcPts val="600"/>
              </a:spcBef>
              <a:spcAft>
                <a:spcPts val="600"/>
              </a:spcAft>
              <a:buClrTx/>
              <a:buSzTx/>
              <a:buFont typeface="Arial"/>
              <a:buChar char="•"/>
              <a:tabLst/>
              <a:defRPr/>
            </a:pPr>
            <a:r>
              <a:rPr kumimoji="0" lang="fr-FR" sz="1800" b="0" i="0" u="none" strike="noStrike" kern="1200" cap="none" spc="0" normalizeH="0" baseline="0" noProof="0">
                <a:ln>
                  <a:noFill/>
                </a:ln>
                <a:solidFill>
                  <a:srgbClr val="000000"/>
                </a:solidFill>
                <a:effectLst/>
                <a:uLnTx/>
                <a:uFillTx/>
                <a:latin typeface="Calibri Light"/>
                <a:ea typeface="+mn-ea"/>
                <a:cs typeface="Calibri Light"/>
              </a:rPr>
              <a:t>Emballages primaires</a:t>
            </a:r>
            <a:endParaRPr kumimoji="0" lang="en-US" sz="1800" b="0" i="0" u="none" strike="noStrike" kern="1200" cap="none" spc="0" normalizeH="0" baseline="0" noProof="0">
              <a:ln>
                <a:noFill/>
              </a:ln>
              <a:solidFill>
                <a:srgbClr val="000000"/>
              </a:solidFill>
              <a:effectLst/>
              <a:uLnTx/>
              <a:uFillTx/>
              <a:latin typeface="Calibri Light"/>
              <a:ea typeface="+mn-ea"/>
              <a:cs typeface="Calibri Light"/>
            </a:endParaRPr>
          </a:p>
          <a:p>
            <a:pPr marL="733425" marR="0" lvl="1" indent="-285750" algn="l" defTabSz="914400" rtl="0" eaLnBrk="1" fontAlgn="base" latinLnBrk="0" hangingPunct="1">
              <a:lnSpc>
                <a:spcPct val="90000"/>
              </a:lnSpc>
              <a:spcBef>
                <a:spcPts val="600"/>
              </a:spcBef>
              <a:spcAft>
                <a:spcPts val="600"/>
              </a:spcAft>
              <a:buClrTx/>
              <a:buSzTx/>
              <a:buFont typeface="Arial"/>
              <a:buChar char="•"/>
              <a:tabLst/>
              <a:defRPr/>
            </a:pPr>
            <a:r>
              <a:rPr kumimoji="0" lang="fr-FR" sz="1800" b="0" i="0" u="none" strike="noStrike" kern="1200" cap="none" spc="0" normalizeH="0" baseline="0" noProof="0">
                <a:ln>
                  <a:noFill/>
                </a:ln>
                <a:solidFill>
                  <a:srgbClr val="000000"/>
                </a:solidFill>
                <a:effectLst/>
                <a:uLnTx/>
                <a:uFillTx/>
                <a:latin typeface="Calibri Light"/>
                <a:ea typeface="+mn-ea"/>
                <a:cs typeface="Calibri Light"/>
              </a:rPr>
              <a:t>Emballages secondaires</a:t>
            </a:r>
            <a:endParaRPr kumimoji="0" lang="en-US" sz="1800" b="0" i="0" u="none" strike="noStrike" kern="1200" cap="none" spc="0" normalizeH="0" baseline="0" noProof="0">
              <a:ln>
                <a:noFill/>
              </a:ln>
              <a:solidFill>
                <a:srgbClr val="000000"/>
              </a:solidFill>
              <a:effectLst/>
              <a:uLnTx/>
              <a:uFillTx/>
              <a:latin typeface="Calibri Light"/>
              <a:ea typeface="+mn-ea"/>
              <a:cs typeface="Calibri Light"/>
            </a:endParaRPr>
          </a:p>
          <a:p>
            <a:pPr marL="733425" lvl="1" indent="-285750">
              <a:buFont typeface="Arial"/>
              <a:buChar char="•"/>
              <a:defRPr/>
            </a:pPr>
            <a:r>
              <a:rPr kumimoji="0" lang="fr-FR" sz="1800" b="0" i="0" u="none" strike="noStrike" kern="1200" cap="none" spc="0" normalizeH="0" baseline="0" noProof="0">
                <a:ln>
                  <a:noFill/>
                </a:ln>
                <a:solidFill>
                  <a:srgbClr val="000000"/>
                </a:solidFill>
                <a:effectLst/>
                <a:uLnTx/>
                <a:uFillTx/>
                <a:latin typeface="Calibri Light"/>
                <a:ea typeface="+mn-ea"/>
                <a:cs typeface="Calibri Light"/>
              </a:rPr>
              <a:t>Emballages tertiaires</a:t>
            </a:r>
            <a:r>
              <a:rPr lang="fr-FR">
                <a:solidFill>
                  <a:srgbClr val="000000"/>
                </a:solidFill>
                <a:latin typeface="Calibri Light"/>
                <a:cs typeface="Calibri Light"/>
              </a:rPr>
              <a:t> </a:t>
            </a:r>
            <a:r>
              <a:rPr lang="fr-FR" i="1">
                <a:solidFill>
                  <a:srgbClr val="000000"/>
                </a:solidFill>
                <a:latin typeface="Calibri Light"/>
                <a:cs typeface="Calibri Light"/>
              </a:rPr>
              <a:t>(uniquement ceux dont vous êtes le donneur d'ordre, pas ceux de vos fournisseurs)</a:t>
            </a:r>
            <a:endParaRPr kumimoji="0" lang="fr-FR" sz="1800" b="0" i="1"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base" latinLnBrk="0" hangingPunct="1">
              <a:lnSpc>
                <a:spcPct val="90000"/>
              </a:lnSpc>
              <a:spcBef>
                <a:spcPts val="600"/>
              </a:spcBef>
              <a:spcAft>
                <a:spcPts val="60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ED7483"/>
                </a:solidFill>
                <a:effectLst/>
                <a:uLnTx/>
                <a:uFillTx/>
                <a:latin typeface="Calibri Light"/>
                <a:ea typeface="+mn-ea"/>
                <a:cs typeface="Calibri Light"/>
              </a:rPr>
              <a:t>1</a:t>
            </a:r>
            <a:r>
              <a:rPr kumimoji="0" lang="fr-FR" sz="2000" b="1" i="0" u="none" strike="noStrike" kern="1200" cap="none" spc="0" normalizeH="0" baseline="0" noProof="0">
                <a:ln>
                  <a:noFill/>
                </a:ln>
                <a:solidFill>
                  <a:srgbClr val="ED7483"/>
                </a:solidFill>
                <a:effectLst/>
                <a:uLnTx/>
                <a:uFillTx/>
                <a:latin typeface="Calibri Light"/>
                <a:ea typeface="+mn-ea"/>
                <a:cs typeface="Calibri Light"/>
              </a:rPr>
              <a:t> rapport écrit avec des recommandations en co-construction : </a:t>
            </a:r>
            <a:endParaRPr kumimoji="0" lang="fr-FR" sz="2000" b="1" i="0" u="none" strike="noStrike" kern="1200" cap="none" spc="0" normalizeH="0" baseline="0" noProof="0">
              <a:ln>
                <a:noFill/>
              </a:ln>
              <a:solidFill>
                <a:srgbClr val="ED7483"/>
              </a:solidFill>
              <a:effectLst/>
              <a:uLnTx/>
              <a:uFillTx/>
              <a:latin typeface="Calibri Light"/>
              <a:ea typeface="Calibri Light"/>
              <a:cs typeface="Calibri Light"/>
            </a:endParaRPr>
          </a:p>
          <a:p>
            <a:pPr marL="733425" marR="0" lvl="1" indent="-285750" algn="l" defTabSz="914400" rtl="0" eaLnBrk="1" fontAlgn="base" latinLnBrk="0" hangingPunct="1">
              <a:lnSpc>
                <a:spcPct val="90000"/>
              </a:lnSpc>
              <a:spcBef>
                <a:spcPts val="600"/>
              </a:spcBef>
              <a:spcAft>
                <a:spcPts val="600"/>
              </a:spcAft>
              <a:buClrTx/>
              <a:buSzTx/>
              <a:buFont typeface="Arial"/>
              <a:buChar char="•"/>
              <a:tabLst/>
              <a:defRPr/>
            </a:pPr>
            <a:r>
              <a:rPr kumimoji="0" lang="fr-FR" sz="1800" b="0" i="0" u="none" strike="noStrike" kern="1200" cap="none" spc="0" normalizeH="0" baseline="0" noProof="0">
                <a:ln>
                  <a:noFill/>
                </a:ln>
                <a:solidFill>
                  <a:srgbClr val="000000"/>
                </a:solidFill>
                <a:effectLst/>
                <a:uLnTx/>
                <a:uFillTx/>
                <a:latin typeface="Calibri Light"/>
                <a:ea typeface="+mn-ea"/>
                <a:cs typeface="Calibri Light"/>
              </a:rPr>
              <a:t>Allègement, suppression, simplification, amélioration de la recyclabilité, utilisation de recyclé...</a:t>
            </a:r>
            <a:endParaRPr kumimoji="0" lang="fr-FR" sz="1800" b="0" i="0" u="none" strike="noStrike" kern="1200" cap="none" spc="0" normalizeH="0" baseline="0" noProof="0">
              <a:ln>
                <a:noFill/>
              </a:ln>
              <a:solidFill>
                <a:srgbClr val="000000"/>
              </a:solidFill>
              <a:effectLst/>
              <a:uLnTx/>
              <a:uFillTx/>
              <a:latin typeface="Calibri Light"/>
              <a:ea typeface="Calibri Light"/>
              <a:cs typeface="Calibri Light"/>
            </a:endParaRPr>
          </a:p>
          <a:p>
            <a:pPr marL="733425" marR="0" lvl="1" indent="-285750" algn="l" defTabSz="914400" rtl="0" eaLnBrk="1" fontAlgn="base" latinLnBrk="0" hangingPunct="1">
              <a:lnSpc>
                <a:spcPct val="90000"/>
              </a:lnSpc>
              <a:spcBef>
                <a:spcPts val="600"/>
              </a:spcBef>
              <a:spcAft>
                <a:spcPts val="600"/>
              </a:spcAft>
              <a:buClrTx/>
              <a:buSzTx/>
              <a:buFont typeface="Arial"/>
              <a:buChar char="•"/>
              <a:tabLst/>
              <a:defRPr/>
            </a:pPr>
            <a:r>
              <a:rPr kumimoji="0" lang="fr-FR" sz="1800" b="0" i="0" u="none" strike="noStrike" kern="1200" cap="none" spc="0" normalizeH="0" baseline="0" noProof="0">
                <a:ln>
                  <a:noFill/>
                </a:ln>
                <a:solidFill>
                  <a:srgbClr val="000000"/>
                </a:solidFill>
                <a:effectLst/>
                <a:uLnTx/>
                <a:uFillTx/>
                <a:latin typeface="Calibri Light"/>
                <a:ea typeface="+mn-ea"/>
                <a:cs typeface="Calibri Light"/>
              </a:rPr>
              <a:t>En Tonnes et en Euros </a:t>
            </a:r>
            <a:endParaRPr kumimoji="0" lang="en-US" sz="1800" b="0" i="0" u="none" strike="noStrike" kern="1200" cap="none" spc="0" normalizeH="0" baseline="0" noProof="0">
              <a:ln>
                <a:noFill/>
              </a:ln>
              <a:solidFill>
                <a:srgbClr val="000000"/>
              </a:solidFill>
              <a:effectLst/>
              <a:uLnTx/>
              <a:uFillTx/>
              <a:latin typeface="Calibri Light"/>
              <a:ea typeface="+mn-ea"/>
              <a:cs typeface="Calibri Light"/>
            </a:endParaRPr>
          </a:p>
          <a:p>
            <a:pPr marL="733425" marR="0" lvl="1" indent="-285750" algn="l" defTabSz="914400" rtl="0" eaLnBrk="1" fontAlgn="base" latinLnBrk="0" hangingPunct="1">
              <a:lnSpc>
                <a:spcPct val="90000"/>
              </a:lnSpc>
              <a:spcBef>
                <a:spcPts val="600"/>
              </a:spcBef>
              <a:spcAft>
                <a:spcPts val="600"/>
              </a:spcAft>
              <a:buClrTx/>
              <a:buSzTx/>
              <a:buFont typeface="Arial"/>
              <a:buChar char="•"/>
              <a:tabLst/>
              <a:defRPr/>
            </a:pPr>
            <a:r>
              <a:rPr kumimoji="0" lang="fr-FR" sz="1800" b="0" i="0" u="none" strike="noStrike" kern="1200" cap="none" spc="0" normalizeH="0" baseline="0" noProof="0">
                <a:ln>
                  <a:noFill/>
                </a:ln>
                <a:solidFill>
                  <a:srgbClr val="000000"/>
                </a:solidFill>
                <a:effectLst/>
                <a:uLnTx/>
                <a:uFillTx/>
                <a:latin typeface="Calibri Light"/>
                <a:ea typeface="+mn-ea"/>
                <a:cs typeface="Calibri Light"/>
              </a:rPr>
              <a:t>En prenant en compte toutes les fonctions requises, les contraintes industrielles, les exigences marketing et le respect de la réglementation</a:t>
            </a:r>
            <a:endParaRPr kumimoji="0" lang="en-US" sz="1800" b="0" i="0" u="none" strike="noStrike" kern="1200" cap="none" spc="0" normalizeH="0" baseline="0" noProof="0">
              <a:ln>
                <a:noFill/>
              </a:ln>
              <a:solidFill>
                <a:srgbClr val="000000"/>
              </a:solidFill>
              <a:effectLst/>
              <a:uLnTx/>
              <a:uFillTx/>
              <a:latin typeface="Calibri Light"/>
              <a:ea typeface="+mn-ea"/>
              <a:cs typeface="Calibri Light"/>
            </a:endParaRPr>
          </a:p>
          <a:p>
            <a:pPr marL="733425" marR="0" lvl="1" indent="-285750" algn="l" defTabSz="914400" rtl="0" eaLnBrk="1" fontAlgn="base" latinLnBrk="0" hangingPunct="1">
              <a:lnSpc>
                <a:spcPct val="90000"/>
              </a:lnSpc>
              <a:spcBef>
                <a:spcPts val="600"/>
              </a:spcBef>
              <a:spcAft>
                <a:spcPts val="600"/>
              </a:spcAft>
              <a:buClrTx/>
              <a:buSzTx/>
              <a:buFont typeface="Arial"/>
              <a:buChar char="•"/>
              <a:tabLst/>
              <a:defRPr/>
            </a:pPr>
            <a:r>
              <a:rPr kumimoji="0" lang="fr-FR" sz="1800" b="0" i="0" u="none" strike="noStrike" kern="1200" cap="none" spc="0" normalizeH="0" baseline="0" noProof="0">
                <a:ln>
                  <a:noFill/>
                </a:ln>
                <a:solidFill>
                  <a:srgbClr val="000000"/>
                </a:solidFill>
                <a:effectLst/>
                <a:uLnTx/>
                <a:uFillTx/>
                <a:latin typeface="Calibri Light"/>
                <a:ea typeface="+mn-ea"/>
                <a:cs typeface="Calibri Light"/>
              </a:rPr>
              <a:t>Sans substituer un matériau à un autre (à iso matériau)</a:t>
            </a:r>
            <a:endParaRPr kumimoji="0" lang="en-US" sz="1800" b="0" i="0" u="none" strike="noStrike" kern="1200" cap="none" spc="0" normalizeH="0" baseline="0" noProof="0">
              <a:ln>
                <a:noFill/>
              </a:ln>
              <a:solidFill>
                <a:srgbClr val="000000"/>
              </a:solidFill>
              <a:effectLst/>
              <a:uLnTx/>
              <a:uFillTx/>
              <a:latin typeface="Calibri Light"/>
              <a:ea typeface="+mn-ea"/>
              <a:cs typeface="Calibri Light"/>
            </a:endParaRPr>
          </a:p>
          <a:p>
            <a:pPr marL="733425" marR="0" lvl="1" indent="-285750" algn="l" defTabSz="914400" rtl="0" eaLnBrk="1" fontAlgn="base" latinLnBrk="0" hangingPunct="1">
              <a:lnSpc>
                <a:spcPct val="90000"/>
              </a:lnSpc>
              <a:spcBef>
                <a:spcPts val="600"/>
              </a:spcBef>
              <a:spcAft>
                <a:spcPts val="600"/>
              </a:spcAft>
              <a:buClrTx/>
              <a:buSzTx/>
              <a:buFont typeface="Arial"/>
              <a:buChar char="•"/>
              <a:tabLst/>
              <a:defRPr/>
            </a:pPr>
            <a:r>
              <a:rPr kumimoji="0" lang="fr-FR" sz="1800" b="0" i="0" u="none" strike="noStrike" kern="1200" cap="none" spc="0" normalizeH="0" baseline="0" noProof="0">
                <a:ln>
                  <a:noFill/>
                </a:ln>
                <a:solidFill>
                  <a:srgbClr val="000000"/>
                </a:solidFill>
                <a:effectLst/>
                <a:uLnTx/>
                <a:uFillTx/>
                <a:latin typeface="Calibri Light"/>
                <a:ea typeface="+mn-ea"/>
                <a:cs typeface="Calibri Light"/>
              </a:rPr>
              <a:t>A horizon 1 an ou 2 ans</a:t>
            </a:r>
            <a:endParaRPr kumimoji="0" lang="fr-FR" sz="18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base" latinLnBrk="0" hangingPunct="1">
              <a:lnSpc>
                <a:spcPct val="90000"/>
              </a:lnSpc>
              <a:spcBef>
                <a:spcPts val="600"/>
              </a:spcBef>
              <a:spcAft>
                <a:spcPts val="60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ED7483"/>
                </a:solidFill>
                <a:effectLst/>
                <a:uLnTx/>
                <a:uFillTx/>
                <a:latin typeface="Calibri Light"/>
                <a:ea typeface="+mn-ea"/>
                <a:cs typeface="Calibri Light"/>
              </a:rPr>
              <a:t>1 </a:t>
            </a:r>
            <a:r>
              <a:rPr kumimoji="0" lang="fr-FR" sz="2000" b="1" i="0" u="none" strike="noStrike" kern="1200" cap="none" spc="0" normalizeH="0" baseline="0" noProof="0">
                <a:ln>
                  <a:noFill/>
                </a:ln>
                <a:solidFill>
                  <a:srgbClr val="ED7483"/>
                </a:solidFill>
                <a:effectLst/>
                <a:uLnTx/>
                <a:uFillTx/>
                <a:latin typeface="Calibri Light"/>
                <a:ea typeface="+mn-ea"/>
                <a:cs typeface="Calibri Light"/>
              </a:rPr>
              <a:t>suivi à + 6 mois voire + 1 an </a:t>
            </a:r>
            <a:endParaRPr kumimoji="0" lang="fr-FR" sz="2000" b="1" i="0" u="none" strike="noStrike" kern="1200" cap="none" spc="0" normalizeH="0" baseline="0" noProof="0">
              <a:ln>
                <a:noFill/>
              </a:ln>
              <a:solidFill>
                <a:srgbClr val="ED7483"/>
              </a:solidFill>
              <a:effectLst/>
              <a:uLnTx/>
              <a:uFillTx/>
              <a:latin typeface="Calibri Light"/>
              <a:ea typeface="Calibri Light"/>
              <a:cs typeface="Calibri Light"/>
            </a:endParaRPr>
          </a:p>
          <a:p>
            <a:pPr marL="0" marR="0" lvl="0" indent="0" algn="l" defTabSz="914400" rtl="0" eaLnBrk="1" fontAlgn="base" latinLnBrk="0" hangingPunct="1">
              <a:lnSpc>
                <a:spcPct val="90000"/>
              </a:lnSpc>
              <a:spcBef>
                <a:spcPts val="600"/>
              </a:spcBef>
              <a:spcAft>
                <a:spcPts val="600"/>
              </a:spcAft>
              <a:buClrTx/>
              <a:buSzTx/>
              <a:buFont typeface="Arial" panose="020B0604020202020204" pitchFamily="34" charset="0"/>
              <a:buNone/>
              <a:tabLst/>
              <a:defRPr/>
            </a:pPr>
            <a:endParaRPr kumimoji="0" lang="fr-FR" sz="2000" b="1" i="0" u="none" strike="noStrike" kern="1200" cap="none" spc="0" normalizeH="0" baseline="0" noProof="0">
              <a:ln>
                <a:noFill/>
              </a:ln>
              <a:solidFill>
                <a:srgbClr val="ED7483"/>
              </a:solidFill>
              <a:effectLst/>
              <a:uLnTx/>
              <a:uFillTx/>
              <a:latin typeface="Calibri Light"/>
              <a:ea typeface="+mn-ea"/>
              <a:cs typeface="Calibri Light"/>
            </a:endParaRPr>
          </a:p>
          <a:p>
            <a:pPr marL="0" marR="0" lvl="0" indent="0" algn="l" defTabSz="914400" rtl="0" eaLnBrk="1" fontAlgn="base" latinLnBrk="0" hangingPunct="1">
              <a:lnSpc>
                <a:spcPct val="90000"/>
              </a:lnSpc>
              <a:spcBef>
                <a:spcPts val="600"/>
              </a:spcBef>
              <a:spcAft>
                <a:spcPts val="600"/>
              </a:spcAft>
              <a:buClrTx/>
              <a:buSzTx/>
              <a:buFont typeface="Arial" panose="020B0604020202020204" pitchFamily="34" charset="0"/>
              <a:buNone/>
              <a:tabLst/>
              <a:defRPr/>
            </a:pPr>
            <a:endParaRPr kumimoji="0" lang="fr-FR" sz="2000" b="1" i="0" u="none" strike="noStrike" kern="1200" cap="none" spc="0" normalizeH="0" baseline="0" noProof="0">
              <a:ln>
                <a:noFill/>
              </a:ln>
              <a:solidFill>
                <a:srgbClr val="ED7483"/>
              </a:solidFill>
              <a:effectLst/>
              <a:uLnTx/>
              <a:uFillTx/>
              <a:latin typeface="Calibri Light" panose="020F0302020204030204" pitchFamily="34" charset="0"/>
              <a:ea typeface="+mn-ea"/>
              <a:cs typeface="Calibri Light" panose="020F0302020204030204" pitchFamily="34" charset="0"/>
            </a:endParaRPr>
          </a:p>
          <a:p>
            <a:pPr marL="447675" marR="0" lvl="1" indent="-228600" algn="l" defTabSz="914400" rtl="0" eaLnBrk="1" fontAlgn="base" latinLnBrk="0" hangingPunct="1">
              <a:lnSpc>
                <a:spcPct val="90000"/>
              </a:lnSpc>
              <a:spcBef>
                <a:spcPts val="600"/>
              </a:spcBef>
              <a:spcAft>
                <a:spcPts val="600"/>
              </a:spcAft>
              <a:buClrTx/>
              <a:buSzTx/>
              <a:buFont typeface="Arial" panose="020B0604020202020204" pitchFamily="34" charset="0"/>
              <a:buChar char="•"/>
              <a:tabLst/>
              <a:defRPr/>
            </a:pPr>
            <a:endParaRPr kumimoji="0" lang="fr-FR" sz="18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spTree>
    <p:extLst>
      <p:ext uri="{BB962C8B-B14F-4D97-AF65-F5344CB8AC3E}">
        <p14:creationId xmlns:p14="http://schemas.microsoft.com/office/powerpoint/2010/main" val="2953763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B5503-1EDF-8CAD-F277-3A7FBD296D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494BAA-0085-ACD4-8D35-E69ADC5F38A4}"/>
              </a:ext>
            </a:extLst>
          </p:cNvPr>
          <p:cNvSpPr>
            <a:spLocks noGrp="1"/>
          </p:cNvSpPr>
          <p:nvPr>
            <p:ph type="title"/>
          </p:nvPr>
        </p:nvSpPr>
        <p:spPr>
          <a:xfrm>
            <a:off x="696379" y="191810"/>
            <a:ext cx="8100779" cy="505799"/>
          </a:xfrm>
        </p:spPr>
        <p:txBody>
          <a:bodyPr/>
          <a:lstStyle/>
          <a:p>
            <a:r>
              <a:rPr lang="fr-FR" sz="2800"/>
              <a:t>3 étapes</a:t>
            </a:r>
          </a:p>
        </p:txBody>
      </p:sp>
      <p:sp>
        <p:nvSpPr>
          <p:cNvPr id="4" name="Rectangle 3">
            <a:extLst>
              <a:ext uri="{FF2B5EF4-FFF2-40B4-BE49-F238E27FC236}">
                <a16:creationId xmlns:a16="http://schemas.microsoft.com/office/drawing/2014/main" id="{A23BF94B-BF36-F289-CCD7-60C693CABC0D}"/>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32B68C4B-D073-4C54-DF76-918A4583C8E8}"/>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1FE85452-E9D1-EE81-8E67-EDEDC529D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pic>
        <p:nvPicPr>
          <p:cNvPr id="17" name="Image 12">
            <a:extLst>
              <a:ext uri="{FF2B5EF4-FFF2-40B4-BE49-F238E27FC236}">
                <a16:creationId xmlns:a16="http://schemas.microsoft.com/office/drawing/2014/main" id="{BA4499D4-D2F2-29B3-A237-4666895CC6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r 38">
            <a:extLst>
              <a:ext uri="{FF2B5EF4-FFF2-40B4-BE49-F238E27FC236}">
                <a16:creationId xmlns:a16="http://schemas.microsoft.com/office/drawing/2014/main" id="{69E86B0F-37D0-5935-D231-7854A4945C12}"/>
              </a:ext>
            </a:extLst>
          </p:cNvPr>
          <p:cNvGrpSpPr/>
          <p:nvPr/>
        </p:nvGrpSpPr>
        <p:grpSpPr>
          <a:xfrm rot="2700000">
            <a:off x="183420" y="238278"/>
            <a:ext cx="423612" cy="428178"/>
            <a:chOff x="6420580" y="3613744"/>
            <a:chExt cx="2605087" cy="2633165"/>
          </a:xfrm>
          <a:solidFill>
            <a:srgbClr val="738FC9"/>
          </a:solidFill>
        </p:grpSpPr>
        <p:sp>
          <p:nvSpPr>
            <p:cNvPr id="8" name="Ellipse 7">
              <a:extLst>
                <a:ext uri="{FF2B5EF4-FFF2-40B4-BE49-F238E27FC236}">
                  <a16:creationId xmlns:a16="http://schemas.microsoft.com/office/drawing/2014/main" id="{E1E7C6C2-CD0A-E449-1B5C-2BF1669197BD}"/>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0DA98768-B7C8-08E8-3D22-C9D90ED53D25}"/>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7E964E95-8071-A461-BCFC-179B6F5CC6EF}"/>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B08B32B8-5CB3-E357-59D2-C5C1F86C1DA5}"/>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Espace réservé du texte 1">
            <a:extLst>
              <a:ext uri="{FF2B5EF4-FFF2-40B4-BE49-F238E27FC236}">
                <a16:creationId xmlns:a16="http://schemas.microsoft.com/office/drawing/2014/main" id="{59E4E977-5C81-AD85-39C1-48A4400B2569}"/>
              </a:ext>
            </a:extLst>
          </p:cNvPr>
          <p:cNvSpPr>
            <a:spLocks noGrp="1"/>
          </p:cNvSpPr>
          <p:nvPr/>
        </p:nvSpPr>
        <p:spPr bwMode="auto">
          <a:xfrm>
            <a:off x="1219662" y="1136919"/>
            <a:ext cx="10515600" cy="4900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600"/>
              </a:spcBef>
              <a:spcAft>
                <a:spcPts val="600"/>
              </a:spcAft>
              <a:buFont typeface="Arial" panose="020B0604020202020204" pitchFamily="34" charset="0"/>
              <a:buNone/>
              <a:defRPr sz="2000" b="1" kern="1200">
                <a:solidFill>
                  <a:srgbClr val="ED7483"/>
                </a:solidFill>
                <a:latin typeface="Calibri Light" panose="020F0302020204030204" pitchFamily="34" charset="0"/>
                <a:ea typeface="+mn-ea"/>
                <a:cs typeface="Calibri Light" panose="020F0302020204030204" pitchFamily="34" charset="0"/>
              </a:defRPr>
            </a:lvl1pPr>
            <a:lvl2pPr marL="447675" indent="-228600" algn="l" rtl="0" eaLnBrk="1" fontAlgn="base" hangingPunct="1">
              <a:lnSpc>
                <a:spcPct val="90000"/>
              </a:lnSpc>
              <a:spcBef>
                <a:spcPts val="600"/>
              </a:spcBef>
              <a:spcAft>
                <a:spcPts val="600"/>
              </a:spcAft>
              <a:buFont typeface="Arial" panose="020B0604020202020204" pitchFamily="34" charset="0"/>
              <a:buChar char="•"/>
              <a:defRPr sz="1800" kern="1200">
                <a:solidFill>
                  <a:schemeClr val="tx1"/>
                </a:solidFill>
                <a:latin typeface="Calibri Light" panose="020F0302020204030204" pitchFamily="34" charset="0"/>
                <a:ea typeface="+mn-ea"/>
                <a:cs typeface="Calibri Light" panose="020F0302020204030204" pitchFamily="34" charset="0"/>
              </a:defRPr>
            </a:lvl2pPr>
            <a:lvl3pPr marL="809625" indent="-266700" algn="l" rtl="0" eaLnBrk="1" fontAlgn="base" hangingPunct="1">
              <a:lnSpc>
                <a:spcPct val="90000"/>
              </a:lnSpc>
              <a:spcBef>
                <a:spcPts val="600"/>
              </a:spcBef>
              <a:spcAft>
                <a:spcPts val="600"/>
              </a:spcAft>
              <a:buFont typeface="Calibri Light" panose="020F030202020403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3pPr>
            <a:lvl4pPr marL="990600" indent="-276225" algn="l" defTabSz="895350" rtl="0" eaLnBrk="1" fontAlgn="base" hangingPunct="1">
              <a:lnSpc>
                <a:spcPct val="90000"/>
              </a:lnSpc>
              <a:spcBef>
                <a:spcPts val="600"/>
              </a:spcBef>
              <a:spcAft>
                <a:spcPts val="600"/>
              </a:spcAft>
              <a:buClr>
                <a:schemeClr val="accent1"/>
              </a:buClr>
              <a:buFont typeface="Arial" panose="020B0604020202020204" pitchFamily="34" charset="0"/>
              <a:buChar char="•"/>
              <a:defRPr sz="1400" kern="1200">
                <a:solidFill>
                  <a:schemeClr val="accent1"/>
                </a:solidFill>
                <a:latin typeface="Calibri Light" panose="020F0302020204030204" pitchFamily="34" charset="0"/>
                <a:ea typeface="+mn-ea"/>
                <a:cs typeface="Calibri Light" panose="020F0302020204030204" pitchFamily="34" charset="0"/>
              </a:defRPr>
            </a:lvl4pPr>
            <a:lvl5pPr marL="990600" indent="-274638" algn="l" rtl="0" eaLnBrk="1" fontAlgn="base" hangingPunct="1">
              <a:lnSpc>
                <a:spcPct val="90000"/>
              </a:lnSpc>
              <a:spcBef>
                <a:spcPts val="600"/>
              </a:spcBef>
              <a:spcAft>
                <a:spcPts val="600"/>
              </a:spcAft>
              <a:buFontTx/>
              <a:buBlip>
                <a:blip r:embed="rId5"/>
              </a:buBlip>
              <a:defRPr sz="1400" b="1" kern="1200" baseline="0">
                <a:solidFill>
                  <a:schemeClr val="accent5"/>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ts val="60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ED7483"/>
                </a:solidFill>
                <a:effectLst/>
                <a:uLnTx/>
                <a:uFillTx/>
                <a:latin typeface="Calibri Light"/>
                <a:ea typeface="+mn-ea"/>
                <a:cs typeface="Calibri Light"/>
              </a:rPr>
              <a:t>Avant</a:t>
            </a:r>
            <a:r>
              <a:rPr kumimoji="0" lang="fr-FR" sz="2000" b="1" i="0" u="none" strike="noStrike" kern="1200" cap="none" spc="0" normalizeH="0" baseline="0" noProof="0">
                <a:ln>
                  <a:noFill/>
                </a:ln>
                <a:solidFill>
                  <a:srgbClr val="ED7483"/>
                </a:solidFill>
                <a:effectLst/>
                <a:uLnTx/>
                <a:uFillTx/>
                <a:latin typeface="Calibri Light"/>
                <a:ea typeface="+mn-ea"/>
                <a:cs typeface="Calibri Light"/>
              </a:rPr>
              <a:t> le diagnostic : récolte des informations</a:t>
            </a:r>
          </a:p>
          <a:p>
            <a:pPr lvl="1">
              <a:spcBef>
                <a:spcPts val="0"/>
              </a:spcBef>
              <a:defRPr/>
            </a:pPr>
            <a:r>
              <a:rPr lang="fr-FR">
                <a:solidFill>
                  <a:prstClr val="black"/>
                </a:solidFill>
                <a:latin typeface="Calibri Light"/>
                <a:ea typeface="Calibri Light"/>
                <a:cs typeface="Calibri Light"/>
              </a:rPr>
              <a:t>Signature d'une convention de partenariat</a:t>
            </a:r>
          </a:p>
          <a:p>
            <a:pPr marL="447675" marR="0" lvl="1" indent="-228600" algn="l" defTabSz="914400">
              <a:lnSpc>
                <a:spcPct val="90000"/>
              </a:lnSpc>
              <a:spcBef>
                <a:spcPts val="0"/>
              </a:spcBef>
              <a:spcAft>
                <a:spcPts val="60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Calibri Light"/>
                <a:ea typeface="Calibri Light"/>
                <a:cs typeface="Calibri Light"/>
              </a:rPr>
              <a:t>Quantités mises sur le marché par type d’emballage</a:t>
            </a:r>
            <a:endParaRPr lang="fr-FR">
              <a:solidFill>
                <a:prstClr val="black"/>
              </a:solidFill>
            </a:endParaRPr>
          </a:p>
          <a:p>
            <a:pPr marL="447675" marR="0" lvl="1" indent="-228600" algn="l" defTabSz="914400" rtl="0" eaLnBrk="1" fontAlgn="base" latinLnBrk="0" hangingPunct="1">
              <a:lnSpc>
                <a:spcPct val="90000"/>
              </a:lnSpc>
              <a:spcBef>
                <a:spcPts val="0"/>
              </a:spcBef>
              <a:spcAft>
                <a:spcPts val="60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Calibri Light"/>
                <a:ea typeface="Calibri Light"/>
                <a:cs typeface="Calibri Light"/>
              </a:rPr>
              <a:t>Collecte des fiches techniques des emballages</a:t>
            </a:r>
            <a:endParaRPr lang="fr-FR" sz="1800" b="0" i="0" u="none" strike="noStrike" kern="1200" cap="none" spc="0" normalizeH="0" baseline="0" noProof="0">
              <a:ln>
                <a:noFill/>
              </a:ln>
              <a:solidFill>
                <a:prstClr val="black"/>
              </a:solidFill>
              <a:effectLst/>
              <a:uLnTx/>
              <a:uFillTx/>
              <a:latin typeface="Calibri Light"/>
              <a:ea typeface="Calibri Light"/>
              <a:cs typeface="Calibri Light"/>
            </a:endParaRPr>
          </a:p>
          <a:p>
            <a:pPr marL="0" marR="0" lvl="0" indent="0" algn="l" defTabSz="914400" rtl="0" eaLnBrk="1" fontAlgn="base" latinLnBrk="0" hangingPunct="1">
              <a:lnSpc>
                <a:spcPct val="90000"/>
              </a:lnSpc>
              <a:spcBef>
                <a:spcPts val="0"/>
              </a:spcBef>
              <a:spcAft>
                <a:spcPts val="600"/>
              </a:spcAft>
              <a:buClrTx/>
              <a:buSzTx/>
              <a:buFont typeface="Arial" panose="020B0604020202020204" pitchFamily="34" charset="0"/>
              <a:buNone/>
              <a:tabLst/>
              <a:defRPr/>
            </a:pPr>
            <a:endParaRPr kumimoji="0" lang="fr-FR" sz="2000" b="1" i="0" u="none" strike="noStrike" kern="1200" cap="none" spc="0" normalizeH="0" baseline="0" noProof="0">
              <a:ln>
                <a:noFill/>
              </a:ln>
              <a:solidFill>
                <a:srgbClr val="ED7483"/>
              </a:solidFill>
              <a:effectLst/>
              <a:uLnTx/>
              <a:uFillTx/>
              <a:latin typeface="Calibri Light" panose="020F0302020204030204" pitchFamily="34" charset="0"/>
              <a:ea typeface="+mn-ea"/>
              <a:cs typeface="Calibri Light" panose="020F0302020204030204" pitchFamily="34" charset="0"/>
            </a:endParaRPr>
          </a:p>
          <a:p>
            <a:pPr>
              <a:spcBef>
                <a:spcPts val="0"/>
              </a:spcBef>
              <a:defRPr/>
            </a:pPr>
            <a:r>
              <a:rPr kumimoji="0" lang="fr-FR" sz="2800" b="1" i="0" u="none" strike="noStrike" kern="1200" cap="none" spc="0" normalizeH="0" baseline="0" noProof="0">
                <a:ln>
                  <a:noFill/>
                </a:ln>
                <a:solidFill>
                  <a:srgbClr val="ED7483"/>
                </a:solidFill>
                <a:effectLst/>
                <a:uLnTx/>
                <a:uFillTx/>
                <a:latin typeface="Calibri Light"/>
                <a:ea typeface="+mn-ea"/>
                <a:cs typeface="Calibri Light"/>
              </a:rPr>
              <a:t>Pendant</a:t>
            </a:r>
            <a:r>
              <a:rPr kumimoji="0" lang="fr-FR" sz="2000" b="1" i="0" u="none" strike="noStrike" kern="1200" cap="none" spc="0" normalizeH="0" baseline="0" noProof="0">
                <a:ln>
                  <a:noFill/>
                </a:ln>
                <a:solidFill>
                  <a:srgbClr val="ED7483"/>
                </a:solidFill>
                <a:effectLst/>
                <a:uLnTx/>
                <a:uFillTx/>
                <a:latin typeface="Calibri Light"/>
                <a:ea typeface="+mn-ea"/>
                <a:cs typeface="Calibri Light"/>
              </a:rPr>
              <a:t> le diagnostic : durée 1 jour</a:t>
            </a:r>
            <a:r>
              <a:rPr lang="fr-FR">
                <a:latin typeface="Calibri Light"/>
                <a:cs typeface="Calibri Light"/>
              </a:rPr>
              <a:t> (1 expert, 1 représentant Adelphe et/ou FEB)</a:t>
            </a:r>
            <a:endParaRPr kumimoji="0" lang="fr-FR" sz="2000" b="1" i="0" u="none" strike="noStrike" kern="1200" cap="none" spc="0" normalizeH="0" baseline="0" noProof="0">
              <a:ln>
                <a:noFill/>
              </a:ln>
              <a:solidFill>
                <a:srgbClr val="ED7483"/>
              </a:solidFill>
              <a:effectLst/>
              <a:uLnTx/>
              <a:uFillTx/>
              <a:latin typeface="Calibri Light"/>
              <a:ea typeface="Calibri Light"/>
              <a:cs typeface="Calibri Light"/>
            </a:endParaRPr>
          </a:p>
          <a:p>
            <a:pPr marL="447675" marR="0" lvl="1" indent="-228600" algn="l" defTabSz="914400" rtl="0" eaLnBrk="1" fontAlgn="base" latinLnBrk="0" hangingPunct="1">
              <a:lnSpc>
                <a:spcPct val="90000"/>
              </a:lnSpc>
              <a:spcBef>
                <a:spcPts val="0"/>
              </a:spcBef>
              <a:spcAft>
                <a:spcPts val="60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Calibri Light"/>
                <a:ea typeface="Calibri Light"/>
                <a:cs typeface="Calibri Light"/>
              </a:rPr>
              <a:t>Réunion d’ouverture : présentation</a:t>
            </a:r>
            <a:endParaRPr lang="fr-FR" sz="1800" b="0" i="0" u="none" strike="noStrike" kern="1200" cap="none" spc="0" normalizeH="0" baseline="0" noProof="0">
              <a:ln>
                <a:noFill/>
              </a:ln>
              <a:solidFill>
                <a:prstClr val="black"/>
              </a:solidFill>
              <a:effectLst/>
              <a:uLnTx/>
              <a:uFillTx/>
              <a:latin typeface="Calibri Light"/>
              <a:ea typeface="Calibri Light"/>
              <a:cs typeface="Calibri Light"/>
            </a:endParaRPr>
          </a:p>
          <a:p>
            <a:pPr marL="447675" marR="0" lvl="1" indent="-228600" algn="l" defTabSz="914400" rtl="0" eaLnBrk="1" fontAlgn="base" latinLnBrk="0" hangingPunct="1">
              <a:lnSpc>
                <a:spcPct val="90000"/>
              </a:lnSpc>
              <a:spcBef>
                <a:spcPts val="0"/>
              </a:spcBef>
              <a:spcAft>
                <a:spcPts val="60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Calibri Light"/>
                <a:ea typeface="Calibri Light"/>
                <a:cs typeface="Calibri Light"/>
              </a:rPr>
              <a:t>Visite du site : stocks matières premières et produits finis , machines de conditionnement</a:t>
            </a:r>
            <a:endParaRPr lang="fr-FR" sz="1800" b="0" i="0" u="none" strike="noStrike" kern="1200" cap="none" spc="0" normalizeH="0" baseline="0" noProof="0">
              <a:ln>
                <a:noFill/>
              </a:ln>
              <a:solidFill>
                <a:prstClr val="black"/>
              </a:solidFill>
              <a:effectLst/>
              <a:uLnTx/>
              <a:uFillTx/>
              <a:latin typeface="Calibri Light"/>
              <a:ea typeface="Calibri Light"/>
              <a:cs typeface="Calibri Light"/>
            </a:endParaRPr>
          </a:p>
          <a:p>
            <a:pPr marL="447675" marR="0" lvl="1" indent="-228600" algn="l" defTabSz="914400" rtl="0" eaLnBrk="1" fontAlgn="base" latinLnBrk="0" hangingPunct="1">
              <a:lnSpc>
                <a:spcPct val="90000"/>
              </a:lnSpc>
              <a:spcBef>
                <a:spcPts val="0"/>
              </a:spcBef>
              <a:spcAft>
                <a:spcPts val="60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Calibri Light"/>
                <a:ea typeface="Calibri Light"/>
                <a:cs typeface="Calibri Light"/>
              </a:rPr>
              <a:t>Entretiens avec les personnes impliquées dans le choix ou l’utilisation des emballages</a:t>
            </a:r>
            <a:endParaRPr lang="fr-FR" sz="1800" b="0" i="0" u="none" strike="noStrike" kern="1200" cap="none" spc="0" normalizeH="0" baseline="0" noProof="0">
              <a:ln>
                <a:noFill/>
              </a:ln>
              <a:solidFill>
                <a:prstClr val="black"/>
              </a:solidFill>
              <a:effectLst/>
              <a:uLnTx/>
              <a:uFillTx/>
              <a:latin typeface="Calibri Light"/>
              <a:ea typeface="Calibri Light"/>
              <a:cs typeface="Calibri Light"/>
            </a:endParaRPr>
          </a:p>
          <a:p>
            <a:pPr marL="447675" marR="0" lvl="1" indent="-228600" algn="l" defTabSz="914400" rtl="0" eaLnBrk="1" fontAlgn="base" latinLnBrk="0" hangingPunct="1">
              <a:lnSpc>
                <a:spcPct val="90000"/>
              </a:lnSpc>
              <a:spcBef>
                <a:spcPts val="0"/>
              </a:spcBef>
              <a:spcAft>
                <a:spcPts val="60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Calibri Light"/>
                <a:ea typeface="Calibri Light"/>
                <a:cs typeface="Calibri Light"/>
              </a:rPr>
              <a:t>Présentation et discussion des recommandations  lors de la réunion de clôture</a:t>
            </a:r>
            <a:endParaRPr lang="fr-FR" sz="1800" b="0" i="0" u="none" strike="noStrike" kern="1200" cap="none" spc="0" normalizeH="0" baseline="0" noProof="0">
              <a:ln>
                <a:noFill/>
              </a:ln>
              <a:solidFill>
                <a:prstClr val="black"/>
              </a:solidFill>
              <a:effectLst/>
              <a:uLnTx/>
              <a:uFillTx/>
              <a:latin typeface="Calibri Light"/>
              <a:ea typeface="Calibri Light"/>
              <a:cs typeface="Calibri Light"/>
            </a:endParaRPr>
          </a:p>
          <a:p>
            <a:pPr marL="0" marR="0" lvl="0" indent="0" algn="l" defTabSz="914400" rtl="0" eaLnBrk="1" fontAlgn="base" latinLnBrk="0" hangingPunct="1">
              <a:lnSpc>
                <a:spcPct val="90000"/>
              </a:lnSpc>
              <a:spcBef>
                <a:spcPts val="0"/>
              </a:spcBef>
              <a:spcAft>
                <a:spcPts val="600"/>
              </a:spcAft>
              <a:buClrTx/>
              <a:buSzTx/>
              <a:buFont typeface="Arial" panose="020B0604020202020204" pitchFamily="34" charset="0"/>
              <a:buNone/>
              <a:tabLst/>
              <a:defRPr/>
            </a:pPr>
            <a:endParaRPr kumimoji="0" lang="fr-FR" sz="2000" b="1" i="0" u="none" strike="noStrike" kern="1200" cap="none" spc="0" normalizeH="0" baseline="0" noProof="0">
              <a:ln>
                <a:noFill/>
              </a:ln>
              <a:solidFill>
                <a:srgbClr val="ED7483"/>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base" latinLnBrk="0" hangingPunct="1">
              <a:lnSpc>
                <a:spcPct val="90000"/>
              </a:lnSpc>
              <a:spcBef>
                <a:spcPts val="0"/>
              </a:spcBef>
              <a:spcAft>
                <a:spcPts val="60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ED7483"/>
                </a:solidFill>
                <a:effectLst/>
                <a:uLnTx/>
                <a:uFillTx/>
                <a:latin typeface="Calibri Light"/>
                <a:ea typeface="+mn-ea"/>
                <a:cs typeface="Calibri Light"/>
              </a:rPr>
              <a:t>Après</a:t>
            </a:r>
            <a:r>
              <a:rPr kumimoji="0" lang="fr-FR" sz="2000" b="1" i="0" u="none" strike="noStrike" kern="1200" cap="none" spc="0" normalizeH="0" baseline="0" noProof="0">
                <a:ln>
                  <a:noFill/>
                </a:ln>
                <a:solidFill>
                  <a:srgbClr val="ED7483"/>
                </a:solidFill>
                <a:effectLst/>
                <a:uLnTx/>
                <a:uFillTx/>
                <a:latin typeface="Calibri Light"/>
                <a:ea typeface="+mn-ea"/>
                <a:cs typeface="Calibri Light"/>
              </a:rPr>
              <a:t> le diagnostic : </a:t>
            </a:r>
            <a:endParaRPr kumimoji="0" lang="fr-FR" sz="2000" b="1" i="0" u="none" strike="noStrike" kern="1200" cap="none" spc="0" normalizeH="0" baseline="0" noProof="0">
              <a:ln>
                <a:noFill/>
              </a:ln>
              <a:solidFill>
                <a:srgbClr val="ED7483"/>
              </a:solidFill>
              <a:effectLst/>
              <a:uLnTx/>
              <a:uFillTx/>
              <a:latin typeface="Calibri Light" panose="020F0302020204030204" pitchFamily="34" charset="0"/>
              <a:ea typeface="+mn-ea"/>
              <a:cs typeface="Calibri Light" panose="020F0302020204030204" pitchFamily="34" charset="0"/>
            </a:endParaRPr>
          </a:p>
          <a:p>
            <a:pPr marL="447675" marR="0" lvl="1" indent="-228600" algn="l" defTabSz="914400" rtl="0" eaLnBrk="1" fontAlgn="base" latinLnBrk="0" hangingPunct="1">
              <a:lnSpc>
                <a:spcPct val="90000"/>
              </a:lnSpc>
              <a:spcBef>
                <a:spcPts val="0"/>
              </a:spcBef>
              <a:spcAft>
                <a:spcPts val="60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Calibri Light"/>
                <a:ea typeface="Calibri Light"/>
                <a:cs typeface="Calibri Light"/>
              </a:rPr>
              <a:t>Envoi du rapport pour validation</a:t>
            </a:r>
            <a:endParaRPr lang="fr-FR" sz="1800" b="0" i="0" u="none" strike="noStrike" kern="1200" cap="none" spc="0" normalizeH="0" baseline="0" noProof="0">
              <a:ln>
                <a:noFill/>
              </a:ln>
              <a:solidFill>
                <a:prstClr val="black"/>
              </a:solidFill>
              <a:effectLst/>
              <a:uLnTx/>
              <a:uFillTx/>
              <a:latin typeface="Calibri Light"/>
              <a:ea typeface="Calibri Light"/>
              <a:cs typeface="Calibri Light"/>
            </a:endParaRPr>
          </a:p>
          <a:p>
            <a:pPr marL="447675" marR="0" lvl="1" indent="-228600" algn="l" defTabSz="914400" rtl="0" eaLnBrk="1" fontAlgn="base" latinLnBrk="0" hangingPunct="1">
              <a:lnSpc>
                <a:spcPct val="90000"/>
              </a:lnSpc>
              <a:spcBef>
                <a:spcPts val="0"/>
              </a:spcBef>
              <a:spcAft>
                <a:spcPts val="60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Calibri Light"/>
                <a:ea typeface="Calibri Light"/>
                <a:cs typeface="Calibri Light"/>
              </a:rPr>
              <a:t>Suivi des recommandations après 6 mois voire 1 an </a:t>
            </a:r>
            <a:endParaRPr kumimoji="0" lang="fr-FR" sz="1800" b="0" i="0" u="none" strike="noStrike" kern="1200" cap="none" spc="0" normalizeH="0" baseline="0" noProof="0">
              <a:ln>
                <a:noFill/>
              </a:ln>
              <a:solidFill>
                <a:prstClr val="black"/>
              </a:solidFill>
              <a:effectLst/>
              <a:uLnTx/>
              <a:uFillTx/>
              <a:latin typeface="Calibri Light" panose="020F0302020204030204" pitchFamily="34" charset="0"/>
              <a:ea typeface="Calibri Light"/>
              <a:cs typeface="Calibri Light" panose="020F0302020204030204" pitchFamily="34" charset="0"/>
            </a:endParaRPr>
          </a:p>
          <a:p>
            <a:pPr marL="0" marR="0" lvl="0" indent="0" algn="l" defTabSz="914400" rtl="0" eaLnBrk="1" fontAlgn="base" latinLnBrk="0" hangingPunct="1">
              <a:lnSpc>
                <a:spcPct val="90000"/>
              </a:lnSpc>
              <a:spcBef>
                <a:spcPts val="0"/>
              </a:spcBef>
              <a:spcAft>
                <a:spcPts val="600"/>
              </a:spcAft>
              <a:buClrTx/>
              <a:buSzTx/>
              <a:buFont typeface="Arial" panose="020B0604020202020204" pitchFamily="34" charset="0"/>
              <a:buNone/>
              <a:tabLst/>
              <a:defRPr/>
            </a:pPr>
            <a:endParaRPr kumimoji="0" lang="fr-FR" sz="2000" b="1" i="0" u="none" strike="noStrike" kern="1200" cap="none" spc="0" normalizeH="0" baseline="0" noProof="0">
              <a:ln>
                <a:noFill/>
              </a:ln>
              <a:solidFill>
                <a:srgbClr val="ED7483"/>
              </a:solidFill>
              <a:effectLst/>
              <a:uLnTx/>
              <a:uFillTx/>
              <a:latin typeface="Calibri Light" panose="020F0302020204030204" pitchFamily="34" charset="0"/>
              <a:ea typeface="+mn-ea"/>
              <a:cs typeface="Calibri Light" panose="020F0302020204030204" pitchFamily="34" charset="0"/>
            </a:endParaRPr>
          </a:p>
        </p:txBody>
      </p:sp>
    </p:spTree>
    <p:extLst>
      <p:ext uri="{BB962C8B-B14F-4D97-AF65-F5344CB8AC3E}">
        <p14:creationId xmlns:p14="http://schemas.microsoft.com/office/powerpoint/2010/main" val="3091401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6289A-6A66-B6D9-7D78-6F4020F793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5E7A4FA-CB71-B66E-A99E-ED4376F1B5CA}"/>
              </a:ext>
            </a:extLst>
          </p:cNvPr>
          <p:cNvSpPr>
            <a:spLocks noGrp="1"/>
          </p:cNvSpPr>
          <p:nvPr>
            <p:ph type="title"/>
          </p:nvPr>
        </p:nvSpPr>
        <p:spPr>
          <a:xfrm>
            <a:off x="696379" y="191810"/>
            <a:ext cx="8100779" cy="505799"/>
          </a:xfrm>
        </p:spPr>
        <p:txBody>
          <a:bodyPr/>
          <a:lstStyle/>
          <a:p>
            <a:r>
              <a:rPr lang="fr-FR" sz="2800"/>
              <a:t>5 diagnostics en 2025</a:t>
            </a:r>
          </a:p>
        </p:txBody>
      </p:sp>
      <p:sp>
        <p:nvSpPr>
          <p:cNvPr id="4" name="Rectangle 3">
            <a:extLst>
              <a:ext uri="{FF2B5EF4-FFF2-40B4-BE49-F238E27FC236}">
                <a16:creationId xmlns:a16="http://schemas.microsoft.com/office/drawing/2014/main" id="{045F6E0C-8025-0C19-110D-63FA7BA05A68}"/>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4E807424-DAE8-2433-188D-F164A6FEDAE8}"/>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5ECB92B6-9649-C706-CF43-774D7DDB0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pic>
        <p:nvPicPr>
          <p:cNvPr id="17" name="Image 12">
            <a:extLst>
              <a:ext uri="{FF2B5EF4-FFF2-40B4-BE49-F238E27FC236}">
                <a16:creationId xmlns:a16="http://schemas.microsoft.com/office/drawing/2014/main" id="{0F4AF1C6-C56C-C646-4B56-53727638C1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r 38">
            <a:extLst>
              <a:ext uri="{FF2B5EF4-FFF2-40B4-BE49-F238E27FC236}">
                <a16:creationId xmlns:a16="http://schemas.microsoft.com/office/drawing/2014/main" id="{63E0B400-7A0E-99BB-65DB-8A76F91EDFD6}"/>
              </a:ext>
            </a:extLst>
          </p:cNvPr>
          <p:cNvGrpSpPr/>
          <p:nvPr/>
        </p:nvGrpSpPr>
        <p:grpSpPr>
          <a:xfrm rot="2700000">
            <a:off x="183420" y="238278"/>
            <a:ext cx="423612" cy="428178"/>
            <a:chOff x="6420580" y="3613744"/>
            <a:chExt cx="2605087" cy="2633165"/>
          </a:xfrm>
          <a:solidFill>
            <a:srgbClr val="738FC9"/>
          </a:solidFill>
        </p:grpSpPr>
        <p:sp>
          <p:nvSpPr>
            <p:cNvPr id="8" name="Ellipse 7">
              <a:extLst>
                <a:ext uri="{FF2B5EF4-FFF2-40B4-BE49-F238E27FC236}">
                  <a16:creationId xmlns:a16="http://schemas.microsoft.com/office/drawing/2014/main" id="{FCDF267E-1C0B-6387-F5DB-AA2E42F4A6A8}"/>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4BC5AFC1-D086-1ADA-A4AA-CA7B26CE8634}"/>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735BAE8-4F7F-A1B9-2419-BB64D5F70EE5}"/>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C5E92CCD-9AD4-A8A5-C0D4-5E90B01D3CDB}"/>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ZoneTexte 2">
            <a:extLst>
              <a:ext uri="{FF2B5EF4-FFF2-40B4-BE49-F238E27FC236}">
                <a16:creationId xmlns:a16="http://schemas.microsoft.com/office/drawing/2014/main" id="{36E4A6A2-1D96-38E6-B2AF-47882B02193C}"/>
              </a:ext>
            </a:extLst>
          </p:cNvPr>
          <p:cNvSpPr txBox="1"/>
          <p:nvPr/>
        </p:nvSpPr>
        <p:spPr>
          <a:xfrm>
            <a:off x="333456" y="1288992"/>
            <a:ext cx="10447289"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r>
              <a:rPr lang="fr-FR" sz="2000">
                <a:cs typeface="Arial"/>
              </a:rPr>
              <a:t>En partenariat avec </a:t>
            </a:r>
            <a:r>
              <a:rPr lang="fr-FR" sz="2000" b="1">
                <a:solidFill>
                  <a:srgbClr val="738FC9"/>
                </a:solidFill>
                <a:cs typeface="Arial"/>
              </a:rPr>
              <a:t>la FEB</a:t>
            </a:r>
          </a:p>
          <a:p>
            <a:endParaRPr lang="fr-FR" sz="2000">
              <a:cs typeface="Arial"/>
            </a:endParaRPr>
          </a:p>
          <a:p>
            <a:endParaRPr lang="fr-FR" sz="2000">
              <a:cs typeface="Arial"/>
            </a:endParaRPr>
          </a:p>
          <a:p>
            <a:pPr marL="285750" indent="-285750">
              <a:buFont typeface="Wingdings"/>
              <a:buChar char="Ø"/>
            </a:pPr>
            <a:r>
              <a:rPr lang="fr-FR" sz="2000">
                <a:cs typeface="Arial"/>
              </a:rPr>
              <a:t>Lancement de l'appel à candidature le</a:t>
            </a:r>
            <a:r>
              <a:rPr lang="fr-FR" sz="2000">
                <a:solidFill>
                  <a:srgbClr val="000000"/>
                </a:solidFill>
                <a:cs typeface="Arial"/>
              </a:rPr>
              <a:t> </a:t>
            </a:r>
            <a:r>
              <a:rPr lang="fr-FR" sz="2000" b="1">
                <a:solidFill>
                  <a:srgbClr val="738FC9"/>
                </a:solidFill>
                <a:cs typeface="Arial"/>
              </a:rPr>
              <a:t>26/05/2025</a:t>
            </a:r>
            <a:r>
              <a:rPr lang="fr-FR" sz="2000">
                <a:cs typeface="Arial"/>
              </a:rPr>
              <a:t> </a:t>
            </a:r>
          </a:p>
          <a:p>
            <a:endParaRPr lang="fr-FR" sz="2000">
              <a:cs typeface="Arial"/>
            </a:endParaRPr>
          </a:p>
          <a:p>
            <a:endParaRPr lang="fr-FR" sz="2000">
              <a:cs typeface="Arial"/>
            </a:endParaRPr>
          </a:p>
          <a:p>
            <a:pPr marL="285750" indent="-285750">
              <a:buFont typeface="Wingdings"/>
              <a:buChar char="Ø"/>
            </a:pPr>
            <a:r>
              <a:rPr lang="fr-FR" sz="2000">
                <a:cs typeface="Arial"/>
              </a:rPr>
              <a:t>Fin du dépôt de candidatures le</a:t>
            </a:r>
            <a:r>
              <a:rPr lang="fr-FR" sz="2000" b="1">
                <a:solidFill>
                  <a:srgbClr val="5EC0EE"/>
                </a:solidFill>
                <a:cs typeface="Arial"/>
              </a:rPr>
              <a:t> </a:t>
            </a:r>
            <a:r>
              <a:rPr lang="fr-FR" sz="2000" b="1">
                <a:solidFill>
                  <a:srgbClr val="738FC9"/>
                </a:solidFill>
                <a:cs typeface="Arial"/>
              </a:rPr>
              <a:t>1er/07/2025</a:t>
            </a:r>
          </a:p>
          <a:p>
            <a:endParaRPr lang="fr-FR" sz="2000">
              <a:cs typeface="Arial"/>
            </a:endParaRPr>
          </a:p>
          <a:p>
            <a:endParaRPr lang="fr-FR" sz="2000">
              <a:cs typeface="Arial"/>
            </a:endParaRPr>
          </a:p>
          <a:p>
            <a:pPr marL="285750" indent="-285750">
              <a:buFont typeface="Wingdings"/>
              <a:buChar char="Ø"/>
            </a:pPr>
            <a:r>
              <a:rPr lang="fr-FR" sz="2000">
                <a:cs typeface="Arial"/>
              </a:rPr>
              <a:t>Lancement des diagnostics sur </a:t>
            </a:r>
            <a:r>
              <a:rPr lang="fr-FR" sz="2000" b="1">
                <a:solidFill>
                  <a:srgbClr val="738FC9"/>
                </a:solidFill>
                <a:cs typeface="Arial"/>
              </a:rPr>
              <a:t>SEPTEMBRE – OCTOBRE - NOVEMBRE</a:t>
            </a:r>
          </a:p>
          <a:p>
            <a:endParaRPr lang="fr-FR" sz="2000">
              <a:cs typeface="Arial"/>
            </a:endParaRPr>
          </a:p>
          <a:p>
            <a:endParaRPr lang="fr-FR" sz="2000">
              <a:cs typeface="Arial"/>
            </a:endParaRPr>
          </a:p>
          <a:p>
            <a:pPr marL="285750" indent="-285750">
              <a:buFont typeface="Wingdings"/>
              <a:buChar char="Ø"/>
            </a:pPr>
            <a:r>
              <a:rPr lang="fr-FR" sz="2000">
                <a:cs typeface="Arial"/>
              </a:rPr>
              <a:t>Restitution collective en </a:t>
            </a:r>
            <a:r>
              <a:rPr lang="fr-FR" sz="2000" b="1">
                <a:solidFill>
                  <a:srgbClr val="738FC9"/>
                </a:solidFill>
                <a:cs typeface="Arial"/>
              </a:rPr>
              <a:t>JANVIER-FEVRIER 2026</a:t>
            </a:r>
          </a:p>
        </p:txBody>
      </p:sp>
      <p:sp>
        <p:nvSpPr>
          <p:cNvPr id="13" name="Rectangle : coins arrondis 12">
            <a:extLst>
              <a:ext uri="{FF2B5EF4-FFF2-40B4-BE49-F238E27FC236}">
                <a16:creationId xmlns:a16="http://schemas.microsoft.com/office/drawing/2014/main" id="{4A487A00-0B2C-3245-A0A8-B4598ECF293A}"/>
              </a:ext>
            </a:extLst>
          </p:cNvPr>
          <p:cNvSpPr/>
          <p:nvPr/>
        </p:nvSpPr>
        <p:spPr>
          <a:xfrm>
            <a:off x="9072124" y="2025477"/>
            <a:ext cx="2762526" cy="796761"/>
          </a:xfrm>
          <a:prstGeom prst="roundRect">
            <a:avLst/>
          </a:prstGeom>
          <a:solidFill>
            <a:srgbClr val="5EBFE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b="1" err="1">
                <a:solidFill>
                  <a:prstClr val="white"/>
                </a:solidFill>
                <a:latin typeface="Arial" panose="020B0604020202020204"/>
                <a:cs typeface="Arial"/>
              </a:rPr>
              <a:t>Candidatez</a:t>
            </a:r>
            <a:r>
              <a:rPr lang="en-US" b="1">
                <a:solidFill>
                  <a:prstClr val="white"/>
                </a:solidFill>
                <a:latin typeface="Arial" panose="020B0604020202020204"/>
                <a:cs typeface="Arial"/>
              </a:rPr>
              <a:t> !</a:t>
            </a:r>
            <a:endParaRPr lang="en-US" b="1">
              <a:solidFill>
                <a:prstClr val="white"/>
              </a:solidFill>
              <a:cs typeface="Arial"/>
            </a:endParaRPr>
          </a:p>
        </p:txBody>
      </p:sp>
      <p:sp>
        <p:nvSpPr>
          <p:cNvPr id="14" name="Rectangle : coins arrondis 13">
            <a:extLst>
              <a:ext uri="{FF2B5EF4-FFF2-40B4-BE49-F238E27FC236}">
                <a16:creationId xmlns:a16="http://schemas.microsoft.com/office/drawing/2014/main" id="{1E10BE74-BAEE-8955-A57C-BA4C53EE0E3E}"/>
              </a:ext>
            </a:extLst>
          </p:cNvPr>
          <p:cNvSpPr/>
          <p:nvPr/>
        </p:nvSpPr>
        <p:spPr>
          <a:xfrm>
            <a:off x="9072124" y="4905163"/>
            <a:ext cx="2762526" cy="796761"/>
          </a:xfrm>
          <a:prstGeom prst="roundRect">
            <a:avLst/>
          </a:prstGeom>
          <a:solidFill>
            <a:srgbClr val="5EBFE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b="1" err="1">
                <a:solidFill>
                  <a:prstClr val="white"/>
                </a:solidFill>
                <a:latin typeface="Arial" panose="020B0604020202020204"/>
                <a:cs typeface="Arial"/>
              </a:rPr>
              <a:t>Participez</a:t>
            </a:r>
            <a:r>
              <a:rPr lang="en-US" b="1">
                <a:solidFill>
                  <a:prstClr val="white"/>
                </a:solidFill>
                <a:latin typeface="Arial" panose="020B0604020202020204"/>
                <a:cs typeface="Arial"/>
              </a:rPr>
              <a:t> !</a:t>
            </a:r>
            <a:endParaRPr lang="en-US" b="1">
              <a:solidFill>
                <a:prstClr val="white"/>
              </a:solidFill>
              <a:cs typeface="Arial"/>
            </a:endParaRPr>
          </a:p>
        </p:txBody>
      </p:sp>
    </p:spTree>
    <p:extLst>
      <p:ext uri="{BB962C8B-B14F-4D97-AF65-F5344CB8AC3E}">
        <p14:creationId xmlns:p14="http://schemas.microsoft.com/office/powerpoint/2010/main" val="1547570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A708A-D1F0-6CBE-2A92-5B3E67C018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17255B-3934-DA64-2F1B-9E347F6F6C95}"/>
              </a:ext>
            </a:extLst>
          </p:cNvPr>
          <p:cNvSpPr>
            <a:spLocks noGrp="1"/>
          </p:cNvSpPr>
          <p:nvPr>
            <p:ph type="title"/>
          </p:nvPr>
        </p:nvSpPr>
        <p:spPr>
          <a:xfrm>
            <a:off x="696379" y="191810"/>
            <a:ext cx="8100779" cy="505799"/>
          </a:xfrm>
        </p:spPr>
        <p:txBody>
          <a:bodyPr/>
          <a:lstStyle/>
          <a:p>
            <a:r>
              <a:rPr lang="fr-FR" sz="2800"/>
              <a:t>Comment candidater ? </a:t>
            </a:r>
          </a:p>
        </p:txBody>
      </p:sp>
      <p:sp>
        <p:nvSpPr>
          <p:cNvPr id="4" name="Rectangle 3">
            <a:extLst>
              <a:ext uri="{FF2B5EF4-FFF2-40B4-BE49-F238E27FC236}">
                <a16:creationId xmlns:a16="http://schemas.microsoft.com/office/drawing/2014/main" id="{675CE120-9361-5990-B901-B3573C93F3B6}"/>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3D657C1D-8860-4EF8-3D55-5D80167FD6B4}"/>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55F000F7-0B94-5E6F-275F-A3F12241DA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pic>
        <p:nvPicPr>
          <p:cNvPr id="17" name="Image 12">
            <a:extLst>
              <a:ext uri="{FF2B5EF4-FFF2-40B4-BE49-F238E27FC236}">
                <a16:creationId xmlns:a16="http://schemas.microsoft.com/office/drawing/2014/main" id="{C1F853DD-04F3-7E05-F816-E12D0FF04C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r 38">
            <a:extLst>
              <a:ext uri="{FF2B5EF4-FFF2-40B4-BE49-F238E27FC236}">
                <a16:creationId xmlns:a16="http://schemas.microsoft.com/office/drawing/2014/main" id="{5ECA2FC5-2A28-348C-B1B7-142A60666E57}"/>
              </a:ext>
            </a:extLst>
          </p:cNvPr>
          <p:cNvGrpSpPr/>
          <p:nvPr/>
        </p:nvGrpSpPr>
        <p:grpSpPr>
          <a:xfrm rot="2700000">
            <a:off x="183420" y="238278"/>
            <a:ext cx="423612" cy="428178"/>
            <a:chOff x="6420580" y="3613744"/>
            <a:chExt cx="2605087" cy="2633165"/>
          </a:xfrm>
          <a:solidFill>
            <a:srgbClr val="738FC9"/>
          </a:solidFill>
        </p:grpSpPr>
        <p:sp>
          <p:nvSpPr>
            <p:cNvPr id="8" name="Ellipse 7">
              <a:extLst>
                <a:ext uri="{FF2B5EF4-FFF2-40B4-BE49-F238E27FC236}">
                  <a16:creationId xmlns:a16="http://schemas.microsoft.com/office/drawing/2014/main" id="{F9944172-FCB2-2713-3B65-F8AA602DA002}"/>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9E56F04E-07C3-78F7-6D54-9D96FBDF7816}"/>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F45DC4BE-5964-6F99-6E7B-749AEC7E9577}"/>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FBF5109A-A5E6-BC0E-66D4-5BEC51A95F00}"/>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ZoneTexte 5">
            <a:extLst>
              <a:ext uri="{FF2B5EF4-FFF2-40B4-BE49-F238E27FC236}">
                <a16:creationId xmlns:a16="http://schemas.microsoft.com/office/drawing/2014/main" id="{26230790-21F9-FC0E-F490-B41CED07EE79}"/>
              </a:ext>
            </a:extLst>
          </p:cNvPr>
          <p:cNvSpPr txBox="1"/>
          <p:nvPr/>
        </p:nvSpPr>
        <p:spPr>
          <a:xfrm>
            <a:off x="152753" y="1021973"/>
            <a:ext cx="11491316" cy="57363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r>
              <a:rPr lang="fr-FR" sz="2400" b="0">
                <a:solidFill>
                  <a:srgbClr val="000000"/>
                </a:solidFill>
                <a:effectLst/>
                <a:latin typeface="+mj-lt"/>
              </a:rPr>
              <a:t>Nom de l’entreprise </a:t>
            </a:r>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r>
              <a:rPr lang="fr-FR" sz="2400" b="0" err="1">
                <a:solidFill>
                  <a:srgbClr val="000000"/>
                </a:solidFill>
                <a:effectLst/>
                <a:latin typeface="+mj-lt"/>
              </a:rPr>
              <a:t>Siren</a:t>
            </a:r>
            <a:r>
              <a:rPr lang="fr-FR" sz="2400" b="0">
                <a:solidFill>
                  <a:srgbClr val="000000"/>
                </a:solidFill>
                <a:effectLst/>
                <a:latin typeface="+mj-lt"/>
              </a:rPr>
              <a:t>  </a:t>
            </a:r>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fontAlgn="base">
              <a:lnSpc>
                <a:spcPts val="1485"/>
              </a:lnSpc>
              <a:buFont typeface="Arial" panose="020B0604020202020204" pitchFamily="34" charset="0"/>
              <a:buChar char="•"/>
            </a:pPr>
            <a:r>
              <a:rPr lang="fr-FR" sz="2400" b="0">
                <a:solidFill>
                  <a:srgbClr val="000000"/>
                </a:solidFill>
                <a:effectLst/>
                <a:latin typeface="+mj-lt"/>
              </a:rPr>
              <a:t>Adresse complète du site de production / de stockage  </a:t>
            </a:r>
            <a:endParaRPr lang="fr-FR" sz="2400">
              <a:solidFill>
                <a:srgbClr val="000000"/>
              </a:solidFill>
              <a:latin typeface="+mj-lt"/>
            </a:endParaRPr>
          </a:p>
          <a:p>
            <a:pPr algn="just">
              <a:lnSpc>
                <a:spcPts val="1485"/>
              </a:lnSpc>
              <a:buFont typeface="Arial" panose="020B0604020202020204" pitchFamily="34" charset="0"/>
              <a:buChar char="•"/>
            </a:pPr>
            <a:endParaRPr lang="fr-FR" sz="2400">
              <a:solidFill>
                <a:srgbClr val="000000"/>
              </a:solidFill>
              <a:latin typeface="+mj-lt"/>
            </a:endParaRPr>
          </a:p>
          <a:p>
            <a:pPr algn="just">
              <a:lnSpc>
                <a:spcPts val="1485"/>
              </a:lnSpc>
            </a:pPr>
            <a:r>
              <a:rPr lang="fr-FR" sz="2400" i="1">
                <a:solidFill>
                  <a:srgbClr val="000000"/>
                </a:solidFill>
                <a:latin typeface="+mj-lt"/>
              </a:rPr>
              <a:t>(si plusieurs sites, en choisir 1, le périmètre à étudier sera validé avec l'expert en amont)</a:t>
            </a:r>
            <a:endParaRPr lang="fr-FR" i="1"/>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rtl="0" fontAlgn="base">
              <a:lnSpc>
                <a:spcPts val="1485"/>
              </a:lnSpc>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r>
              <a:rPr lang="fr-FR" sz="2400" b="0">
                <a:solidFill>
                  <a:srgbClr val="000000"/>
                </a:solidFill>
                <a:effectLst/>
                <a:latin typeface="+mj-lt"/>
              </a:rPr>
              <a:t>Contact privilégié et ses coordonnées</a:t>
            </a:r>
          </a:p>
          <a:p>
            <a:pPr algn="just" rtl="0" fontAlgn="base">
              <a:lnSpc>
                <a:spcPts val="1485"/>
              </a:lnSpc>
              <a:buFont typeface="Arial" panose="020B0604020202020204" pitchFamily="34" charset="0"/>
              <a:buChar char="•"/>
            </a:pPr>
            <a:endParaRPr lang="fr-FR" sz="2400">
              <a:solidFill>
                <a:srgbClr val="000000"/>
              </a:solidFill>
              <a:latin typeface="+mj-lt"/>
            </a:endParaRPr>
          </a:p>
          <a:p>
            <a:pPr algn="just" rtl="0" fontAlgn="base">
              <a:lnSpc>
                <a:spcPts val="1485"/>
              </a:lnSpc>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r>
              <a:rPr lang="fr-FR" sz="2400" b="0">
                <a:solidFill>
                  <a:srgbClr val="000000"/>
                </a:solidFill>
                <a:effectLst/>
                <a:latin typeface="+mj-lt"/>
              </a:rPr>
              <a:t>Pourquoi postulez-vous ? Dans quel cadre (stratégie RSE, décret 3R, etc.) ?  </a:t>
            </a:r>
          </a:p>
          <a:p>
            <a:pPr algn="just">
              <a:lnSpc>
                <a:spcPts val="1485"/>
              </a:lnSpc>
              <a:buFont typeface="Arial" panose="020B0604020202020204" pitchFamily="34" charset="0"/>
              <a:buChar char="•"/>
            </a:pPr>
            <a:endParaRPr lang="fr-FR" sz="2400">
              <a:solidFill>
                <a:srgbClr val="000000"/>
              </a:solidFill>
              <a:latin typeface="+mj-lt"/>
            </a:endParaRPr>
          </a:p>
          <a:p>
            <a:pPr algn="just">
              <a:lnSpc>
                <a:spcPts val="1485"/>
              </a:lnSpc>
              <a:buFont typeface="Arial" panose="020B0604020202020204" pitchFamily="34" charset="0"/>
              <a:buChar char="•"/>
            </a:pPr>
            <a:endParaRPr lang="fr-FR" sz="2400">
              <a:solidFill>
                <a:srgbClr val="000000"/>
              </a:solidFill>
              <a:latin typeface="+mj-lt"/>
            </a:endParaRPr>
          </a:p>
          <a:p>
            <a:pPr algn="just">
              <a:lnSpc>
                <a:spcPts val="1485"/>
              </a:lnSpc>
              <a:buFont typeface="Arial" panose="020B0604020202020204" pitchFamily="34" charset="0"/>
              <a:buChar char="•"/>
            </a:pPr>
            <a:r>
              <a:rPr lang="fr-FR" sz="2400">
                <a:solidFill>
                  <a:srgbClr val="000000"/>
                </a:solidFill>
                <a:latin typeface="+mj-lt"/>
              </a:rPr>
              <a:t>Une indication de volume mis en marché ? </a:t>
            </a:r>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fontAlgn="base">
              <a:lnSpc>
                <a:spcPts val="1485"/>
              </a:lnSpc>
              <a:buFont typeface="Arial" panose="020B0604020202020204" pitchFamily="34" charset="0"/>
              <a:buChar char="•"/>
            </a:pPr>
            <a:endParaRPr lang="fr-FR" sz="2400">
              <a:solidFill>
                <a:srgbClr val="000000"/>
              </a:solidFill>
              <a:latin typeface="+mj-lt"/>
            </a:endParaRPr>
          </a:p>
          <a:p>
            <a:pPr algn="just" rtl="0" fontAlgn="base">
              <a:lnSpc>
                <a:spcPts val="1485"/>
              </a:lnSpc>
              <a:buFont typeface="Arial" panose="020B0604020202020204" pitchFamily="34" charset="0"/>
              <a:buChar char="•"/>
            </a:pPr>
            <a:r>
              <a:rPr lang="fr-FR" sz="2400" b="0">
                <a:solidFill>
                  <a:srgbClr val="000000"/>
                </a:solidFill>
                <a:effectLst/>
                <a:latin typeface="+mj-lt"/>
              </a:rPr>
              <a:t>Types d'emballages et matériaux visés </a:t>
            </a:r>
          </a:p>
          <a:p>
            <a:pPr algn="just" rtl="0" fontAlgn="base">
              <a:lnSpc>
                <a:spcPts val="1485"/>
              </a:lnSpc>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endParaRPr lang="fr-FR" sz="2400" b="0">
              <a:solidFill>
                <a:srgbClr val="000000"/>
              </a:solidFill>
              <a:effectLst/>
              <a:latin typeface="+mj-lt"/>
            </a:endParaRPr>
          </a:p>
          <a:p>
            <a:pPr algn="just" rtl="0" fontAlgn="base">
              <a:lnSpc>
                <a:spcPts val="1485"/>
              </a:lnSpc>
              <a:buFont typeface="Arial" panose="020B0604020202020204" pitchFamily="34" charset="0"/>
              <a:buChar char="•"/>
            </a:pPr>
            <a:endParaRPr lang="fr-FR" sz="2400">
              <a:solidFill>
                <a:srgbClr val="000000"/>
              </a:solidFill>
              <a:latin typeface="+mj-lt"/>
            </a:endParaRPr>
          </a:p>
          <a:p>
            <a:pPr algn="just" fontAlgn="base">
              <a:lnSpc>
                <a:spcPts val="1485"/>
              </a:lnSpc>
            </a:pPr>
            <a:endParaRPr lang="fr-FR" sz="3200" b="1">
              <a:solidFill>
                <a:srgbClr val="ED7483"/>
              </a:solidFill>
              <a:effectLst/>
              <a:latin typeface="+mj-lt"/>
              <a:cs typeface="Arial"/>
            </a:endParaRPr>
          </a:p>
        </p:txBody>
      </p:sp>
      <p:sp>
        <p:nvSpPr>
          <p:cNvPr id="15" name="ZoneTexte 14">
            <a:extLst>
              <a:ext uri="{FF2B5EF4-FFF2-40B4-BE49-F238E27FC236}">
                <a16:creationId xmlns:a16="http://schemas.microsoft.com/office/drawing/2014/main" id="{2820DA04-0805-6EC1-AA4B-A06DA4795591}"/>
              </a:ext>
            </a:extLst>
          </p:cNvPr>
          <p:cNvSpPr txBox="1"/>
          <p:nvPr/>
        </p:nvSpPr>
        <p:spPr>
          <a:xfrm>
            <a:off x="4521356" y="5899584"/>
            <a:ext cx="712271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solidFill>
                  <a:srgbClr val="738FC9"/>
                </a:solidFill>
                <a:cs typeface="Arial"/>
              </a:rPr>
              <a:t>Candidature à envoyer à : </a:t>
            </a:r>
            <a:r>
              <a:rPr lang="fr-FR" sz="2400" b="1">
                <a:solidFill>
                  <a:srgbClr val="738FC9"/>
                </a:solidFill>
                <a:cs typeface="Arial"/>
                <a:hlinkClick r:id="rId5">
                  <a:extLst>
                    <a:ext uri="{A12FA001-AC4F-418D-AE19-62706E023703}">
                      <ahyp:hlinkClr xmlns:ahyp="http://schemas.microsoft.com/office/drawing/2018/hyperlinkcolor" val="tx"/>
                    </a:ext>
                  </a:extLst>
                </a:hlinkClick>
              </a:rPr>
              <a:t>p.tabourel@adelphe.fr</a:t>
            </a:r>
            <a:r>
              <a:rPr lang="fr-FR" sz="2400" b="1">
                <a:solidFill>
                  <a:srgbClr val="738FC9"/>
                </a:solidFill>
                <a:cs typeface="Arial"/>
              </a:rPr>
              <a:t> </a:t>
            </a:r>
          </a:p>
        </p:txBody>
      </p:sp>
      <p:sp>
        <p:nvSpPr>
          <p:cNvPr id="16" name="Rectangle : coins arrondis 15">
            <a:extLst>
              <a:ext uri="{FF2B5EF4-FFF2-40B4-BE49-F238E27FC236}">
                <a16:creationId xmlns:a16="http://schemas.microsoft.com/office/drawing/2014/main" id="{FC56DF0B-9995-4669-C246-A2BEA712E135}"/>
              </a:ext>
            </a:extLst>
          </p:cNvPr>
          <p:cNvSpPr/>
          <p:nvPr/>
        </p:nvSpPr>
        <p:spPr>
          <a:xfrm>
            <a:off x="1662790" y="5698282"/>
            <a:ext cx="2762526" cy="796761"/>
          </a:xfrm>
          <a:prstGeom prst="roundRect">
            <a:avLst/>
          </a:prstGeom>
          <a:solidFill>
            <a:srgbClr val="5EBFE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b="1" err="1">
                <a:solidFill>
                  <a:prstClr val="white"/>
                </a:solidFill>
                <a:latin typeface="Arial" panose="020B0604020202020204"/>
                <a:cs typeface="Arial"/>
              </a:rPr>
              <a:t>Candidatez</a:t>
            </a:r>
            <a:r>
              <a:rPr lang="en-US" b="1">
                <a:solidFill>
                  <a:prstClr val="white"/>
                </a:solidFill>
                <a:latin typeface="Arial" panose="020B0604020202020204"/>
                <a:cs typeface="Arial"/>
              </a:rPr>
              <a:t> !</a:t>
            </a:r>
            <a:endParaRPr lang="en-US" b="1">
              <a:solidFill>
                <a:prstClr val="white"/>
              </a:solidFill>
              <a:cs typeface="Arial"/>
            </a:endParaRPr>
          </a:p>
        </p:txBody>
      </p:sp>
    </p:spTree>
    <p:extLst>
      <p:ext uri="{BB962C8B-B14F-4D97-AF65-F5344CB8AC3E}">
        <p14:creationId xmlns:p14="http://schemas.microsoft.com/office/powerpoint/2010/main" val="19207801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D77E8-2EB2-7077-013E-865FBC363B2C}"/>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67850464-7CA3-CE2E-6C41-4ADF6A563D2B}"/>
              </a:ext>
            </a:extLst>
          </p:cNvPr>
          <p:cNvGrpSpPr/>
          <p:nvPr/>
        </p:nvGrpSpPr>
        <p:grpSpPr>
          <a:xfrm>
            <a:off x="2158408" y="1063254"/>
            <a:ext cx="7919999" cy="4349466"/>
            <a:chOff x="2547795" y="1302057"/>
            <a:chExt cx="6952680" cy="3694519"/>
          </a:xfrm>
        </p:grpSpPr>
        <p:sp>
          <p:nvSpPr>
            <p:cNvPr id="4" name="Espace réservé du texte 3">
              <a:extLst>
                <a:ext uri="{FF2B5EF4-FFF2-40B4-BE49-F238E27FC236}">
                  <a16:creationId xmlns:a16="http://schemas.microsoft.com/office/drawing/2014/main" id="{21ABBD11-A502-FCF9-A158-65E7BEA7E78C}"/>
                </a:ext>
              </a:extLst>
            </p:cNvPr>
            <p:cNvSpPr txBox="1">
              <a:spLocks/>
            </p:cNvSpPr>
            <p:nvPr/>
          </p:nvSpPr>
          <p:spPr>
            <a:xfrm>
              <a:off x="2547795" y="1302057"/>
              <a:ext cx="6952680" cy="1071038"/>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4800" b="1">
                  <a:solidFill>
                    <a:srgbClr val="5EC0EE"/>
                  </a:solidFill>
                  <a:latin typeface="Calibri Light" panose="020F0302020204030204" pitchFamily="34" charset="0"/>
                  <a:cs typeface="Calibri Light" panose="020F0302020204030204" pitchFamily="34" charset="0"/>
                </a:rPr>
                <a:t>Avez-vous des questions ?</a:t>
              </a:r>
            </a:p>
          </p:txBody>
        </p:sp>
        <p:pic>
          <p:nvPicPr>
            <p:cNvPr id="5" name="Image 4">
              <a:extLst>
                <a:ext uri="{FF2B5EF4-FFF2-40B4-BE49-F238E27FC236}">
                  <a16:creationId xmlns:a16="http://schemas.microsoft.com/office/drawing/2014/main" id="{E6DEFF85-A75F-CF74-CC48-787D1C84093B}"/>
                </a:ext>
              </a:extLst>
            </p:cNvPr>
            <p:cNvPicPr>
              <a:picLocks noChangeAspect="1"/>
            </p:cNvPicPr>
            <p:nvPr/>
          </p:nvPicPr>
          <p:blipFill>
            <a:blip r:embed="rId2"/>
            <a:stretch>
              <a:fillRect/>
            </a:stretch>
          </p:blipFill>
          <p:spPr>
            <a:xfrm>
              <a:off x="4267295" y="2611771"/>
              <a:ext cx="2731403" cy="2384805"/>
            </a:xfrm>
            <a:prstGeom prst="rect">
              <a:avLst/>
            </a:prstGeom>
          </p:spPr>
        </p:pic>
      </p:grpSp>
      <p:pic>
        <p:nvPicPr>
          <p:cNvPr id="6" name="Image 12">
            <a:extLst>
              <a:ext uri="{FF2B5EF4-FFF2-40B4-BE49-F238E27FC236}">
                <a16:creationId xmlns:a16="http://schemas.microsoft.com/office/drawing/2014/main" id="{281375A3-3918-EEB9-4316-26F9CA6DE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129" y="626266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Une image contenant texte, Police, Graphique, logo&#10;&#10;Le contenu généré par l’IA peut être incorrect.">
            <a:extLst>
              <a:ext uri="{FF2B5EF4-FFF2-40B4-BE49-F238E27FC236}">
                <a16:creationId xmlns:a16="http://schemas.microsoft.com/office/drawing/2014/main" id="{B1CE9190-764C-DC96-84F5-33F532C2E4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spTree>
    <p:extLst>
      <p:ext uri="{BB962C8B-B14F-4D97-AF65-F5344CB8AC3E}">
        <p14:creationId xmlns:p14="http://schemas.microsoft.com/office/powerpoint/2010/main" val="2642363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16918-1A9A-CC9A-8BF7-945A5AF088DC}"/>
            </a:ext>
          </a:extLst>
        </p:cNvPr>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707300EB-2829-E329-F58F-6A2A7AC587C7}"/>
              </a:ext>
            </a:extLst>
          </p:cNvPr>
          <p:cNvSpPr txBox="1">
            <a:spLocks/>
          </p:cNvSpPr>
          <p:nvPr/>
        </p:nvSpPr>
        <p:spPr>
          <a:xfrm>
            <a:off x="800928" y="2607365"/>
            <a:ext cx="2019300" cy="9144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600" b="1" i="0" u="none" strike="noStrike" kern="1200" cap="none" spc="0" normalizeH="0" baseline="0" noProof="0">
                <a:ln>
                  <a:noFill/>
                </a:ln>
                <a:solidFill>
                  <a:srgbClr val="E3778A"/>
                </a:solidFill>
                <a:effectLst/>
                <a:uLnTx/>
                <a:uFillTx/>
                <a:latin typeface="Arial" panose="020B0604020202020204" pitchFamily="34" charset="0"/>
                <a:ea typeface="+mn-ea"/>
                <a:cs typeface="Arial" panose="020B0604020202020204" pitchFamily="34" charset="0"/>
              </a:rPr>
              <a:t>0</a:t>
            </a:r>
            <a:r>
              <a:rPr lang="fr-FR" sz="6600" b="1">
                <a:solidFill>
                  <a:srgbClr val="E3778A"/>
                </a:solidFill>
                <a:latin typeface="Arial" panose="020B0604020202020204" pitchFamily="34" charset="0"/>
                <a:cs typeface="Arial" panose="020B0604020202020204" pitchFamily="34" charset="0"/>
              </a:rPr>
              <a:t>4</a:t>
            </a:r>
            <a:endParaRPr kumimoji="0" lang="fr-FR" sz="6600" b="1" i="0" u="none" strike="noStrike" kern="1200" cap="none" spc="0" normalizeH="0" baseline="0" noProof="0">
              <a:ln>
                <a:noFill/>
              </a:ln>
              <a:solidFill>
                <a:srgbClr val="E3778A"/>
              </a:solidFill>
              <a:effectLst/>
              <a:uLnTx/>
              <a:uFillTx/>
              <a:latin typeface="Arial" panose="020B0604020202020204" pitchFamily="34" charset="0"/>
              <a:ea typeface="+mn-ea"/>
              <a:cs typeface="Arial" panose="020B0604020202020204" pitchFamily="34" charset="0"/>
            </a:endParaRPr>
          </a:p>
        </p:txBody>
      </p:sp>
      <p:sp>
        <p:nvSpPr>
          <p:cNvPr id="5" name="Espace réservé du texte 2">
            <a:extLst>
              <a:ext uri="{FF2B5EF4-FFF2-40B4-BE49-F238E27FC236}">
                <a16:creationId xmlns:a16="http://schemas.microsoft.com/office/drawing/2014/main" id="{4D4C09C8-622D-DDCA-A6AB-AAAA16DDEE85}"/>
              </a:ext>
            </a:extLst>
          </p:cNvPr>
          <p:cNvSpPr txBox="1">
            <a:spLocks/>
          </p:cNvSpPr>
          <p:nvPr/>
        </p:nvSpPr>
        <p:spPr>
          <a:xfrm>
            <a:off x="628650" y="3429000"/>
            <a:ext cx="6521087" cy="177360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i="0" u="none" strike="noStrike" kern="1200" cap="none" spc="0" normalizeH="0" baseline="0" noProof="0">
                <a:ln>
                  <a:noFill/>
                </a:ln>
                <a:solidFill>
                  <a:prstClr val="black"/>
                </a:solidFill>
                <a:effectLst/>
                <a:uLnTx/>
                <a:uFillTx/>
                <a:latin typeface="Raleway" pitchFamily="2" charset="0"/>
                <a:cs typeface="Arial" panose="020B0604020202020204" pitchFamily="34" charset="0"/>
              </a:rPr>
              <a:t>Focus Réemploi</a:t>
            </a:r>
          </a:p>
        </p:txBody>
      </p:sp>
      <p:pic>
        <p:nvPicPr>
          <p:cNvPr id="2" name="Image 1" descr="Une image contenant texte, Police, Graphique, logo&#10;&#10;Le contenu généré par l’IA peut être incorrect.">
            <a:extLst>
              <a:ext uri="{FF2B5EF4-FFF2-40B4-BE49-F238E27FC236}">
                <a16:creationId xmlns:a16="http://schemas.microsoft.com/office/drawing/2014/main" id="{51B8164E-AD96-904B-3845-616C2F294D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6" name="Image 12">
            <a:extLst>
              <a:ext uri="{FF2B5EF4-FFF2-40B4-BE49-F238E27FC236}">
                <a16:creationId xmlns:a16="http://schemas.microsoft.com/office/drawing/2014/main" id="{7F7214C5-EA6B-50E6-7B4F-9124AE565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Une image contenant conception&#10;&#10;Le contenu généré par l’IA peut être incorrect.">
            <a:extLst>
              <a:ext uri="{FF2B5EF4-FFF2-40B4-BE49-F238E27FC236}">
                <a16:creationId xmlns:a16="http://schemas.microsoft.com/office/drawing/2014/main" id="{CE726D77-E5E5-BEC8-E2BA-26BF54AAA6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8633" y="1401688"/>
            <a:ext cx="4240153" cy="4240153"/>
          </a:xfrm>
          <a:prstGeom prst="rect">
            <a:avLst/>
          </a:prstGeom>
        </p:spPr>
      </p:pic>
    </p:spTree>
    <p:extLst>
      <p:ext uri="{BB962C8B-B14F-4D97-AF65-F5344CB8AC3E}">
        <p14:creationId xmlns:p14="http://schemas.microsoft.com/office/powerpoint/2010/main" val="21827553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08DD07D-C97B-004B-B32C-552A36FB226D}"/>
              </a:ext>
            </a:extLst>
          </p:cNvPr>
          <p:cNvSpPr>
            <a:spLocks noGrp="1"/>
          </p:cNvSpPr>
          <p:nvPr>
            <p:ph type="body" sz="quarter" idx="10"/>
          </p:nvPr>
        </p:nvSpPr>
        <p:spPr>
          <a:xfrm>
            <a:off x="714490" y="231428"/>
            <a:ext cx="7577103" cy="518160"/>
          </a:xfrm>
        </p:spPr>
        <p:txBody>
          <a:bodyPr>
            <a:normAutofit/>
          </a:bodyPr>
          <a:lstStyle/>
          <a:p>
            <a:r>
              <a:rPr lang="fr-FR" sz="2800">
                <a:latin typeface="Raleway" panose="020B0503030101060003" pitchFamily="34" charset="0"/>
              </a:rPr>
              <a:t>Zoom sur le réemploi</a:t>
            </a:r>
          </a:p>
        </p:txBody>
      </p:sp>
      <p:sp>
        <p:nvSpPr>
          <p:cNvPr id="97" name="object 94">
            <a:extLst>
              <a:ext uri="{FF2B5EF4-FFF2-40B4-BE49-F238E27FC236}">
                <a16:creationId xmlns:a16="http://schemas.microsoft.com/office/drawing/2014/main" id="{9A08EB0E-474A-3EA3-E0F4-95BFE2B667BF}"/>
              </a:ext>
            </a:extLst>
          </p:cNvPr>
          <p:cNvSpPr txBox="1"/>
          <p:nvPr/>
        </p:nvSpPr>
        <p:spPr>
          <a:xfrm>
            <a:off x="7061201" y="1055564"/>
            <a:ext cx="3455035" cy="2768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650" b="1" i="0" u="none" strike="noStrike" kern="1200" cap="none" spc="0" normalizeH="0" baseline="0" noProof="0">
                <a:ln>
                  <a:noFill/>
                </a:ln>
                <a:solidFill>
                  <a:srgbClr val="FFFFFF"/>
                </a:solidFill>
                <a:effectLst/>
                <a:uLnTx/>
                <a:uFillTx/>
                <a:latin typeface="Raleway"/>
                <a:ea typeface="+mn-ea"/>
                <a:cs typeface="Raleway"/>
              </a:rPr>
              <a:t>Présenté</a:t>
            </a:r>
            <a:r>
              <a:rPr kumimoji="0" sz="1650" b="1" i="0" u="none" strike="noStrike" kern="1200" cap="none" spc="-30" normalizeH="0" baseline="0" noProof="0">
                <a:ln>
                  <a:noFill/>
                </a:ln>
                <a:solidFill>
                  <a:srgbClr val="FFFFFF"/>
                </a:solidFill>
                <a:effectLst/>
                <a:uLnTx/>
                <a:uFillTx/>
                <a:latin typeface="Raleway"/>
                <a:ea typeface="+mn-ea"/>
                <a:cs typeface="Raleway"/>
              </a:rPr>
              <a:t> </a:t>
            </a:r>
            <a:r>
              <a:rPr kumimoji="0" sz="1650" b="1" i="0" u="none" strike="noStrike" kern="1200" cap="none" spc="0" normalizeH="0" baseline="0" noProof="0">
                <a:ln>
                  <a:noFill/>
                </a:ln>
                <a:solidFill>
                  <a:srgbClr val="FFFFFF"/>
                </a:solidFill>
                <a:effectLst/>
                <a:uLnTx/>
                <a:uFillTx/>
                <a:latin typeface="Raleway-Black"/>
                <a:ea typeface="+mn-ea"/>
                <a:cs typeface="Raleway-Black"/>
              </a:rPr>
              <a:t>sans</a:t>
            </a:r>
            <a:r>
              <a:rPr kumimoji="0" sz="1650" b="1" i="0" u="none" strike="noStrike" kern="1200" cap="none" spc="-5" normalizeH="0" baseline="0" noProof="0">
                <a:ln>
                  <a:noFill/>
                </a:ln>
                <a:solidFill>
                  <a:srgbClr val="FFFFFF"/>
                </a:solidFill>
                <a:effectLst/>
                <a:uLnTx/>
                <a:uFillTx/>
                <a:latin typeface="Raleway-Black"/>
                <a:ea typeface="+mn-ea"/>
                <a:cs typeface="Raleway-Black"/>
              </a:rPr>
              <a:t> </a:t>
            </a:r>
            <a:r>
              <a:rPr kumimoji="0" sz="1650" b="1" i="0" u="none" strike="noStrike" kern="1200" cap="none" spc="0" normalizeH="0" baseline="0" noProof="0">
                <a:ln>
                  <a:noFill/>
                </a:ln>
                <a:solidFill>
                  <a:srgbClr val="FFFFFF"/>
                </a:solidFill>
                <a:effectLst/>
                <a:uLnTx/>
                <a:uFillTx/>
                <a:latin typeface="Raleway"/>
                <a:ea typeface="+mn-ea"/>
                <a:cs typeface="Raleway"/>
              </a:rPr>
              <a:t>emballage</a:t>
            </a:r>
            <a:r>
              <a:rPr kumimoji="0" sz="1650" b="1" i="0" u="none" strike="noStrike" kern="1200" cap="none" spc="-25" normalizeH="0" baseline="0" noProof="0">
                <a:ln>
                  <a:noFill/>
                </a:ln>
                <a:solidFill>
                  <a:srgbClr val="FFFFFF"/>
                </a:solidFill>
                <a:effectLst/>
                <a:uLnTx/>
                <a:uFillTx/>
                <a:latin typeface="Raleway"/>
                <a:ea typeface="+mn-ea"/>
                <a:cs typeface="Raleway"/>
              </a:rPr>
              <a:t> </a:t>
            </a:r>
            <a:r>
              <a:rPr kumimoji="0" sz="1650" b="1" i="0" u="none" strike="noStrike" kern="1200" cap="none" spc="-10" normalizeH="0" baseline="0" noProof="0">
                <a:ln>
                  <a:noFill/>
                </a:ln>
                <a:solidFill>
                  <a:srgbClr val="FFFFFF"/>
                </a:solidFill>
                <a:effectLst/>
                <a:uLnTx/>
                <a:uFillTx/>
                <a:latin typeface="Raleway"/>
                <a:ea typeface="+mn-ea"/>
                <a:cs typeface="Raleway"/>
              </a:rPr>
              <a:t>primaire</a:t>
            </a:r>
            <a:endParaRPr kumimoji="0" sz="1650" b="0" i="0" u="none" strike="noStrike" kern="1200" cap="none" spc="0" normalizeH="0" baseline="0" noProof="0">
              <a:ln>
                <a:noFill/>
              </a:ln>
              <a:solidFill>
                <a:srgbClr val="000000"/>
              </a:solidFill>
              <a:effectLst/>
              <a:uLnTx/>
              <a:uFillTx/>
              <a:latin typeface="Raleway"/>
              <a:ea typeface="+mn-ea"/>
              <a:cs typeface="Raleway"/>
            </a:endParaRPr>
          </a:p>
        </p:txBody>
      </p:sp>
      <p:grpSp>
        <p:nvGrpSpPr>
          <p:cNvPr id="4" name="Grouper 38">
            <a:extLst>
              <a:ext uri="{FF2B5EF4-FFF2-40B4-BE49-F238E27FC236}">
                <a16:creationId xmlns:a16="http://schemas.microsoft.com/office/drawing/2014/main" id="{5E57779E-DA43-DE79-3A0B-FB7DA54422AD}"/>
              </a:ext>
            </a:extLst>
          </p:cNvPr>
          <p:cNvGrpSpPr/>
          <p:nvPr/>
        </p:nvGrpSpPr>
        <p:grpSpPr>
          <a:xfrm rot="2700000">
            <a:off x="171494" y="196859"/>
            <a:ext cx="423612" cy="428178"/>
            <a:chOff x="6420580" y="3613744"/>
            <a:chExt cx="2605087" cy="2633165"/>
          </a:xfrm>
          <a:solidFill>
            <a:srgbClr val="E3778A"/>
          </a:solidFill>
        </p:grpSpPr>
        <p:sp>
          <p:nvSpPr>
            <p:cNvPr id="98" name="Ellipse 97">
              <a:extLst>
                <a:ext uri="{FF2B5EF4-FFF2-40B4-BE49-F238E27FC236}">
                  <a16:creationId xmlns:a16="http://schemas.microsoft.com/office/drawing/2014/main" id="{8D6E0968-529B-3B80-62AD-0DCF9D24AA68}"/>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9" name="Rectangle 98">
              <a:extLst>
                <a:ext uri="{FF2B5EF4-FFF2-40B4-BE49-F238E27FC236}">
                  <a16:creationId xmlns:a16="http://schemas.microsoft.com/office/drawing/2014/main" id="{582110DC-74DA-136E-B40C-C9ABF7770C8E}"/>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0" name="Ellipse 99">
              <a:extLst>
                <a:ext uri="{FF2B5EF4-FFF2-40B4-BE49-F238E27FC236}">
                  <a16:creationId xmlns:a16="http://schemas.microsoft.com/office/drawing/2014/main" id="{66BE0023-373E-F811-31D8-505C868A542A}"/>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02" name="Rectangle 101">
              <a:extLst>
                <a:ext uri="{FF2B5EF4-FFF2-40B4-BE49-F238E27FC236}">
                  <a16:creationId xmlns:a16="http://schemas.microsoft.com/office/drawing/2014/main" id="{7D6AD73C-03B9-A709-A911-F0FDE0FFB29D}"/>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object 5">
            <a:extLst>
              <a:ext uri="{FF2B5EF4-FFF2-40B4-BE49-F238E27FC236}">
                <a16:creationId xmlns:a16="http://schemas.microsoft.com/office/drawing/2014/main" id="{3BB82683-AA91-FB4F-F6F1-DA6E893332A3}"/>
              </a:ext>
            </a:extLst>
          </p:cNvPr>
          <p:cNvSpPr txBox="1"/>
          <p:nvPr/>
        </p:nvSpPr>
        <p:spPr>
          <a:xfrm>
            <a:off x="4478021" y="3085408"/>
            <a:ext cx="7094910" cy="513080"/>
          </a:xfrm>
          <a:prstGeom prst="rect">
            <a:avLst/>
          </a:prstGeom>
        </p:spPr>
        <p:txBody>
          <a:bodyPr vert="horz" wrap="square" lIns="0" tIns="12065" rIns="0" bIns="0" rtlCol="0">
            <a:spAutoFit/>
          </a:bodyPr>
          <a:lstStyle/>
          <a:p>
            <a:pPr marL="12700" marR="5080">
              <a:lnSpc>
                <a:spcPct val="100000"/>
              </a:lnSpc>
              <a:spcBef>
                <a:spcPts val="95"/>
              </a:spcBef>
            </a:pPr>
            <a:r>
              <a:rPr sz="1600" spc="105">
                <a:latin typeface="Trebuchet MS"/>
                <a:cs typeface="Trebuchet MS"/>
              </a:rPr>
              <a:t>Des</a:t>
            </a:r>
            <a:r>
              <a:rPr sz="1600" spc="-45">
                <a:latin typeface="Trebuchet MS"/>
                <a:cs typeface="Trebuchet MS"/>
              </a:rPr>
              <a:t> </a:t>
            </a:r>
            <a:r>
              <a:rPr sz="1600">
                <a:latin typeface="Trebuchet MS"/>
                <a:cs typeface="Trebuchet MS"/>
              </a:rPr>
              <a:t>contributions</a:t>
            </a:r>
            <a:r>
              <a:rPr sz="1600" spc="-35">
                <a:latin typeface="Trebuchet MS"/>
                <a:cs typeface="Trebuchet MS"/>
              </a:rPr>
              <a:t> </a:t>
            </a:r>
            <a:r>
              <a:rPr sz="1600" spc="55" err="1">
                <a:latin typeface="Trebuchet MS"/>
                <a:cs typeface="Trebuchet MS"/>
              </a:rPr>
              <a:t>perçues</a:t>
            </a:r>
            <a:r>
              <a:rPr sz="1600" spc="-25">
                <a:latin typeface="Trebuchet MS"/>
                <a:cs typeface="Trebuchet MS"/>
              </a:rPr>
              <a:t> </a:t>
            </a:r>
            <a:r>
              <a:rPr sz="1600" u="heavy">
                <a:uFill>
                  <a:solidFill>
                    <a:srgbClr val="000000"/>
                  </a:solidFill>
                </a:uFill>
                <a:latin typeface="Trebuchet MS"/>
                <a:cs typeface="Trebuchet MS"/>
              </a:rPr>
              <a:t>à</a:t>
            </a:r>
            <a:r>
              <a:rPr sz="1600" u="heavy" spc="-25">
                <a:uFill>
                  <a:solidFill>
                    <a:srgbClr val="000000"/>
                  </a:solidFill>
                </a:uFill>
                <a:latin typeface="Trebuchet MS"/>
                <a:cs typeface="Trebuchet MS"/>
              </a:rPr>
              <a:t> </a:t>
            </a:r>
            <a:r>
              <a:rPr sz="1600" u="heavy" spc="-40" err="1">
                <a:uFill>
                  <a:solidFill>
                    <a:srgbClr val="000000"/>
                  </a:solidFill>
                </a:uFill>
                <a:latin typeface="Trebuchet MS"/>
                <a:cs typeface="Trebuchet MS"/>
              </a:rPr>
              <a:t>partir</a:t>
            </a:r>
            <a:r>
              <a:rPr sz="1600" u="heavy" spc="-30">
                <a:uFill>
                  <a:solidFill>
                    <a:srgbClr val="000000"/>
                  </a:solidFill>
                </a:uFill>
                <a:latin typeface="Trebuchet MS"/>
                <a:cs typeface="Trebuchet MS"/>
              </a:rPr>
              <a:t> </a:t>
            </a:r>
            <a:r>
              <a:rPr sz="1600" u="heavy" spc="75">
                <a:uFill>
                  <a:solidFill>
                    <a:srgbClr val="000000"/>
                  </a:solidFill>
                </a:uFill>
                <a:latin typeface="Trebuchet MS"/>
                <a:cs typeface="Trebuchet MS"/>
              </a:rPr>
              <a:t>de</a:t>
            </a:r>
            <a:r>
              <a:rPr sz="1600" u="heavy" spc="-30">
                <a:uFill>
                  <a:solidFill>
                    <a:srgbClr val="000000"/>
                  </a:solidFill>
                </a:uFill>
                <a:latin typeface="Trebuchet MS"/>
                <a:cs typeface="Trebuchet MS"/>
              </a:rPr>
              <a:t> </a:t>
            </a:r>
            <a:r>
              <a:rPr sz="1600" u="heavy">
                <a:uFill>
                  <a:solidFill>
                    <a:srgbClr val="000000"/>
                  </a:solidFill>
                </a:uFill>
                <a:latin typeface="Trebuchet MS"/>
                <a:cs typeface="Trebuchet MS"/>
              </a:rPr>
              <a:t>2023</a:t>
            </a:r>
            <a:r>
              <a:rPr sz="1600" spc="-30">
                <a:latin typeface="Trebuchet MS"/>
                <a:cs typeface="Trebuchet MS"/>
              </a:rPr>
              <a:t> </a:t>
            </a:r>
            <a:r>
              <a:rPr sz="1600" spc="55" err="1">
                <a:latin typeface="Trebuchet MS"/>
                <a:cs typeface="Trebuchet MS"/>
              </a:rPr>
              <a:t>dédiées</a:t>
            </a:r>
            <a:r>
              <a:rPr sz="1600" spc="-50">
                <a:latin typeface="Trebuchet MS"/>
                <a:cs typeface="Trebuchet MS"/>
              </a:rPr>
              <a:t> </a:t>
            </a:r>
            <a:r>
              <a:rPr sz="1600" spc="-25">
                <a:latin typeface="Trebuchet MS"/>
                <a:cs typeface="Trebuchet MS"/>
              </a:rPr>
              <a:t>au </a:t>
            </a:r>
            <a:r>
              <a:rPr sz="1600" spc="50" err="1">
                <a:latin typeface="Trebuchet MS"/>
                <a:cs typeface="Trebuchet MS"/>
              </a:rPr>
              <a:t>développement</a:t>
            </a:r>
            <a:r>
              <a:rPr sz="1600" spc="-15">
                <a:latin typeface="Trebuchet MS"/>
                <a:cs typeface="Trebuchet MS"/>
              </a:rPr>
              <a:t> </a:t>
            </a:r>
            <a:r>
              <a:rPr sz="1600" spc="75">
                <a:latin typeface="Trebuchet MS"/>
                <a:cs typeface="Trebuchet MS"/>
              </a:rPr>
              <a:t>de</a:t>
            </a:r>
            <a:r>
              <a:rPr sz="1600" spc="-10">
                <a:latin typeface="Trebuchet MS"/>
                <a:cs typeface="Trebuchet MS"/>
              </a:rPr>
              <a:t> </a:t>
            </a:r>
            <a:r>
              <a:rPr sz="1600">
                <a:latin typeface="Trebuchet MS"/>
                <a:cs typeface="Trebuchet MS"/>
              </a:rPr>
              <a:t>solutions</a:t>
            </a:r>
            <a:r>
              <a:rPr sz="1600" spc="-25">
                <a:latin typeface="Trebuchet MS"/>
                <a:cs typeface="Trebuchet MS"/>
              </a:rPr>
              <a:t> </a:t>
            </a:r>
            <a:r>
              <a:rPr sz="1600" spc="75">
                <a:latin typeface="Trebuchet MS"/>
                <a:cs typeface="Trebuchet MS"/>
              </a:rPr>
              <a:t>de</a:t>
            </a:r>
            <a:r>
              <a:rPr sz="1600" spc="10">
                <a:latin typeface="Trebuchet MS"/>
                <a:cs typeface="Trebuchet MS"/>
              </a:rPr>
              <a:t> </a:t>
            </a:r>
            <a:r>
              <a:rPr sz="1600" spc="-10" err="1">
                <a:latin typeface="Trebuchet MS"/>
                <a:cs typeface="Trebuchet MS"/>
              </a:rPr>
              <a:t>réemploi</a:t>
            </a:r>
            <a:endParaRPr sz="1600">
              <a:latin typeface="Trebuchet MS"/>
              <a:cs typeface="Trebuchet MS"/>
            </a:endParaRPr>
          </a:p>
        </p:txBody>
      </p:sp>
      <p:sp>
        <p:nvSpPr>
          <p:cNvPr id="116" name="object 6">
            <a:extLst>
              <a:ext uri="{FF2B5EF4-FFF2-40B4-BE49-F238E27FC236}">
                <a16:creationId xmlns:a16="http://schemas.microsoft.com/office/drawing/2014/main" id="{7BED5355-746F-98DF-114C-9C63484A43EA}"/>
              </a:ext>
            </a:extLst>
          </p:cNvPr>
          <p:cNvSpPr txBox="1"/>
          <p:nvPr/>
        </p:nvSpPr>
        <p:spPr>
          <a:xfrm>
            <a:off x="4478021" y="4364589"/>
            <a:ext cx="6038215" cy="513715"/>
          </a:xfrm>
          <a:prstGeom prst="rect">
            <a:avLst/>
          </a:prstGeom>
        </p:spPr>
        <p:txBody>
          <a:bodyPr vert="horz" wrap="square" lIns="0" tIns="12065" rIns="0" bIns="0" rtlCol="0">
            <a:spAutoFit/>
          </a:bodyPr>
          <a:lstStyle/>
          <a:p>
            <a:pPr marL="12700" marR="5080">
              <a:lnSpc>
                <a:spcPct val="100000"/>
              </a:lnSpc>
              <a:spcBef>
                <a:spcPts val="95"/>
              </a:spcBef>
            </a:pPr>
            <a:r>
              <a:rPr sz="1600" spc="-20" err="1">
                <a:latin typeface="Trebuchet MS"/>
                <a:cs typeface="Trebuchet MS"/>
              </a:rPr>
              <a:t>Définition</a:t>
            </a:r>
            <a:r>
              <a:rPr sz="1600" spc="100">
                <a:latin typeface="Trebuchet MS"/>
                <a:cs typeface="Trebuchet MS"/>
              </a:rPr>
              <a:t> </a:t>
            </a:r>
            <a:r>
              <a:rPr sz="1600" spc="75">
                <a:latin typeface="Trebuchet MS"/>
                <a:cs typeface="Trebuchet MS"/>
              </a:rPr>
              <a:t>de</a:t>
            </a:r>
            <a:r>
              <a:rPr sz="1600" spc="125">
                <a:latin typeface="Trebuchet MS"/>
                <a:cs typeface="Trebuchet MS"/>
              </a:rPr>
              <a:t> </a:t>
            </a:r>
            <a:r>
              <a:rPr sz="1600" spc="114" err="1">
                <a:latin typeface="Trebuchet MS"/>
                <a:cs typeface="Trebuchet MS"/>
              </a:rPr>
              <a:t>gammes</a:t>
            </a:r>
            <a:r>
              <a:rPr sz="1600" spc="140">
                <a:latin typeface="Trebuchet MS"/>
                <a:cs typeface="Trebuchet MS"/>
              </a:rPr>
              <a:t> </a:t>
            </a:r>
            <a:r>
              <a:rPr sz="1600" err="1">
                <a:latin typeface="Trebuchet MS"/>
                <a:cs typeface="Trebuchet MS"/>
              </a:rPr>
              <a:t>d’emballages</a:t>
            </a:r>
            <a:r>
              <a:rPr sz="1600" spc="90">
                <a:latin typeface="Trebuchet MS"/>
                <a:cs typeface="Trebuchet MS"/>
              </a:rPr>
              <a:t> </a:t>
            </a:r>
            <a:r>
              <a:rPr sz="1600" err="1">
                <a:latin typeface="Trebuchet MS"/>
                <a:cs typeface="Trebuchet MS"/>
              </a:rPr>
              <a:t>standardisés</a:t>
            </a:r>
            <a:r>
              <a:rPr sz="1600" spc="125">
                <a:latin typeface="Trebuchet MS"/>
                <a:cs typeface="Trebuchet MS"/>
              </a:rPr>
              <a:t> </a:t>
            </a:r>
            <a:r>
              <a:rPr sz="1600">
                <a:latin typeface="Trebuchet MS"/>
                <a:cs typeface="Trebuchet MS"/>
              </a:rPr>
              <a:t>pour</a:t>
            </a:r>
            <a:r>
              <a:rPr sz="1600" spc="130">
                <a:latin typeface="Trebuchet MS"/>
                <a:cs typeface="Trebuchet MS"/>
              </a:rPr>
              <a:t> </a:t>
            </a:r>
            <a:r>
              <a:rPr sz="1600" spc="-10" err="1">
                <a:latin typeface="Trebuchet MS"/>
                <a:cs typeface="Trebuchet MS"/>
              </a:rPr>
              <a:t>réemploi</a:t>
            </a:r>
            <a:r>
              <a:rPr sz="1600" spc="-10">
                <a:latin typeface="Trebuchet MS"/>
                <a:cs typeface="Trebuchet MS"/>
              </a:rPr>
              <a:t> </a:t>
            </a:r>
            <a:r>
              <a:rPr sz="1600">
                <a:latin typeface="Trebuchet MS"/>
                <a:cs typeface="Trebuchet MS"/>
              </a:rPr>
              <a:t>pour la</a:t>
            </a:r>
            <a:r>
              <a:rPr sz="1600" spc="5">
                <a:latin typeface="Trebuchet MS"/>
                <a:cs typeface="Trebuchet MS"/>
              </a:rPr>
              <a:t> </a:t>
            </a:r>
            <a:r>
              <a:rPr sz="1600" spc="-10">
                <a:latin typeface="Trebuchet MS"/>
                <a:cs typeface="Trebuchet MS"/>
              </a:rPr>
              <a:t>Restauration,</a:t>
            </a:r>
            <a:r>
              <a:rPr sz="1600" spc="20">
                <a:latin typeface="Trebuchet MS"/>
                <a:cs typeface="Trebuchet MS"/>
              </a:rPr>
              <a:t> </a:t>
            </a:r>
            <a:r>
              <a:rPr sz="1600">
                <a:latin typeface="Trebuchet MS"/>
                <a:cs typeface="Trebuchet MS"/>
              </a:rPr>
              <a:t>les</a:t>
            </a:r>
            <a:r>
              <a:rPr sz="1600" spc="5">
                <a:latin typeface="Trebuchet MS"/>
                <a:cs typeface="Trebuchet MS"/>
              </a:rPr>
              <a:t> </a:t>
            </a:r>
            <a:r>
              <a:rPr sz="1600" spc="80" err="1">
                <a:latin typeface="Trebuchet MS"/>
                <a:cs typeface="Trebuchet MS"/>
              </a:rPr>
              <a:t>Boissons</a:t>
            </a:r>
            <a:r>
              <a:rPr sz="1600" spc="-20">
                <a:latin typeface="Trebuchet MS"/>
                <a:cs typeface="Trebuchet MS"/>
              </a:rPr>
              <a:t> </a:t>
            </a:r>
            <a:r>
              <a:rPr sz="1600">
                <a:latin typeface="Trebuchet MS"/>
                <a:cs typeface="Trebuchet MS"/>
              </a:rPr>
              <a:t>et</a:t>
            </a:r>
            <a:r>
              <a:rPr sz="1600" spc="15">
                <a:latin typeface="Trebuchet MS"/>
                <a:cs typeface="Trebuchet MS"/>
              </a:rPr>
              <a:t> </a:t>
            </a:r>
            <a:r>
              <a:rPr sz="1600">
                <a:latin typeface="Trebuchet MS"/>
                <a:cs typeface="Trebuchet MS"/>
              </a:rPr>
              <a:t>les</a:t>
            </a:r>
            <a:r>
              <a:rPr sz="1600" spc="-5">
                <a:latin typeface="Trebuchet MS"/>
                <a:cs typeface="Trebuchet MS"/>
              </a:rPr>
              <a:t> </a:t>
            </a:r>
            <a:r>
              <a:rPr sz="1600" err="1">
                <a:latin typeface="Trebuchet MS"/>
                <a:cs typeface="Trebuchet MS"/>
              </a:rPr>
              <a:t>Produits</a:t>
            </a:r>
            <a:r>
              <a:rPr sz="1600" spc="5">
                <a:latin typeface="Trebuchet MS"/>
                <a:cs typeface="Trebuchet MS"/>
              </a:rPr>
              <a:t> </a:t>
            </a:r>
            <a:r>
              <a:rPr sz="1600" spc="-10">
                <a:latin typeface="Trebuchet MS"/>
                <a:cs typeface="Trebuchet MS"/>
              </a:rPr>
              <a:t>frais</a:t>
            </a:r>
            <a:endParaRPr sz="1600">
              <a:latin typeface="Trebuchet MS"/>
              <a:cs typeface="Trebuchet MS"/>
            </a:endParaRPr>
          </a:p>
        </p:txBody>
      </p:sp>
      <p:sp>
        <p:nvSpPr>
          <p:cNvPr id="117" name="object 8">
            <a:extLst>
              <a:ext uri="{FF2B5EF4-FFF2-40B4-BE49-F238E27FC236}">
                <a16:creationId xmlns:a16="http://schemas.microsoft.com/office/drawing/2014/main" id="{91D480B3-10BC-86D9-550D-23D2051DCC1F}"/>
              </a:ext>
            </a:extLst>
          </p:cNvPr>
          <p:cNvSpPr txBox="1"/>
          <p:nvPr/>
        </p:nvSpPr>
        <p:spPr>
          <a:xfrm>
            <a:off x="737717" y="2821381"/>
            <a:ext cx="2778369" cy="2115964"/>
          </a:xfrm>
          <a:prstGeom prst="rect">
            <a:avLst/>
          </a:prstGeom>
        </p:spPr>
        <p:txBody>
          <a:bodyPr vert="horz" wrap="square" lIns="0" tIns="12700" rIns="0" bIns="0" rtlCol="0">
            <a:spAutoFit/>
          </a:bodyPr>
          <a:lstStyle/>
          <a:p>
            <a:pPr marL="12700">
              <a:lnSpc>
                <a:spcPct val="100000"/>
              </a:lnSpc>
              <a:spcBef>
                <a:spcPts val="100"/>
              </a:spcBef>
            </a:pPr>
            <a:r>
              <a:rPr sz="6000" b="1" spc="165">
                <a:solidFill>
                  <a:srgbClr val="C5D66A"/>
                </a:solidFill>
                <a:latin typeface="Raleway" panose="020B0503030101060003" pitchFamily="34" charset="0"/>
                <a:cs typeface="Trebuchet MS"/>
              </a:rPr>
              <a:t>5%</a:t>
            </a:r>
            <a:endParaRPr sz="6000">
              <a:latin typeface="Raleway" panose="020B0503030101060003" pitchFamily="34" charset="0"/>
              <a:cs typeface="Trebuchet MS"/>
            </a:endParaRPr>
          </a:p>
          <a:p>
            <a:pPr marL="12700">
              <a:lnSpc>
                <a:spcPct val="100000"/>
              </a:lnSpc>
              <a:spcBef>
                <a:spcPts val="4350"/>
              </a:spcBef>
            </a:pPr>
            <a:r>
              <a:rPr sz="4000" b="1" spc="130">
                <a:solidFill>
                  <a:srgbClr val="F7D245"/>
                </a:solidFill>
                <a:latin typeface="Raleway" panose="020B0503030101060003" pitchFamily="34" charset="0"/>
                <a:cs typeface="Trebuchet MS"/>
              </a:rPr>
              <a:t>Standards</a:t>
            </a:r>
            <a:endParaRPr sz="4000">
              <a:latin typeface="Raleway" panose="020B0503030101060003" pitchFamily="34" charset="0"/>
              <a:cs typeface="Trebuchet MS"/>
            </a:endParaRPr>
          </a:p>
        </p:txBody>
      </p:sp>
      <p:sp>
        <p:nvSpPr>
          <p:cNvPr id="118" name="object 3">
            <a:extLst>
              <a:ext uri="{FF2B5EF4-FFF2-40B4-BE49-F238E27FC236}">
                <a16:creationId xmlns:a16="http://schemas.microsoft.com/office/drawing/2014/main" id="{BB562058-7518-4684-A88E-56DEF78E57BF}"/>
              </a:ext>
            </a:extLst>
          </p:cNvPr>
          <p:cNvSpPr txBox="1">
            <a:spLocks/>
          </p:cNvSpPr>
          <p:nvPr/>
        </p:nvSpPr>
        <p:spPr>
          <a:xfrm>
            <a:off x="737717" y="1374393"/>
            <a:ext cx="2604197" cy="1244571"/>
          </a:xfrm>
          <a:prstGeom prst="rect">
            <a:avLst/>
          </a:prstGeom>
        </p:spPr>
        <p:txBody>
          <a:bodyPr vert="horz" wrap="square" lIns="0" tIns="13335" rIns="0" bIns="0" rtlCol="0">
            <a:spAutoFit/>
          </a:bodyPr>
          <a:lstStyle>
            <a:lvl1pPr algn="l" rtl="0" eaLnBrk="1" fontAlgn="base" hangingPunct="1">
              <a:lnSpc>
                <a:spcPct val="90000"/>
              </a:lnSpc>
              <a:spcBef>
                <a:spcPct val="0"/>
              </a:spcBef>
              <a:spcAft>
                <a:spcPct val="0"/>
              </a:spcAft>
              <a:defRPr sz="3200" b="1" kern="1200">
                <a:solidFill>
                  <a:srgbClr val="5EBFED"/>
                </a:solidFill>
                <a:latin typeface="Raleway" pitchFamily="2" charset="0"/>
                <a:ea typeface="+mj-ea"/>
                <a:cs typeface="Calibri Light" panose="020F0302020204030204" pitchFamily="34" charset="0"/>
              </a:defRPr>
            </a:lvl1pPr>
            <a:lvl2pPr algn="l" rtl="0" eaLnBrk="1" fontAlgn="base" hangingPunct="1">
              <a:lnSpc>
                <a:spcPct val="90000"/>
              </a:lnSpc>
              <a:spcBef>
                <a:spcPct val="0"/>
              </a:spcBef>
              <a:spcAft>
                <a:spcPct val="0"/>
              </a:spcAft>
              <a:defRPr sz="3200" b="1">
                <a:solidFill>
                  <a:srgbClr val="5EBFED"/>
                </a:solidFill>
                <a:latin typeface="Raleway" pitchFamily="2" charset="0"/>
                <a:cs typeface="Calibri Light" panose="020F0302020204030204" pitchFamily="34" charset="0"/>
              </a:defRPr>
            </a:lvl2pPr>
            <a:lvl3pPr algn="l" rtl="0" eaLnBrk="1" fontAlgn="base" hangingPunct="1">
              <a:lnSpc>
                <a:spcPct val="90000"/>
              </a:lnSpc>
              <a:spcBef>
                <a:spcPct val="0"/>
              </a:spcBef>
              <a:spcAft>
                <a:spcPct val="0"/>
              </a:spcAft>
              <a:defRPr sz="3200" b="1">
                <a:solidFill>
                  <a:srgbClr val="5EBFED"/>
                </a:solidFill>
                <a:latin typeface="Raleway" pitchFamily="2" charset="0"/>
                <a:cs typeface="Calibri Light" panose="020F0302020204030204" pitchFamily="34" charset="0"/>
              </a:defRPr>
            </a:lvl3pPr>
            <a:lvl4pPr algn="l" rtl="0" eaLnBrk="1" fontAlgn="base" hangingPunct="1">
              <a:lnSpc>
                <a:spcPct val="90000"/>
              </a:lnSpc>
              <a:spcBef>
                <a:spcPct val="0"/>
              </a:spcBef>
              <a:spcAft>
                <a:spcPct val="0"/>
              </a:spcAft>
              <a:defRPr sz="3200" b="1">
                <a:solidFill>
                  <a:srgbClr val="5EBFED"/>
                </a:solidFill>
                <a:latin typeface="Raleway" pitchFamily="2" charset="0"/>
                <a:cs typeface="Calibri Light" panose="020F0302020204030204" pitchFamily="34" charset="0"/>
              </a:defRPr>
            </a:lvl4pPr>
            <a:lvl5pPr algn="l" rtl="0" eaLnBrk="1" fontAlgn="base" hangingPunct="1">
              <a:lnSpc>
                <a:spcPct val="90000"/>
              </a:lnSpc>
              <a:spcBef>
                <a:spcPct val="0"/>
              </a:spcBef>
              <a:spcAft>
                <a:spcPct val="0"/>
              </a:spcAft>
              <a:defRPr sz="3200" b="1">
                <a:solidFill>
                  <a:srgbClr val="5EBFED"/>
                </a:solidFill>
                <a:latin typeface="Raleway" pitchFamily="2" charset="0"/>
                <a:cs typeface="Calibri Light" panose="020F0302020204030204" pitchFamily="34" charset="0"/>
              </a:defRPr>
            </a:lvl5pPr>
            <a:lvl6pPr marL="457200" algn="l" rtl="0" eaLnBrk="1" fontAlgn="base" hangingPunct="1">
              <a:lnSpc>
                <a:spcPct val="90000"/>
              </a:lnSpc>
              <a:spcBef>
                <a:spcPct val="0"/>
              </a:spcBef>
              <a:spcAft>
                <a:spcPct val="0"/>
              </a:spcAft>
              <a:defRPr sz="3200" b="1">
                <a:solidFill>
                  <a:srgbClr val="5EBFED"/>
                </a:solidFill>
                <a:latin typeface="Raleway" pitchFamily="2" charset="0"/>
                <a:cs typeface="Calibri Light" panose="020F0302020204030204" pitchFamily="34" charset="0"/>
              </a:defRPr>
            </a:lvl6pPr>
            <a:lvl7pPr marL="914400" algn="l" rtl="0" eaLnBrk="1" fontAlgn="base" hangingPunct="1">
              <a:lnSpc>
                <a:spcPct val="90000"/>
              </a:lnSpc>
              <a:spcBef>
                <a:spcPct val="0"/>
              </a:spcBef>
              <a:spcAft>
                <a:spcPct val="0"/>
              </a:spcAft>
              <a:defRPr sz="3200" b="1">
                <a:solidFill>
                  <a:srgbClr val="5EBFED"/>
                </a:solidFill>
                <a:latin typeface="Raleway" pitchFamily="2" charset="0"/>
                <a:cs typeface="Calibri Light" panose="020F0302020204030204" pitchFamily="34" charset="0"/>
              </a:defRPr>
            </a:lvl7pPr>
            <a:lvl8pPr marL="1371600" algn="l" rtl="0" eaLnBrk="1" fontAlgn="base" hangingPunct="1">
              <a:lnSpc>
                <a:spcPct val="90000"/>
              </a:lnSpc>
              <a:spcBef>
                <a:spcPct val="0"/>
              </a:spcBef>
              <a:spcAft>
                <a:spcPct val="0"/>
              </a:spcAft>
              <a:defRPr sz="3200" b="1">
                <a:solidFill>
                  <a:srgbClr val="5EBFED"/>
                </a:solidFill>
                <a:latin typeface="Raleway" pitchFamily="2" charset="0"/>
                <a:cs typeface="Calibri Light" panose="020F0302020204030204" pitchFamily="34" charset="0"/>
              </a:defRPr>
            </a:lvl8pPr>
            <a:lvl9pPr marL="1828800" algn="l" rtl="0" eaLnBrk="1" fontAlgn="base" hangingPunct="1">
              <a:lnSpc>
                <a:spcPct val="90000"/>
              </a:lnSpc>
              <a:spcBef>
                <a:spcPct val="0"/>
              </a:spcBef>
              <a:spcAft>
                <a:spcPct val="0"/>
              </a:spcAft>
              <a:defRPr sz="3200" b="1">
                <a:solidFill>
                  <a:srgbClr val="5EBFED"/>
                </a:solidFill>
                <a:latin typeface="Raleway" pitchFamily="2" charset="0"/>
                <a:cs typeface="Calibri Light" panose="020F0302020204030204" pitchFamily="34" charset="0"/>
              </a:defRPr>
            </a:lvl9pPr>
          </a:lstStyle>
          <a:p>
            <a:pPr marL="12700">
              <a:lnSpc>
                <a:spcPct val="100000"/>
              </a:lnSpc>
              <a:spcBef>
                <a:spcPts val="105"/>
              </a:spcBef>
            </a:pPr>
            <a:r>
              <a:rPr lang="fr-FR" sz="8000" spc="70">
                <a:latin typeface="Raleway" panose="020B0503030101060003" pitchFamily="34" charset="0"/>
              </a:rPr>
              <a:t>10%</a:t>
            </a:r>
            <a:endParaRPr lang="fr-FR" sz="8000">
              <a:latin typeface="Raleway" panose="020B0503030101060003" pitchFamily="34" charset="0"/>
            </a:endParaRPr>
          </a:p>
        </p:txBody>
      </p:sp>
      <p:sp>
        <p:nvSpPr>
          <p:cNvPr id="119" name="object 4">
            <a:extLst>
              <a:ext uri="{FF2B5EF4-FFF2-40B4-BE49-F238E27FC236}">
                <a16:creationId xmlns:a16="http://schemas.microsoft.com/office/drawing/2014/main" id="{D7E39B96-0012-0A42-46ED-BA581A832B0D}"/>
              </a:ext>
            </a:extLst>
          </p:cNvPr>
          <p:cNvSpPr txBox="1"/>
          <p:nvPr/>
        </p:nvSpPr>
        <p:spPr>
          <a:xfrm>
            <a:off x="4478021" y="1695200"/>
            <a:ext cx="6248400" cy="513715"/>
          </a:xfrm>
          <a:prstGeom prst="rect">
            <a:avLst/>
          </a:prstGeom>
        </p:spPr>
        <p:txBody>
          <a:bodyPr vert="horz" wrap="square" lIns="0" tIns="12065" rIns="0" bIns="0" rtlCol="0">
            <a:spAutoFit/>
          </a:bodyPr>
          <a:lstStyle/>
          <a:p>
            <a:pPr marL="12700" marR="5080">
              <a:lnSpc>
                <a:spcPct val="100000"/>
              </a:lnSpc>
              <a:spcBef>
                <a:spcPts val="95"/>
              </a:spcBef>
            </a:pPr>
            <a:r>
              <a:rPr sz="1600" err="1">
                <a:latin typeface="Trebuchet MS"/>
                <a:cs typeface="Trebuchet MS"/>
              </a:rPr>
              <a:t>D’emballages</a:t>
            </a:r>
            <a:r>
              <a:rPr sz="1600" spc="-20">
                <a:latin typeface="Trebuchet MS"/>
                <a:cs typeface="Trebuchet MS"/>
              </a:rPr>
              <a:t> </a:t>
            </a:r>
            <a:r>
              <a:rPr sz="1600" spc="55" err="1">
                <a:latin typeface="Trebuchet MS"/>
                <a:cs typeface="Trebuchet MS"/>
              </a:rPr>
              <a:t>réemployés</a:t>
            </a:r>
            <a:r>
              <a:rPr sz="1600" spc="55">
                <a:latin typeface="Trebuchet MS"/>
                <a:cs typeface="Trebuchet MS"/>
              </a:rPr>
              <a:t> </a:t>
            </a:r>
            <a:r>
              <a:rPr sz="1600" u="heavy" spc="-70" err="1">
                <a:uFill>
                  <a:solidFill>
                    <a:srgbClr val="000000"/>
                  </a:solidFill>
                </a:uFill>
                <a:latin typeface="Trebuchet MS"/>
                <a:cs typeface="Trebuchet MS"/>
              </a:rPr>
              <a:t>d’ici</a:t>
            </a:r>
            <a:r>
              <a:rPr sz="1600" u="heavy" spc="-30">
                <a:uFill>
                  <a:solidFill>
                    <a:srgbClr val="000000"/>
                  </a:solidFill>
                </a:uFill>
                <a:latin typeface="Trebuchet MS"/>
                <a:cs typeface="Trebuchet MS"/>
              </a:rPr>
              <a:t> </a:t>
            </a:r>
            <a:r>
              <a:rPr sz="1600" u="heavy" spc="-10">
                <a:uFill>
                  <a:solidFill>
                    <a:srgbClr val="000000"/>
                  </a:solidFill>
                </a:uFill>
                <a:latin typeface="Trebuchet MS"/>
                <a:cs typeface="Trebuchet MS"/>
              </a:rPr>
              <a:t>2027</a:t>
            </a:r>
            <a:r>
              <a:rPr sz="1600" spc="-10">
                <a:latin typeface="Trebuchet MS"/>
                <a:cs typeface="Trebuchet MS"/>
              </a:rPr>
              <a:t>,</a:t>
            </a:r>
            <a:r>
              <a:rPr sz="1600" spc="25">
                <a:latin typeface="Trebuchet MS"/>
                <a:cs typeface="Trebuchet MS"/>
              </a:rPr>
              <a:t> </a:t>
            </a:r>
            <a:r>
              <a:rPr sz="1600" spc="50">
                <a:latin typeface="Trebuchet MS"/>
                <a:cs typeface="Trebuchet MS"/>
              </a:rPr>
              <a:t>en</a:t>
            </a:r>
            <a:r>
              <a:rPr sz="1600" spc="20">
                <a:latin typeface="Trebuchet MS"/>
                <a:cs typeface="Trebuchet MS"/>
              </a:rPr>
              <a:t> </a:t>
            </a:r>
            <a:r>
              <a:rPr sz="1600" err="1">
                <a:latin typeface="Trebuchet MS"/>
                <a:cs typeface="Trebuchet MS"/>
              </a:rPr>
              <a:t>unités</a:t>
            </a:r>
            <a:r>
              <a:rPr sz="1600">
                <a:latin typeface="Trebuchet MS"/>
                <a:cs typeface="Trebuchet MS"/>
              </a:rPr>
              <a:t> </a:t>
            </a:r>
            <a:r>
              <a:rPr sz="1600" spc="75">
                <a:latin typeface="Trebuchet MS"/>
                <a:cs typeface="Trebuchet MS"/>
              </a:rPr>
              <a:t>de</a:t>
            </a:r>
            <a:r>
              <a:rPr sz="1600" spc="20">
                <a:latin typeface="Trebuchet MS"/>
                <a:cs typeface="Trebuchet MS"/>
              </a:rPr>
              <a:t> </a:t>
            </a:r>
            <a:r>
              <a:rPr sz="1600">
                <a:latin typeface="Trebuchet MS"/>
                <a:cs typeface="Trebuchet MS"/>
              </a:rPr>
              <a:t>vente</a:t>
            </a:r>
            <a:r>
              <a:rPr sz="1600" spc="15">
                <a:latin typeface="Trebuchet MS"/>
                <a:cs typeface="Trebuchet MS"/>
              </a:rPr>
              <a:t> </a:t>
            </a:r>
            <a:r>
              <a:rPr sz="1600" spc="50" err="1">
                <a:latin typeface="Trebuchet MS"/>
                <a:cs typeface="Trebuchet MS"/>
              </a:rPr>
              <a:t>ou</a:t>
            </a:r>
            <a:r>
              <a:rPr sz="1600" spc="50">
                <a:latin typeface="Trebuchet MS"/>
                <a:cs typeface="Trebuchet MS"/>
              </a:rPr>
              <a:t> </a:t>
            </a:r>
            <a:r>
              <a:rPr sz="1600" err="1">
                <a:latin typeface="Trebuchet MS"/>
                <a:cs typeface="Trebuchet MS"/>
              </a:rPr>
              <a:t>équivalent</a:t>
            </a:r>
            <a:r>
              <a:rPr sz="1600" spc="5">
                <a:latin typeface="Trebuchet MS"/>
                <a:cs typeface="Trebuchet MS"/>
              </a:rPr>
              <a:t> </a:t>
            </a:r>
            <a:r>
              <a:rPr sz="1600" err="1">
                <a:latin typeface="Trebuchet MS"/>
                <a:cs typeface="Trebuchet MS"/>
              </a:rPr>
              <a:t>unités</a:t>
            </a:r>
            <a:r>
              <a:rPr sz="1600" spc="10">
                <a:latin typeface="Trebuchet MS"/>
                <a:cs typeface="Trebuchet MS"/>
              </a:rPr>
              <a:t> </a:t>
            </a:r>
            <a:r>
              <a:rPr sz="1600" spc="75">
                <a:latin typeface="Trebuchet MS"/>
                <a:cs typeface="Trebuchet MS"/>
              </a:rPr>
              <a:t>de</a:t>
            </a:r>
            <a:r>
              <a:rPr sz="1600" spc="5">
                <a:latin typeface="Trebuchet MS"/>
                <a:cs typeface="Trebuchet MS"/>
              </a:rPr>
              <a:t> </a:t>
            </a:r>
            <a:r>
              <a:rPr sz="1600">
                <a:latin typeface="Trebuchet MS"/>
                <a:cs typeface="Trebuchet MS"/>
              </a:rPr>
              <a:t>vente</a:t>
            </a:r>
            <a:r>
              <a:rPr sz="1600" spc="20">
                <a:latin typeface="Trebuchet MS"/>
                <a:cs typeface="Trebuchet MS"/>
              </a:rPr>
              <a:t> </a:t>
            </a:r>
            <a:r>
              <a:rPr sz="1600">
                <a:latin typeface="Trebuchet MS"/>
                <a:cs typeface="Trebuchet MS"/>
              </a:rPr>
              <a:t>(5%</a:t>
            </a:r>
            <a:r>
              <a:rPr sz="1600" spc="25">
                <a:latin typeface="Trebuchet MS"/>
                <a:cs typeface="Trebuchet MS"/>
              </a:rPr>
              <a:t> </a:t>
            </a:r>
            <a:r>
              <a:rPr sz="1600" spc="50">
                <a:latin typeface="Trebuchet MS"/>
                <a:cs typeface="Trebuchet MS"/>
              </a:rPr>
              <a:t>en</a:t>
            </a:r>
            <a:r>
              <a:rPr sz="1600" spc="5">
                <a:latin typeface="Trebuchet MS"/>
                <a:cs typeface="Trebuchet MS"/>
              </a:rPr>
              <a:t> </a:t>
            </a:r>
            <a:r>
              <a:rPr sz="1600">
                <a:latin typeface="Trebuchet MS"/>
                <a:cs typeface="Trebuchet MS"/>
              </a:rPr>
              <a:t>2023</a:t>
            </a:r>
            <a:r>
              <a:rPr sz="1600" spc="5">
                <a:latin typeface="Trebuchet MS"/>
                <a:cs typeface="Trebuchet MS"/>
              </a:rPr>
              <a:t> </a:t>
            </a:r>
            <a:r>
              <a:rPr sz="1600">
                <a:latin typeface="Trebuchet MS"/>
                <a:cs typeface="Trebuchet MS"/>
              </a:rPr>
              <a:t>les</a:t>
            </a:r>
            <a:r>
              <a:rPr sz="1600" spc="5">
                <a:latin typeface="Trebuchet MS"/>
                <a:cs typeface="Trebuchet MS"/>
              </a:rPr>
              <a:t> </a:t>
            </a:r>
            <a:r>
              <a:rPr sz="1600" err="1">
                <a:latin typeface="Trebuchet MS"/>
                <a:cs typeface="Trebuchet MS"/>
              </a:rPr>
              <a:t>entreprises</a:t>
            </a:r>
            <a:r>
              <a:rPr sz="1600" spc="30">
                <a:latin typeface="Trebuchet MS"/>
                <a:cs typeface="Trebuchet MS"/>
              </a:rPr>
              <a:t> </a:t>
            </a:r>
            <a:r>
              <a:rPr sz="1600" spc="120">
                <a:latin typeface="Trebuchet MS"/>
                <a:cs typeface="Trebuchet MS"/>
              </a:rPr>
              <a:t>CA</a:t>
            </a:r>
            <a:r>
              <a:rPr sz="1600" spc="-105">
                <a:latin typeface="Trebuchet MS"/>
                <a:cs typeface="Trebuchet MS"/>
              </a:rPr>
              <a:t> </a:t>
            </a:r>
            <a:r>
              <a:rPr sz="1600">
                <a:latin typeface="Trebuchet MS"/>
                <a:cs typeface="Trebuchet MS"/>
              </a:rPr>
              <a:t>&gt;</a:t>
            </a:r>
            <a:r>
              <a:rPr sz="1600" spc="20">
                <a:latin typeface="Trebuchet MS"/>
                <a:cs typeface="Trebuchet MS"/>
              </a:rPr>
              <a:t> </a:t>
            </a:r>
            <a:r>
              <a:rPr sz="1600" spc="110">
                <a:latin typeface="Trebuchet MS"/>
                <a:cs typeface="Trebuchet MS"/>
              </a:rPr>
              <a:t>50M€)</a:t>
            </a:r>
            <a:endParaRPr sz="1600">
              <a:latin typeface="Trebuchet MS"/>
              <a:cs typeface="Trebuchet MS"/>
            </a:endParaRPr>
          </a:p>
        </p:txBody>
      </p:sp>
      <p:sp>
        <p:nvSpPr>
          <p:cNvPr id="125" name="ZoneTexte 15">
            <a:extLst>
              <a:ext uri="{FF2B5EF4-FFF2-40B4-BE49-F238E27FC236}">
                <a16:creationId xmlns:a16="http://schemas.microsoft.com/office/drawing/2014/main" id="{DD9FD5AE-5537-3947-86E8-D1BBE024778F}"/>
              </a:ext>
            </a:extLst>
          </p:cNvPr>
          <p:cNvSpPr txBox="1"/>
          <p:nvPr/>
        </p:nvSpPr>
        <p:spPr>
          <a:xfrm>
            <a:off x="379542" y="5589182"/>
            <a:ext cx="378593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rgbClr val="0B769F"/>
                </a:solidFill>
                <a:latin typeface="Raleway"/>
              </a:rPr>
              <a:t>Reporting </a:t>
            </a:r>
            <a:r>
              <a:rPr lang="en-US" sz="2800" b="1" err="1">
                <a:solidFill>
                  <a:srgbClr val="0B769F"/>
                </a:solidFill>
                <a:latin typeface="Raleway"/>
              </a:rPr>
              <a:t>réemploi</a:t>
            </a:r>
            <a:endParaRPr lang="en-US" sz="2800" b="1">
              <a:solidFill>
                <a:srgbClr val="0B769F"/>
              </a:solidFill>
              <a:latin typeface="Raleway"/>
            </a:endParaRPr>
          </a:p>
        </p:txBody>
      </p:sp>
      <p:sp>
        <p:nvSpPr>
          <p:cNvPr id="126" name="object 6">
            <a:extLst>
              <a:ext uri="{FF2B5EF4-FFF2-40B4-BE49-F238E27FC236}">
                <a16:creationId xmlns:a16="http://schemas.microsoft.com/office/drawing/2014/main" id="{F8258C0F-5066-2DF3-2CFA-E34187E362DE}"/>
              </a:ext>
            </a:extLst>
          </p:cNvPr>
          <p:cNvSpPr txBox="1"/>
          <p:nvPr/>
        </p:nvSpPr>
        <p:spPr>
          <a:xfrm>
            <a:off x="4478021" y="5545578"/>
            <a:ext cx="6038215" cy="504625"/>
          </a:xfrm>
          <a:prstGeom prst="rect">
            <a:avLst/>
          </a:prstGeom>
        </p:spPr>
        <p:txBody>
          <a:bodyPr vert="horz" wrap="square" lIns="0" tIns="12065" rIns="0" bIns="0"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a:lnSpc>
                <a:spcPct val="100000"/>
              </a:lnSpc>
              <a:spcBef>
                <a:spcPts val="95"/>
              </a:spcBef>
            </a:pPr>
            <a:r>
              <a:rPr lang="fr-FR" sz="1600" spc="-20">
                <a:latin typeface="Trebuchet MS" panose="020B0603020202020204" pitchFamily="34" charset="0"/>
                <a:cs typeface="Trebuchet MS"/>
              </a:rPr>
              <a:t>Obligation de remonter les données / les chiffres d’emballages réemployés par an </a:t>
            </a:r>
            <a:endParaRPr sz="1600">
              <a:latin typeface="Trebuchet MS" panose="020B0603020202020204" pitchFamily="34" charset="0"/>
              <a:cs typeface="Trebuchet MS"/>
            </a:endParaRPr>
          </a:p>
        </p:txBody>
      </p:sp>
      <p:pic>
        <p:nvPicPr>
          <p:cNvPr id="8" name="Image 12">
            <a:extLst>
              <a:ext uri="{FF2B5EF4-FFF2-40B4-BE49-F238E27FC236}">
                <a16:creationId xmlns:a16="http://schemas.microsoft.com/office/drawing/2014/main" id="{EF2D7409-D2CB-02A7-3E5F-37291149C2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descr="Une image contenant texte, Police, Graphique, logo&#10;&#10;Le contenu généré par l’IA peut être incorrect.">
            <a:extLst>
              <a:ext uri="{FF2B5EF4-FFF2-40B4-BE49-F238E27FC236}">
                <a16:creationId xmlns:a16="http://schemas.microsoft.com/office/drawing/2014/main" id="{C80672C4-1B45-3A44-576E-9E5D9174C4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0" name="Image 9">
            <a:extLst>
              <a:ext uri="{FF2B5EF4-FFF2-40B4-BE49-F238E27FC236}">
                <a16:creationId xmlns:a16="http://schemas.microsoft.com/office/drawing/2014/main" id="{4FCE071E-5AFB-BEB7-46AB-8AE7CA43CF9E}"/>
              </a:ext>
            </a:extLst>
          </p:cNvPr>
          <p:cNvPicPr>
            <a:picLocks noChangeAspect="1"/>
          </p:cNvPicPr>
          <p:nvPr/>
        </p:nvPicPr>
        <p:blipFill>
          <a:blip r:embed="rId5"/>
          <a:stretch>
            <a:fillRect/>
          </a:stretch>
        </p:blipFill>
        <p:spPr>
          <a:xfrm>
            <a:off x="9726841" y="119844"/>
            <a:ext cx="2107809" cy="546207"/>
          </a:xfrm>
          <a:prstGeom prst="rect">
            <a:avLst/>
          </a:prstGeom>
        </p:spPr>
      </p:pic>
    </p:spTree>
    <p:extLst>
      <p:ext uri="{BB962C8B-B14F-4D97-AF65-F5344CB8AC3E}">
        <p14:creationId xmlns:p14="http://schemas.microsoft.com/office/powerpoint/2010/main" val="4112743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DB06D8B3-3D4F-A5A9-D09E-672FDA9F0032}"/>
              </a:ext>
            </a:extLst>
          </p:cNvPr>
          <p:cNvCxnSpPr>
            <a:cxnSpLocks/>
          </p:cNvCxnSpPr>
          <p:nvPr/>
        </p:nvCxnSpPr>
        <p:spPr>
          <a:xfrm>
            <a:off x="-39569" y="823120"/>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grpSp>
        <p:nvGrpSpPr>
          <p:cNvPr id="6" name="Grouper 104">
            <a:extLst>
              <a:ext uri="{FF2B5EF4-FFF2-40B4-BE49-F238E27FC236}">
                <a16:creationId xmlns:a16="http://schemas.microsoft.com/office/drawing/2014/main" id="{EEBF6FDD-FAD7-69EA-CC00-85648B734D78}"/>
              </a:ext>
            </a:extLst>
          </p:cNvPr>
          <p:cNvGrpSpPr>
            <a:grpSpLocks noChangeAspect="1"/>
          </p:cNvGrpSpPr>
          <p:nvPr/>
        </p:nvGrpSpPr>
        <p:grpSpPr>
          <a:xfrm rot="2700000">
            <a:off x="226795" y="243693"/>
            <a:ext cx="356163" cy="360000"/>
            <a:chOff x="6420580" y="3613744"/>
            <a:chExt cx="2605087" cy="2633165"/>
          </a:xfrm>
          <a:solidFill>
            <a:srgbClr val="F5D346"/>
          </a:solidFill>
        </p:grpSpPr>
        <p:sp>
          <p:nvSpPr>
            <p:cNvPr id="7" name="Ellipse 6">
              <a:extLst>
                <a:ext uri="{FF2B5EF4-FFF2-40B4-BE49-F238E27FC236}">
                  <a16:creationId xmlns:a16="http://schemas.microsoft.com/office/drawing/2014/main" id="{9B4439BB-2281-A551-D6E9-E63FB270DA8D}"/>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8" name="Rectangle 7">
              <a:extLst>
                <a:ext uri="{FF2B5EF4-FFF2-40B4-BE49-F238E27FC236}">
                  <a16:creationId xmlns:a16="http://schemas.microsoft.com/office/drawing/2014/main" id="{C80491FE-A6BD-9897-1C6D-6EDA206EED9B}"/>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9" name="Ellipse 8">
              <a:extLst>
                <a:ext uri="{FF2B5EF4-FFF2-40B4-BE49-F238E27FC236}">
                  <a16:creationId xmlns:a16="http://schemas.microsoft.com/office/drawing/2014/main" id="{2ED31752-48D1-4CBA-8A60-16D9DB89B788}"/>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10" name="Rectangle 9">
              <a:extLst>
                <a:ext uri="{FF2B5EF4-FFF2-40B4-BE49-F238E27FC236}">
                  <a16:creationId xmlns:a16="http://schemas.microsoft.com/office/drawing/2014/main" id="{E19D70A4-734C-22E0-E6D1-4F7C8A170209}"/>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
        <p:nvSpPr>
          <p:cNvPr id="12" name="ZoneTexte 11">
            <a:extLst>
              <a:ext uri="{FF2B5EF4-FFF2-40B4-BE49-F238E27FC236}">
                <a16:creationId xmlns:a16="http://schemas.microsoft.com/office/drawing/2014/main" id="{87F362A8-B7F8-B569-D82B-F2D644D47878}"/>
              </a:ext>
            </a:extLst>
          </p:cNvPr>
          <p:cNvSpPr txBox="1"/>
          <p:nvPr/>
        </p:nvSpPr>
        <p:spPr>
          <a:xfrm>
            <a:off x="699250" y="170740"/>
            <a:ext cx="9897993" cy="523220"/>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5EBFED"/>
                </a:solidFill>
                <a:effectLst/>
                <a:uLnTx/>
                <a:uFillTx/>
                <a:latin typeface="Raleway"/>
                <a:ea typeface="Raleway" charset="0"/>
                <a:cs typeface="Raleway" charset="0"/>
              </a:rPr>
              <a:t>Rappel : réemploi, de quoi parle-t-on ?</a:t>
            </a:r>
            <a:endParaRPr kumimoji="0" lang="fr-FR" sz="2400" b="1" i="0" u="none" strike="noStrike" kern="1200" cap="none" spc="0" normalizeH="0" baseline="0" noProof="0">
              <a:ln>
                <a:noFill/>
              </a:ln>
              <a:solidFill>
                <a:srgbClr val="5EBFED"/>
              </a:solidFill>
              <a:effectLst/>
              <a:uLnTx/>
              <a:uFillTx/>
              <a:latin typeface="Raleway"/>
              <a:ea typeface="Raleway" charset="0"/>
              <a:cs typeface="Raleway" charset="0"/>
            </a:endParaRPr>
          </a:p>
        </p:txBody>
      </p:sp>
      <p:pic>
        <p:nvPicPr>
          <p:cNvPr id="13" name="Image 6">
            <a:extLst>
              <a:ext uri="{FF2B5EF4-FFF2-40B4-BE49-F238E27FC236}">
                <a16:creationId xmlns:a16="http://schemas.microsoft.com/office/drawing/2014/main" id="{B8BEC8CD-AB05-C671-FF2F-84A66C3C9B8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1498" y="1488551"/>
            <a:ext cx="10793474" cy="3367593"/>
          </a:xfrm>
          <a:prstGeom prst="rect">
            <a:avLst/>
          </a:prstGeom>
        </p:spPr>
      </p:pic>
      <p:sp>
        <p:nvSpPr>
          <p:cNvPr id="14" name="ZoneTexte 13">
            <a:extLst>
              <a:ext uri="{FF2B5EF4-FFF2-40B4-BE49-F238E27FC236}">
                <a16:creationId xmlns:a16="http://schemas.microsoft.com/office/drawing/2014/main" id="{E86EE852-0E15-7BE4-5129-DD4E07C2CAA5}"/>
              </a:ext>
            </a:extLst>
          </p:cNvPr>
          <p:cNvSpPr txBox="1"/>
          <p:nvPr/>
        </p:nvSpPr>
        <p:spPr>
          <a:xfrm>
            <a:off x="263009" y="1293005"/>
            <a:ext cx="11696804" cy="369332"/>
          </a:xfrm>
          <a:prstGeom prst="rect">
            <a:avLst/>
          </a:prstGeom>
          <a:solidFill>
            <a:srgbClr val="5DC5EA"/>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Raleway" panose="020B0503030101060003" pitchFamily="34" charset="0"/>
              </a:rPr>
              <a:t>EMBALLAGES MENAGERS</a:t>
            </a:r>
          </a:p>
        </p:txBody>
      </p:sp>
      <p:sp>
        <p:nvSpPr>
          <p:cNvPr id="15" name="ZoneTexte 14">
            <a:extLst>
              <a:ext uri="{FF2B5EF4-FFF2-40B4-BE49-F238E27FC236}">
                <a16:creationId xmlns:a16="http://schemas.microsoft.com/office/drawing/2014/main" id="{CE700C82-9C50-AA2B-6F24-ED82BBEF5DE1}"/>
              </a:ext>
            </a:extLst>
          </p:cNvPr>
          <p:cNvSpPr txBox="1"/>
          <p:nvPr/>
        </p:nvSpPr>
        <p:spPr>
          <a:xfrm>
            <a:off x="263009" y="4857957"/>
            <a:ext cx="5832991" cy="369332"/>
          </a:xfrm>
          <a:prstGeom prst="rect">
            <a:avLst/>
          </a:prstGeom>
          <a:solidFill>
            <a:srgbClr val="E27789"/>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Raleway" panose="020B0503030101060003" pitchFamily="34" charset="0"/>
              </a:rPr>
              <a:t>EMBALLAGES DE LA RESTAURATION</a:t>
            </a:r>
          </a:p>
        </p:txBody>
      </p:sp>
      <p:sp>
        <p:nvSpPr>
          <p:cNvPr id="16" name="ZoneTexte 15">
            <a:extLst>
              <a:ext uri="{FF2B5EF4-FFF2-40B4-BE49-F238E27FC236}">
                <a16:creationId xmlns:a16="http://schemas.microsoft.com/office/drawing/2014/main" id="{F0E42233-D3FD-CBEB-BD02-63D621B431FF}"/>
              </a:ext>
            </a:extLst>
          </p:cNvPr>
          <p:cNvSpPr txBox="1"/>
          <p:nvPr/>
        </p:nvSpPr>
        <p:spPr>
          <a:xfrm>
            <a:off x="6126822" y="4856985"/>
            <a:ext cx="5832991" cy="369332"/>
          </a:xfrm>
          <a:prstGeom prst="rect">
            <a:avLst/>
          </a:prstGeom>
          <a:solidFill>
            <a:srgbClr val="738FC9"/>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Raleway" panose="020B0503030101060003" pitchFamily="34" charset="0"/>
              </a:rPr>
              <a:t>EMBALLAGES INDUSTRIELS &amp; COMMERCIAUX</a:t>
            </a:r>
          </a:p>
        </p:txBody>
      </p:sp>
      <p:pic>
        <p:nvPicPr>
          <p:cNvPr id="17" name="Picture 4" descr="Multiroir bac pliable noir 600x400x181 mm 36 L">
            <a:extLst>
              <a:ext uri="{FF2B5EF4-FFF2-40B4-BE49-F238E27FC236}">
                <a16:creationId xmlns:a16="http://schemas.microsoft.com/office/drawing/2014/main" id="{3F2C381F-2D70-42DE-3138-28CF0712B122}"/>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11051"/>
          <a:stretch/>
        </p:blipFill>
        <p:spPr bwMode="auto">
          <a:xfrm>
            <a:off x="8349427" y="5328757"/>
            <a:ext cx="1719247" cy="152924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Bac navette gerbable emboîtable Kaiman SCHOELLER ALLIBERT 400x300x306 mm - 1">
            <a:extLst>
              <a:ext uri="{FF2B5EF4-FFF2-40B4-BE49-F238E27FC236}">
                <a16:creationId xmlns:a16="http://schemas.microsoft.com/office/drawing/2014/main" id="{521E6B78-382B-6F64-7430-C38B987BF1C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49026" y="5347493"/>
            <a:ext cx="1379941" cy="137994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a:extLst>
              <a:ext uri="{FF2B5EF4-FFF2-40B4-BE49-F238E27FC236}">
                <a16:creationId xmlns:a16="http://schemas.microsoft.com/office/drawing/2014/main" id="{CC07E099-C059-4AB1-2900-B289FBCF3AC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2452" y="5593795"/>
            <a:ext cx="613599" cy="68440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9">
            <a:extLst>
              <a:ext uri="{FF2B5EF4-FFF2-40B4-BE49-F238E27FC236}">
                <a16:creationId xmlns:a16="http://schemas.microsoft.com/office/drawing/2014/main" id="{AAF8E792-2930-5099-53AE-D9530EAFCE05}"/>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772010" y="5550703"/>
            <a:ext cx="1697410" cy="78649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4FF6689C-D6A3-E7B1-BB36-181BD0C83F6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703429" y="5500807"/>
            <a:ext cx="780462" cy="82843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a:extLst>
              <a:ext uri="{FF2B5EF4-FFF2-40B4-BE49-F238E27FC236}">
                <a16:creationId xmlns:a16="http://schemas.microsoft.com/office/drawing/2014/main" id="{1C9263C4-9CDF-FD9D-D8FB-41D3CA46F7F2}"/>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696183" y="5608466"/>
            <a:ext cx="1150862" cy="72873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onteneur pliable – 875L">
            <a:extLst>
              <a:ext uri="{FF2B5EF4-FFF2-40B4-BE49-F238E27FC236}">
                <a16:creationId xmlns:a16="http://schemas.microsoft.com/office/drawing/2014/main" id="{472D3B68-6397-619B-8B76-F26DD5217124}"/>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732299" y="4649263"/>
            <a:ext cx="2826679" cy="282667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r 38">
            <a:extLst>
              <a:ext uri="{FF2B5EF4-FFF2-40B4-BE49-F238E27FC236}">
                <a16:creationId xmlns:a16="http://schemas.microsoft.com/office/drawing/2014/main" id="{B3EC62E9-66F1-FF90-223B-307C71E9DFB2}"/>
              </a:ext>
            </a:extLst>
          </p:cNvPr>
          <p:cNvGrpSpPr/>
          <p:nvPr/>
        </p:nvGrpSpPr>
        <p:grpSpPr>
          <a:xfrm rot="2700000">
            <a:off x="171494" y="196859"/>
            <a:ext cx="423612" cy="428178"/>
            <a:chOff x="6420580" y="3613744"/>
            <a:chExt cx="2605087" cy="2633165"/>
          </a:xfrm>
          <a:solidFill>
            <a:srgbClr val="E3778A"/>
          </a:solidFill>
        </p:grpSpPr>
        <p:sp>
          <p:nvSpPr>
            <p:cNvPr id="3" name="Ellipse 2">
              <a:extLst>
                <a:ext uri="{FF2B5EF4-FFF2-40B4-BE49-F238E27FC236}">
                  <a16:creationId xmlns:a16="http://schemas.microsoft.com/office/drawing/2014/main" id="{2E4CC390-9F2E-A8D9-F11C-3D930E4E89BF}"/>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5" name="Rectangle 4">
              <a:extLst>
                <a:ext uri="{FF2B5EF4-FFF2-40B4-BE49-F238E27FC236}">
                  <a16:creationId xmlns:a16="http://schemas.microsoft.com/office/drawing/2014/main" id="{FE9537F6-B8F7-5794-647F-72B74CD054CE}"/>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6BE32564-94EE-5349-B3E2-942AB79BFFF8}"/>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25" name="Rectangle 24">
              <a:extLst>
                <a:ext uri="{FF2B5EF4-FFF2-40B4-BE49-F238E27FC236}">
                  <a16:creationId xmlns:a16="http://schemas.microsoft.com/office/drawing/2014/main" id="{36CD73A6-5DE2-180C-3652-86F15B512E46}"/>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1" name="Image 10">
            <a:extLst>
              <a:ext uri="{FF2B5EF4-FFF2-40B4-BE49-F238E27FC236}">
                <a16:creationId xmlns:a16="http://schemas.microsoft.com/office/drawing/2014/main" id="{28204551-7890-6838-0D1D-E4D9C03166DA}"/>
              </a:ext>
            </a:extLst>
          </p:cNvPr>
          <p:cNvPicPr>
            <a:picLocks noChangeAspect="1"/>
          </p:cNvPicPr>
          <p:nvPr/>
        </p:nvPicPr>
        <p:blipFill>
          <a:blip r:embed="rId10"/>
          <a:stretch>
            <a:fillRect/>
          </a:stretch>
        </p:blipFill>
        <p:spPr>
          <a:xfrm>
            <a:off x="9726841" y="119844"/>
            <a:ext cx="2107809" cy="546207"/>
          </a:xfrm>
          <a:prstGeom prst="rect">
            <a:avLst/>
          </a:prstGeom>
        </p:spPr>
      </p:pic>
    </p:spTree>
    <p:extLst>
      <p:ext uri="{BB962C8B-B14F-4D97-AF65-F5344CB8AC3E}">
        <p14:creationId xmlns:p14="http://schemas.microsoft.com/office/powerpoint/2010/main" val="24317815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37872-D126-F134-47AB-68877EB290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9DEF527-E4DF-FDE3-ADAE-32D18DF36B33}"/>
              </a:ext>
            </a:extLst>
          </p:cNvPr>
          <p:cNvSpPr>
            <a:spLocks noGrp="1"/>
          </p:cNvSpPr>
          <p:nvPr>
            <p:ph type="title"/>
          </p:nvPr>
        </p:nvSpPr>
        <p:spPr>
          <a:xfrm>
            <a:off x="696379" y="191810"/>
            <a:ext cx="8100779" cy="505799"/>
          </a:xfrm>
        </p:spPr>
        <p:txBody>
          <a:bodyPr/>
          <a:lstStyle/>
          <a:p>
            <a:r>
              <a:rPr lang="fr-FR" sz="2800"/>
              <a:t>Campagne nationale</a:t>
            </a:r>
          </a:p>
        </p:txBody>
      </p:sp>
      <p:sp>
        <p:nvSpPr>
          <p:cNvPr id="4" name="Rectangle 3">
            <a:extLst>
              <a:ext uri="{FF2B5EF4-FFF2-40B4-BE49-F238E27FC236}">
                <a16:creationId xmlns:a16="http://schemas.microsoft.com/office/drawing/2014/main" id="{C938E635-0C12-ED90-1FDB-1BB7A8FE3912}"/>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3A423A16-CB83-21B5-81A9-0AAA4A984A8E}"/>
              </a:ext>
            </a:extLst>
          </p:cNvPr>
          <p:cNvPicPr>
            <a:picLocks noChangeAspect="1"/>
          </p:cNvPicPr>
          <p:nvPr/>
        </p:nvPicPr>
        <p:blipFill>
          <a:blip r:embed="rId3"/>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1AAD2271-5CA9-3D53-E920-63EF4735DD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17" name="Image 12">
            <a:extLst>
              <a:ext uri="{FF2B5EF4-FFF2-40B4-BE49-F238E27FC236}">
                <a16:creationId xmlns:a16="http://schemas.microsoft.com/office/drawing/2014/main" id="{D502508E-91FA-7095-F152-19B3D9E507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Média en ligne 6" title="RÉEMPLOYONS ENCORE ET ENCORE ! Le retour en magasin">
            <a:hlinkClick r:id="" action="ppaction://media"/>
            <a:extLst>
              <a:ext uri="{FF2B5EF4-FFF2-40B4-BE49-F238E27FC236}">
                <a16:creationId xmlns:a16="http://schemas.microsoft.com/office/drawing/2014/main" id="{F524779F-D295-24E7-5C39-691D05F636B6}"/>
              </a:ext>
            </a:extLst>
          </p:cNvPr>
          <p:cNvPicPr>
            <a:picLocks noRot="1" noChangeAspect="1"/>
          </p:cNvPicPr>
          <p:nvPr>
            <a:videoFile r:link="rId1"/>
          </p:nvPr>
        </p:nvPicPr>
        <p:blipFill>
          <a:blip r:embed="rId6"/>
          <a:stretch>
            <a:fillRect/>
          </a:stretch>
        </p:blipFill>
        <p:spPr>
          <a:xfrm>
            <a:off x="1982624" y="1395000"/>
            <a:ext cx="8545795" cy="4828374"/>
          </a:xfrm>
          <a:prstGeom prst="rect">
            <a:avLst/>
          </a:prstGeom>
        </p:spPr>
      </p:pic>
      <p:grpSp>
        <p:nvGrpSpPr>
          <p:cNvPr id="7" name="Grouper 38">
            <a:extLst>
              <a:ext uri="{FF2B5EF4-FFF2-40B4-BE49-F238E27FC236}">
                <a16:creationId xmlns:a16="http://schemas.microsoft.com/office/drawing/2014/main" id="{C7A14A15-AD5C-BCD8-79E1-4B4E7CD7069F}"/>
              </a:ext>
            </a:extLst>
          </p:cNvPr>
          <p:cNvGrpSpPr/>
          <p:nvPr/>
        </p:nvGrpSpPr>
        <p:grpSpPr>
          <a:xfrm rot="2700000">
            <a:off x="183420" y="238278"/>
            <a:ext cx="423612" cy="428178"/>
            <a:chOff x="6420580" y="3613744"/>
            <a:chExt cx="2605087" cy="2633165"/>
          </a:xfrm>
          <a:solidFill>
            <a:srgbClr val="E3778A"/>
          </a:solidFill>
        </p:grpSpPr>
        <p:sp>
          <p:nvSpPr>
            <p:cNvPr id="8" name="Ellipse 7">
              <a:extLst>
                <a:ext uri="{FF2B5EF4-FFF2-40B4-BE49-F238E27FC236}">
                  <a16:creationId xmlns:a16="http://schemas.microsoft.com/office/drawing/2014/main" id="{3F9D5036-36C4-EB99-6D56-BF5131209438}"/>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100763E8-6D27-6F8E-BC91-6A3810EED5E7}"/>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CC2B3685-2625-90FC-C191-E1DB02D0BD4A}"/>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4D386E93-5E84-C589-E514-0CB75CD6B8FE}"/>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9879662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C04C6-EAC9-EC21-7B65-DE3607D792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E5F592-DEB5-F231-6903-C24D3282264C}"/>
              </a:ext>
            </a:extLst>
          </p:cNvPr>
          <p:cNvSpPr>
            <a:spLocks noGrp="1"/>
          </p:cNvSpPr>
          <p:nvPr>
            <p:ph type="title"/>
          </p:nvPr>
        </p:nvSpPr>
        <p:spPr>
          <a:xfrm>
            <a:off x="696380" y="191810"/>
            <a:ext cx="7713080" cy="505799"/>
          </a:xfrm>
        </p:spPr>
        <p:txBody>
          <a:bodyPr vert="horz" wrap="square" lIns="91440" tIns="45720" rIns="91440" bIns="45720" numCol="1" anchor="b" anchorCtr="0" compatLnSpc="1">
            <a:prstTxWarp prst="textNoShape">
              <a:avLst/>
            </a:prstTxWarp>
            <a:normAutofit/>
          </a:bodyPr>
          <a:lstStyle/>
          <a:p>
            <a:r>
              <a:rPr lang="fr-FR" sz="2800" b="1" kern="1200">
                <a:latin typeface="Raleway" pitchFamily="2" charset="0"/>
                <a:ea typeface="+mj-ea"/>
                <a:cs typeface="Arial" panose="020B0604020202020204" pitchFamily="34" charset="0"/>
              </a:rPr>
              <a:t>AAP </a:t>
            </a:r>
            <a:r>
              <a:rPr lang="fr-FR" sz="2800"/>
              <a:t>en cours</a:t>
            </a:r>
            <a:r>
              <a:rPr lang="fr-FR" sz="2800" b="1" kern="1200">
                <a:latin typeface="Raleway" pitchFamily="2" charset="0"/>
                <a:ea typeface="+mj-ea"/>
                <a:cs typeface="Arial" panose="020B0604020202020204" pitchFamily="34" charset="0"/>
              </a:rPr>
              <a:t> : Encore plus de Réemploi </a:t>
            </a:r>
          </a:p>
        </p:txBody>
      </p:sp>
      <p:sp>
        <p:nvSpPr>
          <p:cNvPr id="8" name="Espace réservé du contenu 3">
            <a:extLst>
              <a:ext uri="{FF2B5EF4-FFF2-40B4-BE49-F238E27FC236}">
                <a16:creationId xmlns:a16="http://schemas.microsoft.com/office/drawing/2014/main" id="{6EF086D7-BA73-7A43-3840-93D1D82281F7}"/>
              </a:ext>
            </a:extLst>
          </p:cNvPr>
          <p:cNvSpPr txBox="1">
            <a:spLocks/>
          </p:cNvSpPr>
          <p:nvPr/>
        </p:nvSpPr>
        <p:spPr bwMode="auto">
          <a:xfrm>
            <a:off x="351724" y="1945913"/>
            <a:ext cx="5612398" cy="3927129"/>
          </a:xfrm>
          <a:prstGeom prst="rect">
            <a:avLst/>
          </a:prstGeom>
          <a:noFill/>
          <a:ln>
            <a:noFill/>
          </a:ln>
        </p:spPr>
        <p:txBody>
          <a:bodyPr vert="horz" wrap="square" lIns="36000" tIns="45720" rIns="36000" bIns="45720" numCol="1" anchor="t" anchorCtr="0" compatLnSpc="1">
            <a:prstTxWarp prst="textNoShape">
              <a:avLst/>
            </a:prstTxWarp>
            <a:norm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b="1" kern="1200">
                <a:solidFill>
                  <a:schemeClr val="tx1"/>
                </a:solidFill>
                <a:latin typeface="Calibri Light" panose="020F0302020204030204" pitchFamily="34" charset="0"/>
                <a:ea typeface="+mn-ea"/>
                <a:cs typeface="Calibri Light" panose="020F030202020403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1500" kern="1200">
                <a:solidFill>
                  <a:srgbClr val="5EBFED"/>
                </a:solidFill>
                <a:latin typeface="Calibri Light" panose="020F0302020204030204" pitchFamily="34" charset="0"/>
                <a:ea typeface="+mn-ea"/>
                <a:cs typeface="Calibri Light" panose="020F030202020403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5EBFED"/>
                </a:solidFill>
                <a:latin typeface="Calibri Light" panose="020F0302020204030204" pitchFamily="34" charset="0"/>
                <a:ea typeface="+mn-ea"/>
                <a:cs typeface="Calibri Light" panose="020F030202020403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Calibri Light" panose="020F030202020403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600"/>
              </a:spcBef>
              <a:spcAft>
                <a:spcPts val="600"/>
              </a:spcAft>
              <a:buNone/>
            </a:pPr>
            <a:r>
              <a:rPr lang="fr-FR" sz="1800" b="1" u="sng">
                <a:solidFill>
                  <a:schemeClr val="tx1"/>
                </a:solidFill>
              </a:rPr>
              <a:t>Objectif​ : </a:t>
            </a:r>
            <a:r>
              <a:rPr lang="fr-FR" sz="1800" b="1">
                <a:solidFill>
                  <a:schemeClr val="tx1"/>
                </a:solidFill>
              </a:rPr>
              <a:t>Soutenir les projets de réemploi de l’étude au passage à l’échelle </a:t>
            </a:r>
          </a:p>
          <a:p>
            <a:pPr marL="0" lvl="1" indent="0">
              <a:spcBef>
                <a:spcPts val="600"/>
              </a:spcBef>
              <a:spcAft>
                <a:spcPts val="600"/>
              </a:spcAft>
              <a:buNone/>
            </a:pPr>
            <a:endParaRPr lang="fr-FR" sz="1800" b="1" u="sng">
              <a:solidFill>
                <a:schemeClr val="tx1"/>
              </a:solidFill>
            </a:endParaRPr>
          </a:p>
          <a:p>
            <a:pPr marL="0" lvl="1" indent="0">
              <a:spcBef>
                <a:spcPts val="600"/>
              </a:spcBef>
              <a:spcAft>
                <a:spcPts val="600"/>
              </a:spcAft>
              <a:buNone/>
            </a:pPr>
            <a:r>
              <a:rPr lang="fr-FR" sz="1800" b="1" u="sng">
                <a:solidFill>
                  <a:schemeClr val="tx1"/>
                </a:solidFill>
              </a:rPr>
              <a:t>A qui s’adresse l’AAP </a:t>
            </a:r>
            <a:r>
              <a:rPr lang="fr-FR" sz="1800" b="1">
                <a:solidFill>
                  <a:schemeClr val="tx1"/>
                </a:solidFill>
              </a:rPr>
              <a:t>? ​Aux entreprises clientes de Citeo ou d’Adelphe</a:t>
            </a:r>
          </a:p>
          <a:p>
            <a:pPr marL="0" lvl="1" indent="0">
              <a:spcBef>
                <a:spcPts val="600"/>
              </a:spcBef>
              <a:spcAft>
                <a:spcPts val="600"/>
              </a:spcAft>
              <a:buNone/>
            </a:pPr>
            <a:endParaRPr lang="fr-FR" sz="1800" b="1">
              <a:solidFill>
                <a:schemeClr val="tx1"/>
              </a:solidFill>
            </a:endParaRPr>
          </a:p>
          <a:p>
            <a:pPr marL="0" lvl="1" indent="0">
              <a:spcBef>
                <a:spcPts val="600"/>
              </a:spcBef>
              <a:spcAft>
                <a:spcPts val="600"/>
              </a:spcAft>
              <a:buNone/>
            </a:pPr>
            <a:r>
              <a:rPr lang="fr-FR" sz="1800" b="1" u="sng">
                <a:solidFill>
                  <a:schemeClr val="tx1"/>
                </a:solidFill>
              </a:rPr>
              <a:t>Quel soutien ? </a:t>
            </a:r>
            <a:r>
              <a:rPr lang="fr-FR" sz="1800" b="1">
                <a:solidFill>
                  <a:schemeClr val="tx1"/>
                </a:solidFill>
              </a:rPr>
              <a:t>En fonction de la contribution </a:t>
            </a:r>
          </a:p>
          <a:p>
            <a:pPr marL="0" lvl="1" indent="0">
              <a:spcBef>
                <a:spcPts val="600"/>
              </a:spcBef>
              <a:spcAft>
                <a:spcPts val="600"/>
              </a:spcAft>
              <a:buNone/>
            </a:pPr>
            <a:endParaRPr lang="fr-FR" sz="1800" b="1">
              <a:solidFill>
                <a:schemeClr val="tx1"/>
              </a:solidFill>
            </a:endParaRPr>
          </a:p>
          <a:p>
            <a:pPr marL="0" lvl="1" indent="0">
              <a:spcBef>
                <a:spcPts val="600"/>
              </a:spcBef>
              <a:spcAft>
                <a:spcPts val="600"/>
              </a:spcAft>
              <a:buNone/>
            </a:pPr>
            <a:r>
              <a:rPr lang="fr-FR" sz="1800" b="1" u="sng">
                <a:solidFill>
                  <a:schemeClr val="tx1"/>
                </a:solidFill>
              </a:rPr>
              <a:t>Calendrier </a:t>
            </a:r>
            <a:r>
              <a:rPr lang="fr-FR" sz="1800" b="1">
                <a:solidFill>
                  <a:schemeClr val="tx1"/>
                </a:solidFill>
              </a:rPr>
              <a:t>: </a:t>
            </a:r>
            <a:r>
              <a:rPr lang="fr-FR" sz="1800" b="1">
                <a:solidFill>
                  <a:srgbClr val="E3778A"/>
                </a:solidFill>
              </a:rPr>
              <a:t>Publication début Mai </a:t>
            </a:r>
            <a:endParaRPr lang="fr-FR" sz="1800" b="1">
              <a:solidFill>
                <a:schemeClr val="tx1"/>
              </a:solidFill>
            </a:endParaRPr>
          </a:p>
          <a:p>
            <a:pPr marL="0" lvl="1" indent="0">
              <a:spcBef>
                <a:spcPts val="600"/>
              </a:spcBef>
              <a:spcAft>
                <a:spcPts val="600"/>
              </a:spcAft>
              <a:buNone/>
            </a:pPr>
            <a:endParaRPr lang="fr-FR" sz="1800" b="1">
              <a:solidFill>
                <a:schemeClr val="tx1"/>
              </a:solidFill>
            </a:endParaRPr>
          </a:p>
        </p:txBody>
      </p:sp>
      <p:sp>
        <p:nvSpPr>
          <p:cNvPr id="19" name="Text Placeholder 6">
            <a:extLst>
              <a:ext uri="{FF2B5EF4-FFF2-40B4-BE49-F238E27FC236}">
                <a16:creationId xmlns:a16="http://schemas.microsoft.com/office/drawing/2014/main" id="{9FD697F8-44D6-BAE1-FDD6-E88D10773F1D}"/>
              </a:ext>
            </a:extLst>
          </p:cNvPr>
          <p:cNvSpPr>
            <a:spLocks noGrp="1"/>
          </p:cNvSpPr>
          <p:nvPr>
            <p:ph type="body" sz="quarter" idx="13"/>
          </p:nvPr>
        </p:nvSpPr>
        <p:spPr>
          <a:xfrm>
            <a:off x="498475" y="1350963"/>
            <a:ext cx="2880000" cy="323850"/>
          </a:xfrm>
        </p:spPr>
        <p:txBody>
          <a:bodyPr>
            <a:normAutofit fontScale="62500" lnSpcReduction="20000"/>
          </a:bodyPr>
          <a:lstStyle/>
          <a:p>
            <a:r>
              <a:rPr lang="en-US">
                <a:solidFill>
                  <a:srgbClr val="E3778A"/>
                </a:solidFill>
              </a:rPr>
              <a:t>AAP REEMPLOI ADELPHE</a:t>
            </a:r>
          </a:p>
        </p:txBody>
      </p:sp>
      <p:sp>
        <p:nvSpPr>
          <p:cNvPr id="4" name="ZoneTexte 3">
            <a:extLst>
              <a:ext uri="{FF2B5EF4-FFF2-40B4-BE49-F238E27FC236}">
                <a16:creationId xmlns:a16="http://schemas.microsoft.com/office/drawing/2014/main" id="{E073DDBE-8E21-AE09-66A8-74F83C87CA02}"/>
              </a:ext>
            </a:extLst>
          </p:cNvPr>
          <p:cNvSpPr txBox="1"/>
          <p:nvPr/>
        </p:nvSpPr>
        <p:spPr>
          <a:xfrm>
            <a:off x="6549656" y="1945913"/>
            <a:ext cx="5135526" cy="3613810"/>
          </a:xfrm>
          <a:prstGeom prst="rect">
            <a:avLst/>
          </a:prstGeom>
          <a:noFill/>
        </p:spPr>
        <p:txBody>
          <a:bodyPr wrap="square" lIns="91440" tIns="45720" rIns="91440" bIns="45720" anchor="t">
            <a:spAutoFit/>
          </a:bodyPr>
          <a:lstStyle/>
          <a:p>
            <a:pPr algn="ctr" rtl="0" fontAlgn="base">
              <a:lnSpc>
                <a:spcPts val="2325"/>
              </a:lnSpc>
            </a:pPr>
            <a:r>
              <a:rPr lang="fr-FR" sz="2000" b="1" i="0" u="none" strike="noStrike">
                <a:solidFill>
                  <a:srgbClr val="5EBFED"/>
                </a:solidFill>
                <a:effectLst/>
                <a:latin typeface="Calibri" panose="020F0502020204030204" pitchFamily="34" charset="0"/>
                <a:cs typeface="Calibri" panose="020F0502020204030204" pitchFamily="34" charset="0"/>
              </a:rPr>
              <a:t>2024-2029</a:t>
            </a:r>
            <a:r>
              <a:rPr lang="en-US" sz="2000" b="0" i="0">
                <a:solidFill>
                  <a:srgbClr val="000000"/>
                </a:solidFill>
                <a:effectLst/>
                <a:latin typeface="Calibri" panose="020F0502020204030204" pitchFamily="34" charset="0"/>
                <a:cs typeface="Calibri" panose="020F0502020204030204" pitchFamily="34" charset="0"/>
              </a:rPr>
              <a:t>​</a:t>
            </a:r>
          </a:p>
          <a:p>
            <a:pPr algn="ctr" rtl="0" fontAlgn="base">
              <a:lnSpc>
                <a:spcPts val="975"/>
              </a:lnSpc>
            </a:pPr>
            <a:r>
              <a:rPr lang="fr-FR" sz="2000" b="0" i="0">
                <a:solidFill>
                  <a:srgbClr val="000000"/>
                </a:solidFill>
                <a:effectLst/>
                <a:latin typeface="Calibri" panose="020F0502020204030204" pitchFamily="34" charset="0"/>
                <a:cs typeface="Calibri" panose="020F0502020204030204" pitchFamily="34" charset="0"/>
              </a:rPr>
              <a:t>​</a:t>
            </a:r>
          </a:p>
          <a:p>
            <a:pPr algn="ctr" rtl="0" fontAlgn="base">
              <a:lnSpc>
                <a:spcPts val="975"/>
              </a:lnSpc>
            </a:pPr>
            <a:r>
              <a:rPr lang="fr-FR" sz="2000" b="0" i="0">
                <a:solidFill>
                  <a:srgbClr val="000000"/>
                </a:solidFill>
                <a:effectLst/>
                <a:latin typeface="Calibri" panose="020F0502020204030204" pitchFamily="34" charset="0"/>
                <a:cs typeface="Calibri" panose="020F0502020204030204" pitchFamily="34" charset="0"/>
              </a:rPr>
              <a:t>​</a:t>
            </a:r>
          </a:p>
          <a:p>
            <a:pPr algn="ctr" rtl="0" fontAlgn="base">
              <a:lnSpc>
                <a:spcPts val="975"/>
              </a:lnSpc>
            </a:pPr>
            <a:endParaRPr lang="fr-FR" sz="2000" b="0" i="0">
              <a:solidFill>
                <a:srgbClr val="000000"/>
              </a:solidFill>
              <a:effectLst/>
              <a:latin typeface="Calibri" panose="020F0502020204030204" pitchFamily="34" charset="0"/>
              <a:cs typeface="Calibri" panose="020F0502020204030204" pitchFamily="34" charset="0"/>
            </a:endParaRPr>
          </a:p>
          <a:p>
            <a:pPr algn="ctr" fontAlgn="base">
              <a:lnSpc>
                <a:spcPts val="975"/>
              </a:lnSpc>
            </a:pPr>
            <a:r>
              <a:rPr lang="fr-FR" sz="2000" b="1" i="0" u="none" strike="noStrike">
                <a:solidFill>
                  <a:srgbClr val="000000"/>
                </a:solidFill>
                <a:effectLst/>
                <a:latin typeface="Calibri" panose="020F0502020204030204" pitchFamily="34" charset="0"/>
                <a:cs typeface="Calibri" panose="020F0502020204030204" pitchFamily="34" charset="0"/>
              </a:rPr>
              <a:t>Enveloppe dédiée : 28 M€</a:t>
            </a:r>
            <a:r>
              <a:rPr lang="fr-FR" sz="2000" b="0" i="0">
                <a:solidFill>
                  <a:srgbClr val="000000"/>
                </a:solidFill>
                <a:effectLst/>
                <a:latin typeface="Calibri" panose="020F0502020204030204" pitchFamily="34" charset="0"/>
                <a:cs typeface="Calibri" panose="020F0502020204030204" pitchFamily="34" charset="0"/>
              </a:rPr>
              <a:t>​</a:t>
            </a:r>
            <a:endParaRPr lang="fr-FR" sz="2000">
              <a:solidFill>
                <a:srgbClr val="000000"/>
              </a:solidFill>
              <a:latin typeface="Calibri" panose="020F0502020204030204" pitchFamily="34" charset="0"/>
              <a:cs typeface="Calibri" panose="020F0502020204030204" pitchFamily="34" charset="0"/>
            </a:endParaRPr>
          </a:p>
          <a:p>
            <a:pPr algn="ctr">
              <a:lnSpc>
                <a:spcPts val="975"/>
              </a:lnSpc>
            </a:pPr>
            <a:endParaRPr lang="fr-FR" sz="1600">
              <a:solidFill>
                <a:srgbClr val="000000"/>
              </a:solidFill>
              <a:latin typeface="Calibri" panose="020F0502020204030204" pitchFamily="34" charset="0"/>
              <a:cs typeface="Calibri" panose="020F0502020204030204" pitchFamily="34" charset="0"/>
            </a:endParaRPr>
          </a:p>
          <a:p>
            <a:pPr algn="ctr">
              <a:lnSpc>
                <a:spcPts val="975"/>
              </a:lnSpc>
            </a:pPr>
            <a:endParaRPr lang="fr-FR">
              <a:solidFill>
                <a:srgbClr val="000000"/>
              </a:solidFill>
              <a:latin typeface="Calibri" panose="020F0502020204030204" pitchFamily="34" charset="0"/>
              <a:cs typeface="Calibri" panose="020F0502020204030204" pitchFamily="34" charset="0"/>
            </a:endParaRPr>
          </a:p>
          <a:p>
            <a:pPr algn="ctr">
              <a:lnSpc>
                <a:spcPts val="975"/>
              </a:lnSpc>
            </a:pPr>
            <a:endParaRPr lang="fr-FR">
              <a:solidFill>
                <a:srgbClr val="000000"/>
              </a:solidFill>
              <a:latin typeface="Calibri" panose="020F0502020204030204" pitchFamily="34" charset="0"/>
              <a:cs typeface="Calibri" panose="020F0502020204030204" pitchFamily="34" charset="0"/>
            </a:endParaRPr>
          </a:p>
          <a:p>
            <a:pPr algn="ctr">
              <a:lnSpc>
                <a:spcPts val="975"/>
              </a:lnSpc>
            </a:pPr>
            <a:r>
              <a:rPr lang="fr-FR">
                <a:solidFill>
                  <a:srgbClr val="000000"/>
                </a:solidFill>
                <a:latin typeface="Calibri" panose="020F0502020204030204" pitchFamily="34" charset="0"/>
                <a:cs typeface="Calibri" panose="020F0502020204030204" pitchFamily="34" charset="0"/>
              </a:rPr>
              <a:t>Tous types de maturités, tous types de projets :</a:t>
            </a:r>
          </a:p>
          <a:p>
            <a:pPr algn="ctr">
              <a:lnSpc>
                <a:spcPts val="975"/>
              </a:lnSpc>
            </a:pPr>
            <a:endParaRPr lang="fr-FR">
              <a:solidFill>
                <a:srgbClr val="000000"/>
              </a:solidFill>
              <a:latin typeface="Calibri" panose="020F0502020204030204" pitchFamily="34" charset="0"/>
              <a:cs typeface="Calibri" panose="020F0502020204030204" pitchFamily="34" charset="0"/>
            </a:endParaRPr>
          </a:p>
          <a:p>
            <a:pPr>
              <a:lnSpc>
                <a:spcPts val="975"/>
              </a:lnSpc>
            </a:pPr>
            <a:endParaRPr lang="fr-FR">
              <a:solidFill>
                <a:srgbClr val="000000"/>
              </a:solidFill>
              <a:latin typeface="Calibri" panose="020F0502020204030204" pitchFamily="34" charset="0"/>
              <a:cs typeface="Calibri" panose="020F0502020204030204" pitchFamily="34" charset="0"/>
            </a:endParaRPr>
          </a:p>
          <a:p>
            <a:pPr>
              <a:lnSpc>
                <a:spcPts val="975"/>
              </a:lnSpc>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r>
              <a:rPr lang="fr-FR">
                <a:solidFill>
                  <a:srgbClr val="000000"/>
                </a:solidFill>
                <a:latin typeface="Calibri" panose="020F0502020204030204" pitchFamily="34" charset="0"/>
                <a:cs typeface="Calibri" panose="020F0502020204030204" pitchFamily="34" charset="0"/>
              </a:rPr>
              <a:t>ETUDE</a:t>
            </a:r>
          </a:p>
          <a:p>
            <a:pPr marL="285750" indent="-285750">
              <a:lnSpc>
                <a:spcPts val="975"/>
              </a:lnSpc>
              <a:buFontTx/>
              <a:buChar char="-"/>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r>
              <a:rPr lang="fr-FR">
                <a:solidFill>
                  <a:srgbClr val="000000"/>
                </a:solidFill>
                <a:latin typeface="Calibri" panose="020F0502020204030204" pitchFamily="34" charset="0"/>
                <a:cs typeface="Calibri" panose="020F0502020204030204" pitchFamily="34" charset="0"/>
              </a:rPr>
              <a:t>EXPERIMENTATION </a:t>
            </a:r>
          </a:p>
          <a:p>
            <a:pPr marL="285750" indent="-285750">
              <a:lnSpc>
                <a:spcPts val="975"/>
              </a:lnSpc>
              <a:buFontTx/>
              <a:buChar char="-"/>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r>
              <a:rPr lang="fr-FR">
                <a:solidFill>
                  <a:srgbClr val="000000"/>
                </a:solidFill>
                <a:latin typeface="Calibri" panose="020F0502020204030204" pitchFamily="34" charset="0"/>
                <a:cs typeface="Calibri" panose="020F0502020204030204" pitchFamily="34" charset="0"/>
              </a:rPr>
              <a:t>PASSAGE A L’ECHELLE </a:t>
            </a:r>
          </a:p>
          <a:p>
            <a:pPr marL="285750" indent="-285750">
              <a:lnSpc>
                <a:spcPts val="975"/>
              </a:lnSpc>
              <a:buFontTx/>
              <a:buChar char="-"/>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endParaRPr lang="fr-FR">
              <a:solidFill>
                <a:srgbClr val="000000"/>
              </a:solidFill>
              <a:latin typeface="Calibri" panose="020F0502020204030204" pitchFamily="34" charset="0"/>
              <a:cs typeface="Calibri" panose="020F0502020204030204" pitchFamily="34" charset="0"/>
            </a:endParaRPr>
          </a:p>
          <a:p>
            <a:pPr marL="285750" indent="-285750">
              <a:lnSpc>
                <a:spcPts val="975"/>
              </a:lnSpc>
              <a:buFontTx/>
              <a:buChar char="-"/>
            </a:pPr>
            <a:r>
              <a:rPr lang="fr-FR">
                <a:solidFill>
                  <a:srgbClr val="000000"/>
                </a:solidFill>
                <a:latin typeface="Calibri" panose="020F0502020204030204" pitchFamily="34" charset="0"/>
                <a:cs typeface="Calibri" panose="020F0502020204030204" pitchFamily="34" charset="0"/>
              </a:rPr>
              <a:t>CAMPAGNE D’INFLUENCE </a:t>
            </a:r>
          </a:p>
          <a:p>
            <a:pPr algn="ctr">
              <a:lnSpc>
                <a:spcPts val="975"/>
              </a:lnSpc>
            </a:pPr>
            <a:endParaRPr lang="fr-FR">
              <a:solidFill>
                <a:srgbClr val="000000"/>
              </a:solidFill>
              <a:latin typeface="Arial"/>
              <a:cs typeface="Arial"/>
            </a:endParaRPr>
          </a:p>
        </p:txBody>
      </p:sp>
      <p:grpSp>
        <p:nvGrpSpPr>
          <p:cNvPr id="3" name="Grouper 38">
            <a:extLst>
              <a:ext uri="{FF2B5EF4-FFF2-40B4-BE49-F238E27FC236}">
                <a16:creationId xmlns:a16="http://schemas.microsoft.com/office/drawing/2014/main" id="{D82B45CD-65C7-9DAA-7717-203CF0D137ED}"/>
              </a:ext>
            </a:extLst>
          </p:cNvPr>
          <p:cNvGrpSpPr/>
          <p:nvPr/>
        </p:nvGrpSpPr>
        <p:grpSpPr>
          <a:xfrm rot="2700000">
            <a:off x="183420" y="238278"/>
            <a:ext cx="423612" cy="428178"/>
            <a:chOff x="6420580" y="3613744"/>
            <a:chExt cx="2605087" cy="2633165"/>
          </a:xfrm>
          <a:solidFill>
            <a:srgbClr val="E3778A"/>
          </a:solidFill>
        </p:grpSpPr>
        <p:sp>
          <p:nvSpPr>
            <p:cNvPr id="5" name="Ellipse 4">
              <a:extLst>
                <a:ext uri="{FF2B5EF4-FFF2-40B4-BE49-F238E27FC236}">
                  <a16:creationId xmlns:a16="http://schemas.microsoft.com/office/drawing/2014/main" id="{1597E6D6-19C4-9321-1FDF-774752ABDB92}"/>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6" name="Rectangle 5">
              <a:extLst>
                <a:ext uri="{FF2B5EF4-FFF2-40B4-BE49-F238E27FC236}">
                  <a16:creationId xmlns:a16="http://schemas.microsoft.com/office/drawing/2014/main" id="{D25FDCCA-0922-3EDA-38E8-73C40762A5D6}"/>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a:extLst>
                <a:ext uri="{FF2B5EF4-FFF2-40B4-BE49-F238E27FC236}">
                  <a16:creationId xmlns:a16="http://schemas.microsoft.com/office/drawing/2014/main" id="{4572DA3C-BBB4-B528-64DC-5E52A8AF6ADF}"/>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9037CFD3-EA9A-97E3-7B0C-F96A06B4E219}"/>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1" name="Image 10">
            <a:extLst>
              <a:ext uri="{FF2B5EF4-FFF2-40B4-BE49-F238E27FC236}">
                <a16:creationId xmlns:a16="http://schemas.microsoft.com/office/drawing/2014/main" id="{6BCF784C-9BC6-A09C-BC18-0A67D5C5C256}"/>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2" name="Image 12">
            <a:extLst>
              <a:ext uri="{FF2B5EF4-FFF2-40B4-BE49-F238E27FC236}">
                <a16:creationId xmlns:a16="http://schemas.microsoft.com/office/drawing/2014/main" id="{0288D9C8-869D-A3F1-53E9-F43BDF9BD0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descr="Une image contenant texte, Police, Graphique, logo&#10;&#10;Le contenu généré par l’IA peut être incorrect.">
            <a:extLst>
              <a:ext uri="{FF2B5EF4-FFF2-40B4-BE49-F238E27FC236}">
                <a16:creationId xmlns:a16="http://schemas.microsoft.com/office/drawing/2014/main" id="{9A39E47D-714B-0F75-A2E4-0E841EC36D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spTree>
    <p:extLst>
      <p:ext uri="{BB962C8B-B14F-4D97-AF65-F5344CB8AC3E}">
        <p14:creationId xmlns:p14="http://schemas.microsoft.com/office/powerpoint/2010/main" val="68669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fade">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1496A-F363-5B89-CC5D-0001EF7BBB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6B911A3-6D50-B039-8E66-78A66B292C99}"/>
              </a:ext>
            </a:extLst>
          </p:cNvPr>
          <p:cNvSpPr>
            <a:spLocks noGrp="1"/>
          </p:cNvSpPr>
          <p:nvPr>
            <p:ph type="title"/>
          </p:nvPr>
        </p:nvSpPr>
        <p:spPr>
          <a:xfrm>
            <a:off x="696379" y="191810"/>
            <a:ext cx="8100779" cy="505799"/>
          </a:xfrm>
        </p:spPr>
        <p:txBody>
          <a:bodyPr/>
          <a:lstStyle/>
          <a:p>
            <a:r>
              <a:rPr lang="fr-FR" sz="2800"/>
              <a:t>Projets attendus</a:t>
            </a:r>
          </a:p>
        </p:txBody>
      </p:sp>
      <p:sp>
        <p:nvSpPr>
          <p:cNvPr id="4" name="Rectangle 3">
            <a:extLst>
              <a:ext uri="{FF2B5EF4-FFF2-40B4-BE49-F238E27FC236}">
                <a16:creationId xmlns:a16="http://schemas.microsoft.com/office/drawing/2014/main" id="{9CA55EF5-B742-1B93-7B04-8553AC00519B}"/>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FA6BD82F-03E7-C676-55E3-EDA6ED2E028E}"/>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678BAAEA-E43E-1650-9416-36DCB3561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pic>
        <p:nvPicPr>
          <p:cNvPr id="17" name="Image 12">
            <a:extLst>
              <a:ext uri="{FF2B5EF4-FFF2-40B4-BE49-F238E27FC236}">
                <a16:creationId xmlns:a16="http://schemas.microsoft.com/office/drawing/2014/main" id="{1C093ADE-79F2-1D52-281E-CD51090A34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r 38">
            <a:extLst>
              <a:ext uri="{FF2B5EF4-FFF2-40B4-BE49-F238E27FC236}">
                <a16:creationId xmlns:a16="http://schemas.microsoft.com/office/drawing/2014/main" id="{874F5BAD-5649-C503-23C8-C7FC11F16744}"/>
              </a:ext>
            </a:extLst>
          </p:cNvPr>
          <p:cNvGrpSpPr/>
          <p:nvPr/>
        </p:nvGrpSpPr>
        <p:grpSpPr>
          <a:xfrm rot="2700000">
            <a:off x="183420" y="238278"/>
            <a:ext cx="423612" cy="428178"/>
            <a:chOff x="6420580" y="3613744"/>
            <a:chExt cx="2605087" cy="2633165"/>
          </a:xfrm>
          <a:solidFill>
            <a:srgbClr val="E3778A"/>
          </a:solidFill>
        </p:grpSpPr>
        <p:sp>
          <p:nvSpPr>
            <p:cNvPr id="8" name="Ellipse 7">
              <a:extLst>
                <a:ext uri="{FF2B5EF4-FFF2-40B4-BE49-F238E27FC236}">
                  <a16:creationId xmlns:a16="http://schemas.microsoft.com/office/drawing/2014/main" id="{5CD3F5B8-433B-5DE8-BAEC-16A3C34BD1C0}"/>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AE4A8C4B-C48F-E463-E81E-286765772E93}"/>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1B1E626E-27C2-D563-9B94-99530436E53C}"/>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B572CECE-B2A8-7BF0-B561-EA0C845E3B3F}"/>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object 4">
            <a:extLst>
              <a:ext uri="{FF2B5EF4-FFF2-40B4-BE49-F238E27FC236}">
                <a16:creationId xmlns:a16="http://schemas.microsoft.com/office/drawing/2014/main" id="{683D3BE0-C60C-9C55-79CB-29D07D2C1E69}"/>
              </a:ext>
            </a:extLst>
          </p:cNvPr>
          <p:cNvSpPr txBox="1"/>
          <p:nvPr/>
        </p:nvSpPr>
        <p:spPr>
          <a:xfrm>
            <a:off x="1863344" y="2298369"/>
            <a:ext cx="2175510" cy="2886710"/>
          </a:xfrm>
          <a:prstGeom prst="rect">
            <a:avLst/>
          </a:prstGeom>
        </p:spPr>
        <p:txBody>
          <a:bodyPr vert="horz" wrap="square" lIns="0" tIns="12700" rIns="0" bIns="0" rtlCol="0">
            <a:spAutoFit/>
          </a:bodyPr>
          <a:lstStyle/>
          <a:p>
            <a:pPr marL="183515" marR="365760" indent="-171450">
              <a:lnSpc>
                <a:spcPct val="100000"/>
              </a:lnSpc>
              <a:spcBef>
                <a:spcPts val="100"/>
              </a:spcBef>
              <a:buFont typeface="Wingdings"/>
              <a:buChar char=""/>
              <a:tabLst>
                <a:tab pos="184785" algn="l"/>
              </a:tabLst>
            </a:pPr>
            <a:r>
              <a:rPr sz="900">
                <a:latin typeface="Trebuchet MS"/>
                <a:cs typeface="Trebuchet MS"/>
              </a:rPr>
              <a:t>Sur</a:t>
            </a:r>
            <a:r>
              <a:rPr sz="900" spc="60">
                <a:latin typeface="Trebuchet MS"/>
                <a:cs typeface="Trebuchet MS"/>
              </a:rPr>
              <a:t> </a:t>
            </a:r>
            <a:r>
              <a:rPr sz="900" err="1">
                <a:latin typeface="Trebuchet MS"/>
                <a:cs typeface="Trebuchet MS"/>
              </a:rPr>
              <a:t>l’ensemble</a:t>
            </a:r>
            <a:r>
              <a:rPr sz="900" spc="-40">
                <a:latin typeface="Trebuchet MS"/>
                <a:cs typeface="Trebuchet MS"/>
              </a:rPr>
              <a:t> </a:t>
            </a:r>
            <a:r>
              <a:rPr sz="900">
                <a:latin typeface="Trebuchet MS"/>
                <a:cs typeface="Trebuchet MS"/>
              </a:rPr>
              <a:t>de</a:t>
            </a:r>
            <a:r>
              <a:rPr sz="900" spc="80">
                <a:latin typeface="Trebuchet MS"/>
                <a:cs typeface="Trebuchet MS"/>
              </a:rPr>
              <a:t> </a:t>
            </a:r>
            <a:r>
              <a:rPr sz="900" spc="-10">
                <a:latin typeface="Trebuchet MS"/>
                <a:cs typeface="Trebuchet MS"/>
              </a:rPr>
              <a:t>la</a:t>
            </a:r>
            <a:r>
              <a:rPr sz="900" spc="60">
                <a:latin typeface="Trebuchet MS"/>
                <a:cs typeface="Trebuchet MS"/>
              </a:rPr>
              <a:t> </a:t>
            </a:r>
            <a:r>
              <a:rPr sz="900">
                <a:latin typeface="Trebuchet MS"/>
                <a:cs typeface="Trebuchet MS"/>
              </a:rPr>
              <a:t>boucle</a:t>
            </a:r>
            <a:r>
              <a:rPr sz="900" spc="25">
                <a:latin typeface="Trebuchet MS"/>
                <a:cs typeface="Trebuchet MS"/>
              </a:rPr>
              <a:t> </a:t>
            </a:r>
            <a:r>
              <a:rPr sz="900" spc="-25">
                <a:latin typeface="Trebuchet MS"/>
                <a:cs typeface="Trebuchet MS"/>
              </a:rPr>
              <a:t>de 	</a:t>
            </a:r>
            <a:r>
              <a:rPr sz="900" spc="-10" err="1">
                <a:latin typeface="Trebuchet MS"/>
                <a:cs typeface="Trebuchet MS"/>
              </a:rPr>
              <a:t>réemploi</a:t>
            </a:r>
            <a:endParaRPr sz="900">
              <a:latin typeface="Trebuchet MS"/>
              <a:cs typeface="Trebuchet MS"/>
            </a:endParaRPr>
          </a:p>
          <a:p>
            <a:pPr marL="184150" indent="-171450">
              <a:lnSpc>
                <a:spcPct val="100000"/>
              </a:lnSpc>
              <a:spcBef>
                <a:spcPts val="380"/>
              </a:spcBef>
              <a:buFont typeface="Wingdings"/>
              <a:buChar char=""/>
              <a:tabLst>
                <a:tab pos="184150" algn="l"/>
              </a:tabLst>
            </a:pPr>
            <a:r>
              <a:rPr sz="900">
                <a:latin typeface="Trebuchet MS"/>
                <a:cs typeface="Trebuchet MS"/>
              </a:rPr>
              <a:t>Sur</a:t>
            </a:r>
            <a:r>
              <a:rPr sz="900" spc="5">
                <a:latin typeface="Trebuchet MS"/>
                <a:cs typeface="Trebuchet MS"/>
              </a:rPr>
              <a:t> </a:t>
            </a:r>
            <a:r>
              <a:rPr sz="900" err="1">
                <a:latin typeface="Trebuchet MS"/>
                <a:cs typeface="Trebuchet MS"/>
              </a:rPr>
              <a:t>l’emballage</a:t>
            </a:r>
            <a:r>
              <a:rPr sz="900" spc="-120">
                <a:latin typeface="Trebuchet MS"/>
                <a:cs typeface="Trebuchet MS"/>
              </a:rPr>
              <a:t> </a:t>
            </a:r>
            <a:r>
              <a:rPr sz="900" spc="-20">
                <a:latin typeface="Trebuchet MS"/>
                <a:cs typeface="Trebuchet MS"/>
              </a:rPr>
              <a:t>et</a:t>
            </a:r>
            <a:r>
              <a:rPr sz="900" spc="30">
                <a:latin typeface="Trebuchet MS"/>
                <a:cs typeface="Trebuchet MS"/>
              </a:rPr>
              <a:t> </a:t>
            </a:r>
            <a:r>
              <a:rPr sz="900" spc="50">
                <a:latin typeface="Trebuchet MS"/>
                <a:cs typeface="Trebuchet MS"/>
              </a:rPr>
              <a:t>son</a:t>
            </a:r>
            <a:r>
              <a:rPr sz="900">
                <a:latin typeface="Trebuchet MS"/>
                <a:cs typeface="Trebuchet MS"/>
              </a:rPr>
              <a:t> </a:t>
            </a:r>
            <a:r>
              <a:rPr sz="900" spc="-10" err="1">
                <a:latin typeface="Trebuchet MS"/>
                <a:cs typeface="Trebuchet MS"/>
              </a:rPr>
              <a:t>caractère</a:t>
            </a:r>
            <a:endParaRPr sz="900">
              <a:latin typeface="Trebuchet MS"/>
              <a:cs typeface="Trebuchet MS"/>
            </a:endParaRPr>
          </a:p>
          <a:p>
            <a:pPr marL="184785">
              <a:lnSpc>
                <a:spcPct val="100000"/>
              </a:lnSpc>
              <a:spcBef>
                <a:spcPts val="540"/>
              </a:spcBef>
            </a:pPr>
            <a:r>
              <a:rPr sz="900" spc="-10" err="1">
                <a:latin typeface="Trebuchet MS"/>
                <a:cs typeface="Trebuchet MS"/>
              </a:rPr>
              <a:t>réemployable</a:t>
            </a:r>
            <a:endParaRPr sz="900">
              <a:latin typeface="Trebuchet MS"/>
              <a:cs typeface="Trebuchet MS"/>
            </a:endParaRPr>
          </a:p>
          <a:p>
            <a:pPr marL="183515" marR="193040" indent="-171450">
              <a:lnSpc>
                <a:spcPct val="100000"/>
              </a:lnSpc>
              <a:spcBef>
                <a:spcPts val="700"/>
              </a:spcBef>
              <a:buFont typeface="Wingdings"/>
              <a:buChar char=""/>
              <a:tabLst>
                <a:tab pos="184785" algn="l"/>
              </a:tabLst>
            </a:pPr>
            <a:r>
              <a:rPr sz="900">
                <a:latin typeface="Trebuchet MS"/>
                <a:cs typeface="Trebuchet MS"/>
              </a:rPr>
              <a:t>Sur</a:t>
            </a:r>
            <a:r>
              <a:rPr sz="900" spc="10">
                <a:latin typeface="Trebuchet MS"/>
                <a:cs typeface="Trebuchet MS"/>
              </a:rPr>
              <a:t> </a:t>
            </a:r>
            <a:r>
              <a:rPr sz="900" err="1">
                <a:latin typeface="Trebuchet MS"/>
                <a:cs typeface="Trebuchet MS"/>
              </a:rPr>
              <a:t>une</a:t>
            </a:r>
            <a:r>
              <a:rPr sz="900" spc="20">
                <a:latin typeface="Trebuchet MS"/>
                <a:cs typeface="Trebuchet MS"/>
              </a:rPr>
              <a:t> </a:t>
            </a:r>
            <a:r>
              <a:rPr sz="900" spc="-10" err="1">
                <a:latin typeface="Trebuchet MS"/>
                <a:cs typeface="Trebuchet MS"/>
              </a:rPr>
              <a:t>offre</a:t>
            </a:r>
            <a:r>
              <a:rPr sz="900" spc="-10">
                <a:latin typeface="Trebuchet MS"/>
                <a:cs typeface="Trebuchet MS"/>
              </a:rPr>
              <a:t> </a:t>
            </a:r>
            <a:r>
              <a:rPr sz="900" err="1">
                <a:latin typeface="Trebuchet MS"/>
                <a:cs typeface="Trebuchet MS"/>
              </a:rPr>
              <a:t>réemploi</a:t>
            </a:r>
            <a:r>
              <a:rPr sz="900" spc="-60">
                <a:latin typeface="Trebuchet MS"/>
                <a:cs typeface="Trebuchet MS"/>
              </a:rPr>
              <a:t> </a:t>
            </a:r>
            <a:r>
              <a:rPr sz="900">
                <a:latin typeface="Trebuchet MS"/>
                <a:cs typeface="Trebuchet MS"/>
              </a:rPr>
              <a:t>en</a:t>
            </a:r>
            <a:r>
              <a:rPr sz="900" spc="40">
                <a:latin typeface="Trebuchet MS"/>
                <a:cs typeface="Trebuchet MS"/>
              </a:rPr>
              <a:t> </a:t>
            </a:r>
            <a:r>
              <a:rPr sz="900">
                <a:latin typeface="Trebuchet MS"/>
                <a:cs typeface="Trebuchet MS"/>
              </a:rPr>
              <a:t>point</a:t>
            </a:r>
            <a:r>
              <a:rPr sz="900" spc="-30">
                <a:latin typeface="Trebuchet MS"/>
                <a:cs typeface="Trebuchet MS"/>
              </a:rPr>
              <a:t> </a:t>
            </a:r>
            <a:r>
              <a:rPr sz="900" spc="-25">
                <a:latin typeface="Trebuchet MS"/>
                <a:cs typeface="Trebuchet MS"/>
              </a:rPr>
              <a:t>de 	</a:t>
            </a:r>
            <a:r>
              <a:rPr sz="900" spc="-10">
                <a:latin typeface="Trebuchet MS"/>
                <a:cs typeface="Trebuchet MS"/>
              </a:rPr>
              <a:t>vente</a:t>
            </a:r>
            <a:endParaRPr sz="900">
              <a:latin typeface="Trebuchet MS"/>
              <a:cs typeface="Trebuchet MS"/>
            </a:endParaRPr>
          </a:p>
          <a:p>
            <a:pPr marL="184150" indent="-171450">
              <a:lnSpc>
                <a:spcPct val="100000"/>
              </a:lnSpc>
              <a:spcBef>
                <a:spcPts val="540"/>
              </a:spcBef>
              <a:buFont typeface="Wingdings"/>
              <a:buChar char=""/>
              <a:tabLst>
                <a:tab pos="184150" algn="l"/>
              </a:tabLst>
            </a:pPr>
            <a:r>
              <a:rPr sz="900">
                <a:latin typeface="Trebuchet MS"/>
                <a:cs typeface="Trebuchet MS"/>
              </a:rPr>
              <a:t>Sur</a:t>
            </a:r>
            <a:r>
              <a:rPr sz="900" spc="35">
                <a:latin typeface="Trebuchet MS"/>
                <a:cs typeface="Trebuchet MS"/>
              </a:rPr>
              <a:t> </a:t>
            </a:r>
            <a:r>
              <a:rPr sz="900" err="1">
                <a:latin typeface="Trebuchet MS"/>
                <a:cs typeface="Trebuchet MS"/>
              </a:rPr>
              <a:t>ligne</a:t>
            </a:r>
            <a:r>
              <a:rPr sz="900" spc="5">
                <a:latin typeface="Trebuchet MS"/>
                <a:cs typeface="Trebuchet MS"/>
              </a:rPr>
              <a:t> </a:t>
            </a:r>
            <a:r>
              <a:rPr sz="900">
                <a:latin typeface="Trebuchet MS"/>
                <a:cs typeface="Trebuchet MS"/>
              </a:rPr>
              <a:t>de</a:t>
            </a:r>
            <a:r>
              <a:rPr sz="900" spc="50">
                <a:latin typeface="Trebuchet MS"/>
                <a:cs typeface="Trebuchet MS"/>
              </a:rPr>
              <a:t> </a:t>
            </a:r>
            <a:r>
              <a:rPr sz="900" spc="-10" err="1">
                <a:latin typeface="Trebuchet MS"/>
                <a:cs typeface="Trebuchet MS"/>
              </a:rPr>
              <a:t>conditionnement</a:t>
            </a:r>
            <a:endParaRPr sz="900">
              <a:latin typeface="Trebuchet MS"/>
              <a:cs typeface="Trebuchet MS"/>
            </a:endParaRPr>
          </a:p>
          <a:p>
            <a:pPr marL="184150" indent="-171450">
              <a:lnSpc>
                <a:spcPct val="100000"/>
              </a:lnSpc>
              <a:spcBef>
                <a:spcPts val="385"/>
              </a:spcBef>
              <a:buFont typeface="Wingdings"/>
              <a:buChar char=""/>
              <a:tabLst>
                <a:tab pos="184150" algn="l"/>
              </a:tabLst>
            </a:pPr>
            <a:r>
              <a:rPr sz="900">
                <a:latin typeface="Trebuchet MS"/>
                <a:cs typeface="Trebuchet MS"/>
              </a:rPr>
              <a:t>Sur</a:t>
            </a:r>
            <a:r>
              <a:rPr sz="900" spc="20">
                <a:latin typeface="Trebuchet MS"/>
                <a:cs typeface="Trebuchet MS"/>
              </a:rPr>
              <a:t> </a:t>
            </a:r>
            <a:r>
              <a:rPr sz="900">
                <a:latin typeface="Trebuchet MS"/>
                <a:cs typeface="Trebuchet MS"/>
              </a:rPr>
              <a:t>un</a:t>
            </a:r>
            <a:r>
              <a:rPr sz="900" spc="50">
                <a:latin typeface="Trebuchet MS"/>
                <a:cs typeface="Trebuchet MS"/>
              </a:rPr>
              <a:t> </a:t>
            </a:r>
            <a:r>
              <a:rPr sz="900" err="1">
                <a:latin typeface="Trebuchet MS"/>
                <a:cs typeface="Trebuchet MS"/>
              </a:rPr>
              <a:t>dispositif</a:t>
            </a:r>
            <a:r>
              <a:rPr sz="900" spc="-100">
                <a:latin typeface="Trebuchet MS"/>
                <a:cs typeface="Trebuchet MS"/>
              </a:rPr>
              <a:t> </a:t>
            </a:r>
            <a:r>
              <a:rPr sz="900">
                <a:latin typeface="Trebuchet MS"/>
                <a:cs typeface="Trebuchet MS"/>
              </a:rPr>
              <a:t>de</a:t>
            </a:r>
            <a:r>
              <a:rPr sz="900" spc="35">
                <a:latin typeface="Trebuchet MS"/>
                <a:cs typeface="Trebuchet MS"/>
              </a:rPr>
              <a:t> </a:t>
            </a:r>
            <a:r>
              <a:rPr sz="900" err="1">
                <a:latin typeface="Trebuchet MS"/>
                <a:cs typeface="Trebuchet MS"/>
              </a:rPr>
              <a:t>récupération</a:t>
            </a:r>
            <a:r>
              <a:rPr sz="900" spc="-100">
                <a:latin typeface="Trebuchet MS"/>
                <a:cs typeface="Trebuchet MS"/>
              </a:rPr>
              <a:t> </a:t>
            </a:r>
            <a:r>
              <a:rPr sz="900" spc="30">
                <a:latin typeface="Trebuchet MS"/>
                <a:cs typeface="Trebuchet MS"/>
              </a:rPr>
              <a:t>des</a:t>
            </a:r>
            <a:endParaRPr sz="900">
              <a:latin typeface="Trebuchet MS"/>
              <a:cs typeface="Trebuchet MS"/>
            </a:endParaRPr>
          </a:p>
          <a:p>
            <a:pPr marL="184785">
              <a:lnSpc>
                <a:spcPct val="100000"/>
              </a:lnSpc>
              <a:spcBef>
                <a:spcPts val="540"/>
              </a:spcBef>
            </a:pPr>
            <a:r>
              <a:rPr sz="900" spc="-10" err="1">
                <a:latin typeface="Trebuchet MS"/>
                <a:cs typeface="Trebuchet MS"/>
              </a:rPr>
              <a:t>emballages</a:t>
            </a:r>
            <a:endParaRPr sz="900">
              <a:latin typeface="Trebuchet MS"/>
              <a:cs typeface="Trebuchet MS"/>
            </a:endParaRPr>
          </a:p>
          <a:p>
            <a:pPr marL="184150" indent="-171450">
              <a:lnSpc>
                <a:spcPct val="100000"/>
              </a:lnSpc>
              <a:spcBef>
                <a:spcPts val="695"/>
              </a:spcBef>
              <a:buFont typeface="Wingdings"/>
              <a:buChar char=""/>
              <a:tabLst>
                <a:tab pos="184150" algn="l"/>
              </a:tabLst>
            </a:pPr>
            <a:r>
              <a:rPr sz="900" spc="20">
                <a:latin typeface="Trebuchet MS"/>
                <a:cs typeface="Trebuchet MS"/>
              </a:rPr>
              <a:t>Sur</a:t>
            </a:r>
            <a:r>
              <a:rPr sz="900" spc="25">
                <a:latin typeface="Trebuchet MS"/>
                <a:cs typeface="Trebuchet MS"/>
              </a:rPr>
              <a:t> </a:t>
            </a:r>
            <a:r>
              <a:rPr sz="900" spc="20">
                <a:latin typeface="Trebuchet MS"/>
                <a:cs typeface="Trebuchet MS"/>
              </a:rPr>
              <a:t>un</a:t>
            </a:r>
            <a:r>
              <a:rPr sz="900" spc="60">
                <a:latin typeface="Trebuchet MS"/>
                <a:cs typeface="Trebuchet MS"/>
              </a:rPr>
              <a:t> </a:t>
            </a:r>
            <a:r>
              <a:rPr sz="900" spc="20">
                <a:latin typeface="Trebuchet MS"/>
                <a:cs typeface="Trebuchet MS"/>
              </a:rPr>
              <a:t>nouveau</a:t>
            </a:r>
            <a:r>
              <a:rPr sz="900" spc="-15">
                <a:latin typeface="Trebuchet MS"/>
                <a:cs typeface="Trebuchet MS"/>
              </a:rPr>
              <a:t> </a:t>
            </a:r>
            <a:r>
              <a:rPr sz="900" spc="20" err="1">
                <a:latin typeface="Trebuchet MS"/>
                <a:cs typeface="Trebuchet MS"/>
              </a:rPr>
              <a:t>schéma</a:t>
            </a:r>
            <a:r>
              <a:rPr sz="900" spc="-25">
                <a:latin typeface="Trebuchet MS"/>
                <a:cs typeface="Trebuchet MS"/>
              </a:rPr>
              <a:t> </a:t>
            </a:r>
            <a:r>
              <a:rPr sz="900" spc="-10">
                <a:latin typeface="Trebuchet MS"/>
                <a:cs typeface="Trebuchet MS"/>
              </a:rPr>
              <a:t>logistique</a:t>
            </a:r>
            <a:endParaRPr sz="900">
              <a:latin typeface="Trebuchet MS"/>
              <a:cs typeface="Trebuchet MS"/>
            </a:endParaRPr>
          </a:p>
          <a:p>
            <a:pPr marL="184150" indent="-171450">
              <a:lnSpc>
                <a:spcPct val="100000"/>
              </a:lnSpc>
              <a:spcBef>
                <a:spcPts val="385"/>
              </a:spcBef>
              <a:buFont typeface="Wingdings"/>
              <a:buChar char=""/>
              <a:tabLst>
                <a:tab pos="184150" algn="l"/>
              </a:tabLst>
            </a:pPr>
            <a:r>
              <a:rPr sz="900">
                <a:latin typeface="Trebuchet MS"/>
                <a:cs typeface="Trebuchet MS"/>
              </a:rPr>
              <a:t>Sur</a:t>
            </a:r>
            <a:r>
              <a:rPr sz="900" spc="20">
                <a:latin typeface="Trebuchet MS"/>
                <a:cs typeface="Trebuchet MS"/>
              </a:rPr>
              <a:t> </a:t>
            </a:r>
            <a:r>
              <a:rPr sz="900">
                <a:latin typeface="Trebuchet MS"/>
                <a:cs typeface="Trebuchet MS"/>
              </a:rPr>
              <a:t>la</a:t>
            </a:r>
            <a:r>
              <a:rPr sz="900" spc="35">
                <a:latin typeface="Trebuchet MS"/>
                <a:cs typeface="Trebuchet MS"/>
              </a:rPr>
              <a:t> </a:t>
            </a:r>
            <a:r>
              <a:rPr sz="900" spc="-25" err="1">
                <a:latin typeface="Trebuchet MS"/>
                <a:cs typeface="Trebuchet MS"/>
              </a:rPr>
              <a:t>traçabilité</a:t>
            </a:r>
            <a:r>
              <a:rPr sz="900" spc="-135">
                <a:latin typeface="Trebuchet MS"/>
                <a:cs typeface="Trebuchet MS"/>
              </a:rPr>
              <a:t> </a:t>
            </a:r>
            <a:r>
              <a:rPr sz="900" spc="-20">
                <a:latin typeface="Trebuchet MS"/>
                <a:cs typeface="Trebuchet MS"/>
              </a:rPr>
              <a:t>et</a:t>
            </a:r>
            <a:r>
              <a:rPr sz="900" spc="45">
                <a:latin typeface="Trebuchet MS"/>
                <a:cs typeface="Trebuchet MS"/>
              </a:rPr>
              <a:t> </a:t>
            </a:r>
            <a:r>
              <a:rPr sz="900">
                <a:latin typeface="Trebuchet MS"/>
                <a:cs typeface="Trebuchet MS"/>
              </a:rPr>
              <a:t>les</a:t>
            </a:r>
            <a:r>
              <a:rPr sz="900" spc="5">
                <a:latin typeface="Trebuchet MS"/>
                <a:cs typeface="Trebuchet MS"/>
              </a:rPr>
              <a:t> </a:t>
            </a:r>
            <a:r>
              <a:rPr sz="900" err="1">
                <a:latin typeface="Trebuchet MS"/>
                <a:cs typeface="Trebuchet MS"/>
              </a:rPr>
              <a:t>modalités</a:t>
            </a:r>
            <a:r>
              <a:rPr sz="900" spc="-75">
                <a:latin typeface="Trebuchet MS"/>
                <a:cs typeface="Trebuchet MS"/>
              </a:rPr>
              <a:t> </a:t>
            </a:r>
            <a:r>
              <a:rPr sz="900" spc="-25">
                <a:latin typeface="Trebuchet MS"/>
                <a:cs typeface="Trebuchet MS"/>
              </a:rPr>
              <a:t>de</a:t>
            </a:r>
            <a:endParaRPr sz="900">
              <a:latin typeface="Trebuchet MS"/>
              <a:cs typeface="Trebuchet MS"/>
            </a:endParaRPr>
          </a:p>
          <a:p>
            <a:pPr marL="184785">
              <a:lnSpc>
                <a:spcPct val="100000"/>
              </a:lnSpc>
              <a:spcBef>
                <a:spcPts val="540"/>
              </a:spcBef>
            </a:pPr>
            <a:r>
              <a:rPr sz="900" spc="-10" err="1">
                <a:latin typeface="Trebuchet MS"/>
                <a:cs typeface="Trebuchet MS"/>
              </a:rPr>
              <a:t>consigne</a:t>
            </a:r>
            <a:endParaRPr sz="900">
              <a:latin typeface="Trebuchet MS"/>
              <a:cs typeface="Trebuchet MS"/>
            </a:endParaRPr>
          </a:p>
          <a:p>
            <a:pPr marL="184150" indent="-171450">
              <a:lnSpc>
                <a:spcPct val="100000"/>
              </a:lnSpc>
              <a:spcBef>
                <a:spcPts val="695"/>
              </a:spcBef>
              <a:buFont typeface="Wingdings"/>
              <a:buChar char=""/>
              <a:tabLst>
                <a:tab pos="184150" algn="l"/>
              </a:tabLst>
            </a:pPr>
            <a:r>
              <a:rPr sz="900">
                <a:latin typeface="Trebuchet MS"/>
                <a:cs typeface="Trebuchet MS"/>
              </a:rPr>
              <a:t>Sur</a:t>
            </a:r>
            <a:r>
              <a:rPr sz="900" spc="-5">
                <a:latin typeface="Trebuchet MS"/>
                <a:cs typeface="Trebuchet MS"/>
              </a:rPr>
              <a:t> </a:t>
            </a:r>
            <a:r>
              <a:rPr sz="900">
                <a:latin typeface="Trebuchet MS"/>
                <a:cs typeface="Trebuchet MS"/>
              </a:rPr>
              <a:t>le</a:t>
            </a:r>
            <a:r>
              <a:rPr sz="900" spc="15">
                <a:latin typeface="Trebuchet MS"/>
                <a:cs typeface="Trebuchet MS"/>
              </a:rPr>
              <a:t> </a:t>
            </a:r>
            <a:r>
              <a:rPr sz="900" spc="-10">
                <a:latin typeface="Trebuchet MS"/>
                <a:cs typeface="Trebuchet MS"/>
              </a:rPr>
              <a:t>lavage</a:t>
            </a:r>
            <a:endParaRPr sz="900">
              <a:latin typeface="Trebuchet MS"/>
              <a:cs typeface="Trebuchet MS"/>
            </a:endParaRPr>
          </a:p>
          <a:p>
            <a:pPr marL="184150" indent="-171450">
              <a:lnSpc>
                <a:spcPct val="100000"/>
              </a:lnSpc>
              <a:spcBef>
                <a:spcPts val="385"/>
              </a:spcBef>
              <a:buFont typeface="Wingdings"/>
              <a:buChar char=""/>
              <a:tabLst>
                <a:tab pos="184150" algn="l"/>
              </a:tabLst>
            </a:pPr>
            <a:r>
              <a:rPr sz="900">
                <a:latin typeface="Trebuchet MS"/>
                <a:cs typeface="Trebuchet MS"/>
              </a:rPr>
              <a:t>Sur</a:t>
            </a:r>
            <a:r>
              <a:rPr sz="900" spc="5">
                <a:latin typeface="Trebuchet MS"/>
                <a:cs typeface="Trebuchet MS"/>
              </a:rPr>
              <a:t> </a:t>
            </a:r>
            <a:r>
              <a:rPr sz="900">
                <a:latin typeface="Trebuchet MS"/>
                <a:cs typeface="Trebuchet MS"/>
              </a:rPr>
              <a:t>le</a:t>
            </a:r>
            <a:r>
              <a:rPr sz="900" spc="30">
                <a:latin typeface="Trebuchet MS"/>
                <a:cs typeface="Trebuchet MS"/>
              </a:rPr>
              <a:t> </a:t>
            </a:r>
            <a:r>
              <a:rPr sz="900" err="1">
                <a:latin typeface="Trebuchet MS"/>
                <a:cs typeface="Trebuchet MS"/>
              </a:rPr>
              <a:t>dispositif</a:t>
            </a:r>
            <a:r>
              <a:rPr sz="900" spc="-110">
                <a:latin typeface="Trebuchet MS"/>
                <a:cs typeface="Trebuchet MS"/>
              </a:rPr>
              <a:t> </a:t>
            </a:r>
            <a:r>
              <a:rPr sz="900">
                <a:latin typeface="Trebuchet MS"/>
                <a:cs typeface="Trebuchet MS"/>
              </a:rPr>
              <a:t>de</a:t>
            </a:r>
            <a:r>
              <a:rPr sz="900" spc="20">
                <a:latin typeface="Trebuchet MS"/>
                <a:cs typeface="Trebuchet MS"/>
              </a:rPr>
              <a:t> </a:t>
            </a:r>
            <a:r>
              <a:rPr sz="900" spc="-10">
                <a:latin typeface="Trebuchet MS"/>
                <a:cs typeface="Trebuchet MS"/>
              </a:rPr>
              <a:t>distribution</a:t>
            </a:r>
            <a:r>
              <a:rPr sz="900" spc="-130">
                <a:latin typeface="Trebuchet MS"/>
                <a:cs typeface="Trebuchet MS"/>
              </a:rPr>
              <a:t> </a:t>
            </a:r>
            <a:r>
              <a:rPr sz="900">
                <a:latin typeface="Trebuchet MS"/>
                <a:cs typeface="Trebuchet MS"/>
              </a:rPr>
              <a:t>du</a:t>
            </a:r>
            <a:r>
              <a:rPr sz="900" spc="20">
                <a:latin typeface="Trebuchet MS"/>
                <a:cs typeface="Trebuchet MS"/>
              </a:rPr>
              <a:t> </a:t>
            </a:r>
            <a:r>
              <a:rPr sz="900" spc="-20" err="1">
                <a:latin typeface="Trebuchet MS"/>
                <a:cs typeface="Trebuchet MS"/>
              </a:rPr>
              <a:t>vrac</a:t>
            </a:r>
            <a:endParaRPr sz="900">
              <a:latin typeface="Trebuchet MS"/>
              <a:cs typeface="Trebuchet MS"/>
            </a:endParaRPr>
          </a:p>
          <a:p>
            <a:pPr marL="184785">
              <a:lnSpc>
                <a:spcPct val="100000"/>
              </a:lnSpc>
              <a:spcBef>
                <a:spcPts val="540"/>
              </a:spcBef>
            </a:pPr>
            <a:r>
              <a:rPr sz="900" spc="10" err="1">
                <a:latin typeface="Trebuchet MS"/>
                <a:cs typeface="Trebuchet MS"/>
              </a:rPr>
              <a:t>associé</a:t>
            </a:r>
            <a:r>
              <a:rPr sz="900" spc="-55">
                <a:latin typeface="Trebuchet MS"/>
                <a:cs typeface="Trebuchet MS"/>
              </a:rPr>
              <a:t> </a:t>
            </a:r>
            <a:r>
              <a:rPr sz="900" spc="10">
                <a:latin typeface="Trebuchet MS"/>
                <a:cs typeface="Trebuchet MS"/>
              </a:rPr>
              <a:t>à</a:t>
            </a:r>
            <a:r>
              <a:rPr sz="900" spc="25">
                <a:latin typeface="Trebuchet MS"/>
                <a:cs typeface="Trebuchet MS"/>
              </a:rPr>
              <a:t> </a:t>
            </a:r>
            <a:r>
              <a:rPr sz="900" spc="10" err="1">
                <a:latin typeface="Trebuchet MS"/>
                <a:cs typeface="Trebuchet MS"/>
              </a:rPr>
              <a:t>une</a:t>
            </a:r>
            <a:r>
              <a:rPr sz="900" spc="10">
                <a:latin typeface="Trebuchet MS"/>
                <a:cs typeface="Trebuchet MS"/>
              </a:rPr>
              <a:t> solution</a:t>
            </a:r>
            <a:r>
              <a:rPr sz="900" spc="-75">
                <a:latin typeface="Trebuchet MS"/>
                <a:cs typeface="Trebuchet MS"/>
              </a:rPr>
              <a:t> </a:t>
            </a:r>
            <a:r>
              <a:rPr sz="900" spc="10">
                <a:latin typeface="Trebuchet MS"/>
                <a:cs typeface="Trebuchet MS"/>
              </a:rPr>
              <a:t>de</a:t>
            </a:r>
            <a:r>
              <a:rPr sz="900" spc="30">
                <a:latin typeface="Trebuchet MS"/>
                <a:cs typeface="Trebuchet MS"/>
              </a:rPr>
              <a:t> </a:t>
            </a:r>
            <a:r>
              <a:rPr sz="900" spc="-10" err="1">
                <a:latin typeface="Trebuchet MS"/>
                <a:cs typeface="Trebuchet MS"/>
              </a:rPr>
              <a:t>réemploi</a:t>
            </a:r>
            <a:endParaRPr sz="900">
              <a:latin typeface="Trebuchet MS"/>
              <a:cs typeface="Trebuchet MS"/>
            </a:endParaRPr>
          </a:p>
        </p:txBody>
      </p:sp>
      <p:sp>
        <p:nvSpPr>
          <p:cNvPr id="6" name="object 5">
            <a:extLst>
              <a:ext uri="{FF2B5EF4-FFF2-40B4-BE49-F238E27FC236}">
                <a16:creationId xmlns:a16="http://schemas.microsoft.com/office/drawing/2014/main" id="{573A1064-B789-9B9F-F4E7-4016D9E86A63}"/>
              </a:ext>
            </a:extLst>
          </p:cNvPr>
          <p:cNvSpPr txBox="1"/>
          <p:nvPr/>
        </p:nvSpPr>
        <p:spPr>
          <a:xfrm>
            <a:off x="131165" y="2229789"/>
            <a:ext cx="1487170" cy="1789430"/>
          </a:xfrm>
          <a:prstGeom prst="rect">
            <a:avLst/>
          </a:prstGeom>
        </p:spPr>
        <p:txBody>
          <a:bodyPr vert="horz" wrap="square" lIns="0" tIns="81280" rIns="0" bIns="0" rtlCol="0">
            <a:spAutoFit/>
          </a:bodyPr>
          <a:lstStyle/>
          <a:p>
            <a:pPr marL="184150" indent="-171450">
              <a:lnSpc>
                <a:spcPct val="100000"/>
              </a:lnSpc>
              <a:spcBef>
                <a:spcPts val="640"/>
              </a:spcBef>
              <a:buFont typeface="Wingdings"/>
              <a:buChar char=""/>
              <a:tabLst>
                <a:tab pos="184150" algn="l"/>
              </a:tabLst>
            </a:pPr>
            <a:r>
              <a:rPr sz="900">
                <a:latin typeface="Trebuchet MS"/>
                <a:cs typeface="Trebuchet MS"/>
              </a:rPr>
              <a:t>Etude</a:t>
            </a:r>
            <a:r>
              <a:rPr sz="900" spc="35">
                <a:latin typeface="Trebuchet MS"/>
                <a:cs typeface="Trebuchet MS"/>
              </a:rPr>
              <a:t> </a:t>
            </a:r>
            <a:r>
              <a:rPr sz="900">
                <a:latin typeface="Trebuchet MS"/>
                <a:cs typeface="Trebuchet MS"/>
              </a:rPr>
              <a:t>de</a:t>
            </a:r>
            <a:r>
              <a:rPr sz="900" spc="65">
                <a:latin typeface="Trebuchet MS"/>
                <a:cs typeface="Trebuchet MS"/>
              </a:rPr>
              <a:t> </a:t>
            </a:r>
            <a:r>
              <a:rPr sz="900" spc="-10">
                <a:latin typeface="Trebuchet MS"/>
                <a:cs typeface="Trebuchet MS"/>
              </a:rPr>
              <a:t>faisabilité</a:t>
            </a:r>
            <a:endParaRPr sz="900">
              <a:latin typeface="Trebuchet MS"/>
              <a:cs typeface="Trebuchet MS"/>
            </a:endParaRPr>
          </a:p>
          <a:p>
            <a:pPr marL="184150" indent="-171450">
              <a:lnSpc>
                <a:spcPct val="100000"/>
              </a:lnSpc>
              <a:spcBef>
                <a:spcPts val="540"/>
              </a:spcBef>
              <a:buFont typeface="Wingdings"/>
              <a:buChar char=""/>
              <a:tabLst>
                <a:tab pos="184150" algn="l"/>
              </a:tabLst>
            </a:pPr>
            <a:r>
              <a:rPr sz="900">
                <a:latin typeface="Trebuchet MS"/>
                <a:cs typeface="Trebuchet MS"/>
              </a:rPr>
              <a:t>Etude</a:t>
            </a:r>
            <a:r>
              <a:rPr sz="900" spc="25">
                <a:latin typeface="Trebuchet MS"/>
                <a:cs typeface="Trebuchet MS"/>
              </a:rPr>
              <a:t> </a:t>
            </a:r>
            <a:r>
              <a:rPr sz="900">
                <a:latin typeface="Trebuchet MS"/>
                <a:cs typeface="Trebuchet MS"/>
              </a:rPr>
              <a:t>en</a:t>
            </a:r>
            <a:r>
              <a:rPr sz="900" spc="55">
                <a:latin typeface="Trebuchet MS"/>
                <a:cs typeface="Trebuchet MS"/>
              </a:rPr>
              <a:t> </a:t>
            </a:r>
            <a:r>
              <a:rPr sz="900" spc="-25">
                <a:latin typeface="Trebuchet MS"/>
                <a:cs typeface="Trebuchet MS"/>
              </a:rPr>
              <a:t>R&amp;D</a:t>
            </a:r>
            <a:endParaRPr sz="900">
              <a:latin typeface="Trebuchet MS"/>
              <a:cs typeface="Trebuchet MS"/>
            </a:endParaRPr>
          </a:p>
          <a:p>
            <a:pPr marL="184150" indent="-171450">
              <a:lnSpc>
                <a:spcPct val="100000"/>
              </a:lnSpc>
              <a:spcBef>
                <a:spcPts val="380"/>
              </a:spcBef>
              <a:buFont typeface="Wingdings"/>
              <a:buChar char=""/>
              <a:tabLst>
                <a:tab pos="184150" algn="l"/>
              </a:tabLst>
            </a:pPr>
            <a:r>
              <a:rPr sz="900">
                <a:latin typeface="Trebuchet MS"/>
                <a:cs typeface="Trebuchet MS"/>
              </a:rPr>
              <a:t>Etude</a:t>
            </a:r>
            <a:r>
              <a:rPr sz="900" spc="60">
                <a:latin typeface="Trebuchet MS"/>
                <a:cs typeface="Trebuchet MS"/>
              </a:rPr>
              <a:t> </a:t>
            </a:r>
            <a:r>
              <a:rPr sz="900" spc="-10">
                <a:latin typeface="Trebuchet MS"/>
                <a:cs typeface="Trebuchet MS"/>
              </a:rPr>
              <a:t>d’opportunités</a:t>
            </a:r>
            <a:endParaRPr sz="900">
              <a:latin typeface="Trebuchet MS"/>
              <a:cs typeface="Trebuchet MS"/>
            </a:endParaRPr>
          </a:p>
          <a:p>
            <a:pPr marL="184785">
              <a:lnSpc>
                <a:spcPct val="100000"/>
              </a:lnSpc>
              <a:spcBef>
                <a:spcPts val="540"/>
              </a:spcBef>
            </a:pPr>
            <a:r>
              <a:rPr sz="900" spc="-10">
                <a:latin typeface="Trebuchet MS"/>
                <a:cs typeface="Trebuchet MS"/>
              </a:rPr>
              <a:t>consommateur</a:t>
            </a:r>
            <a:endParaRPr sz="900">
              <a:latin typeface="Trebuchet MS"/>
              <a:cs typeface="Trebuchet MS"/>
            </a:endParaRPr>
          </a:p>
          <a:p>
            <a:pPr marL="183515" marR="325755" indent="-171450">
              <a:lnSpc>
                <a:spcPct val="100000"/>
              </a:lnSpc>
              <a:spcBef>
                <a:spcPts val="700"/>
              </a:spcBef>
              <a:buFont typeface="Wingdings"/>
              <a:buChar char=""/>
              <a:tabLst>
                <a:tab pos="184785" algn="l"/>
              </a:tabLst>
            </a:pPr>
            <a:r>
              <a:rPr sz="900" spc="-10">
                <a:latin typeface="Trebuchet MS"/>
                <a:cs typeface="Trebuchet MS"/>
              </a:rPr>
              <a:t>Etude 	environnementale</a:t>
            </a:r>
            <a:endParaRPr sz="900">
              <a:latin typeface="Trebuchet MS"/>
              <a:cs typeface="Trebuchet MS"/>
            </a:endParaRPr>
          </a:p>
          <a:p>
            <a:pPr marL="184150" indent="-171450">
              <a:lnSpc>
                <a:spcPct val="100000"/>
              </a:lnSpc>
              <a:spcBef>
                <a:spcPts val="390"/>
              </a:spcBef>
              <a:buFont typeface="Wingdings"/>
              <a:buChar char=""/>
              <a:tabLst>
                <a:tab pos="184150" algn="l"/>
              </a:tabLst>
            </a:pPr>
            <a:r>
              <a:rPr sz="900" spc="10">
                <a:latin typeface="Trebuchet MS"/>
                <a:cs typeface="Trebuchet MS"/>
              </a:rPr>
              <a:t>Etudes</a:t>
            </a:r>
            <a:r>
              <a:rPr sz="900" spc="-10">
                <a:latin typeface="Trebuchet MS"/>
                <a:cs typeface="Trebuchet MS"/>
              </a:rPr>
              <a:t> </a:t>
            </a:r>
            <a:r>
              <a:rPr sz="900" spc="10">
                <a:latin typeface="Trebuchet MS"/>
                <a:cs typeface="Trebuchet MS"/>
              </a:rPr>
              <a:t>sur</a:t>
            </a:r>
            <a:r>
              <a:rPr sz="900" spc="15">
                <a:latin typeface="Trebuchet MS"/>
                <a:cs typeface="Trebuchet MS"/>
              </a:rPr>
              <a:t> </a:t>
            </a:r>
            <a:r>
              <a:rPr sz="900" spc="10">
                <a:latin typeface="Trebuchet MS"/>
                <a:cs typeface="Trebuchet MS"/>
              </a:rPr>
              <a:t>les</a:t>
            </a:r>
            <a:r>
              <a:rPr sz="900" spc="25">
                <a:latin typeface="Trebuchet MS"/>
                <a:cs typeface="Trebuchet MS"/>
              </a:rPr>
              <a:t> </a:t>
            </a:r>
            <a:r>
              <a:rPr sz="900" spc="-10">
                <a:latin typeface="Trebuchet MS"/>
                <a:cs typeface="Trebuchet MS"/>
              </a:rPr>
              <a:t>dispositifs</a:t>
            </a:r>
            <a:endParaRPr sz="900">
              <a:latin typeface="Trebuchet MS"/>
              <a:cs typeface="Trebuchet MS"/>
            </a:endParaRPr>
          </a:p>
          <a:p>
            <a:pPr marL="184785" marR="26034">
              <a:lnSpc>
                <a:spcPct val="150000"/>
              </a:lnSpc>
            </a:pPr>
            <a:r>
              <a:rPr sz="900">
                <a:latin typeface="Trebuchet MS"/>
                <a:cs typeface="Trebuchet MS"/>
              </a:rPr>
              <a:t>pour </a:t>
            </a:r>
            <a:r>
              <a:rPr sz="900" spc="-30">
                <a:latin typeface="Trebuchet MS"/>
                <a:cs typeface="Trebuchet MS"/>
              </a:rPr>
              <a:t>faciliter</a:t>
            </a:r>
            <a:r>
              <a:rPr sz="900" spc="-105">
                <a:latin typeface="Trebuchet MS"/>
                <a:cs typeface="Trebuchet MS"/>
              </a:rPr>
              <a:t> </a:t>
            </a:r>
            <a:r>
              <a:rPr sz="900">
                <a:latin typeface="Trebuchet MS"/>
                <a:cs typeface="Trebuchet MS"/>
              </a:rPr>
              <a:t>le</a:t>
            </a:r>
            <a:r>
              <a:rPr sz="900" spc="15">
                <a:latin typeface="Trebuchet MS"/>
                <a:cs typeface="Trebuchet MS"/>
              </a:rPr>
              <a:t> </a:t>
            </a:r>
            <a:r>
              <a:rPr sz="900" spc="-10">
                <a:latin typeface="Trebuchet MS"/>
                <a:cs typeface="Trebuchet MS"/>
              </a:rPr>
              <a:t>parcours consommateur</a:t>
            </a:r>
            <a:endParaRPr sz="900">
              <a:latin typeface="Trebuchet MS"/>
              <a:cs typeface="Trebuchet MS"/>
            </a:endParaRPr>
          </a:p>
        </p:txBody>
      </p:sp>
      <p:sp>
        <p:nvSpPr>
          <p:cNvPr id="13" name="object 7">
            <a:extLst>
              <a:ext uri="{FF2B5EF4-FFF2-40B4-BE49-F238E27FC236}">
                <a16:creationId xmlns:a16="http://schemas.microsoft.com/office/drawing/2014/main" id="{255253EB-4966-7374-3F47-5363B667D9E4}"/>
              </a:ext>
            </a:extLst>
          </p:cNvPr>
          <p:cNvSpPr txBox="1"/>
          <p:nvPr/>
        </p:nvSpPr>
        <p:spPr>
          <a:xfrm>
            <a:off x="9790938" y="2209901"/>
            <a:ext cx="2130425" cy="2907665"/>
          </a:xfrm>
          <a:prstGeom prst="rect">
            <a:avLst/>
          </a:prstGeom>
        </p:spPr>
        <p:txBody>
          <a:bodyPr vert="horz" wrap="square" lIns="0" tIns="12700" rIns="0" bIns="0" rtlCol="0">
            <a:spAutoFit/>
          </a:bodyPr>
          <a:lstStyle/>
          <a:p>
            <a:pPr marL="183515" marR="661670" indent="-171450">
              <a:lnSpc>
                <a:spcPct val="150000"/>
              </a:lnSpc>
              <a:spcBef>
                <a:spcPts val="100"/>
              </a:spcBef>
              <a:buFont typeface="Wingdings"/>
              <a:buChar char=""/>
              <a:tabLst>
                <a:tab pos="184785" algn="l"/>
              </a:tabLst>
            </a:pPr>
            <a:r>
              <a:rPr sz="900" spc="20">
                <a:latin typeface="Trebuchet MS"/>
                <a:cs typeface="Trebuchet MS"/>
              </a:rPr>
              <a:t>Recherche</a:t>
            </a:r>
            <a:r>
              <a:rPr sz="900" spc="-45">
                <a:latin typeface="Trebuchet MS"/>
                <a:cs typeface="Trebuchet MS"/>
              </a:rPr>
              <a:t> </a:t>
            </a:r>
            <a:r>
              <a:rPr sz="900" spc="20">
                <a:latin typeface="Trebuchet MS"/>
                <a:cs typeface="Trebuchet MS"/>
              </a:rPr>
              <a:t>de</a:t>
            </a:r>
            <a:r>
              <a:rPr sz="900" spc="40">
                <a:latin typeface="Trebuchet MS"/>
                <a:cs typeface="Trebuchet MS"/>
              </a:rPr>
              <a:t> </a:t>
            </a:r>
            <a:r>
              <a:rPr sz="900" spc="-10">
                <a:latin typeface="Trebuchet MS"/>
                <a:cs typeface="Trebuchet MS"/>
              </a:rPr>
              <a:t>nouvelles 	connaissances</a:t>
            </a:r>
            <a:endParaRPr sz="900">
              <a:latin typeface="Trebuchet MS"/>
              <a:cs typeface="Trebuchet MS"/>
            </a:endParaRPr>
          </a:p>
          <a:p>
            <a:pPr marL="183515" marR="68580" indent="-171450">
              <a:lnSpc>
                <a:spcPct val="150000"/>
              </a:lnSpc>
              <a:buFont typeface="Wingdings"/>
              <a:buChar char=""/>
              <a:tabLst>
                <a:tab pos="184785" algn="l"/>
              </a:tabLst>
            </a:pPr>
            <a:r>
              <a:rPr sz="900" spc="20">
                <a:latin typeface="Trebuchet MS"/>
                <a:cs typeface="Trebuchet MS"/>
              </a:rPr>
              <a:t>Recherche</a:t>
            </a:r>
            <a:r>
              <a:rPr sz="900" spc="-35">
                <a:latin typeface="Trebuchet MS"/>
                <a:cs typeface="Trebuchet MS"/>
              </a:rPr>
              <a:t> </a:t>
            </a:r>
            <a:r>
              <a:rPr sz="900" spc="20">
                <a:latin typeface="Trebuchet MS"/>
                <a:cs typeface="Trebuchet MS"/>
              </a:rPr>
              <a:t>de</a:t>
            </a:r>
            <a:r>
              <a:rPr sz="900" spc="50">
                <a:latin typeface="Trebuchet MS"/>
                <a:cs typeface="Trebuchet MS"/>
              </a:rPr>
              <a:t> </a:t>
            </a:r>
            <a:r>
              <a:rPr sz="900" spc="10">
                <a:latin typeface="Trebuchet MS"/>
                <a:cs typeface="Trebuchet MS"/>
              </a:rPr>
              <a:t>solutions</a:t>
            </a:r>
            <a:r>
              <a:rPr sz="900" spc="-65">
                <a:latin typeface="Trebuchet MS"/>
                <a:cs typeface="Trebuchet MS"/>
              </a:rPr>
              <a:t> </a:t>
            </a:r>
            <a:r>
              <a:rPr sz="900" spc="-10">
                <a:latin typeface="Trebuchet MS"/>
                <a:cs typeface="Trebuchet MS"/>
              </a:rPr>
              <a:t>alternatives 	</a:t>
            </a:r>
            <a:r>
              <a:rPr sz="900" spc="-20">
                <a:latin typeface="Trebuchet MS"/>
                <a:cs typeface="Trebuchet MS"/>
              </a:rPr>
              <a:t>(matières,</a:t>
            </a:r>
            <a:r>
              <a:rPr sz="900" spc="-60">
                <a:latin typeface="Trebuchet MS"/>
                <a:cs typeface="Trebuchet MS"/>
              </a:rPr>
              <a:t> </a:t>
            </a:r>
            <a:r>
              <a:rPr sz="900" spc="-10">
                <a:latin typeface="Trebuchet MS"/>
                <a:cs typeface="Trebuchet MS"/>
              </a:rPr>
              <a:t>produits…)</a:t>
            </a:r>
            <a:endParaRPr sz="900">
              <a:latin typeface="Trebuchet MS"/>
              <a:cs typeface="Trebuchet MS"/>
            </a:endParaRPr>
          </a:p>
          <a:p>
            <a:pPr marL="184150" indent="-171450">
              <a:lnSpc>
                <a:spcPct val="100000"/>
              </a:lnSpc>
              <a:spcBef>
                <a:spcPts val="545"/>
              </a:spcBef>
              <a:buFont typeface="Wingdings"/>
              <a:buChar char=""/>
              <a:tabLst>
                <a:tab pos="184150" algn="l"/>
              </a:tabLst>
            </a:pPr>
            <a:r>
              <a:rPr sz="900">
                <a:latin typeface="Trebuchet MS"/>
                <a:cs typeface="Trebuchet MS"/>
              </a:rPr>
              <a:t>Conception</a:t>
            </a:r>
            <a:r>
              <a:rPr sz="900" spc="-30">
                <a:latin typeface="Trebuchet MS"/>
                <a:cs typeface="Trebuchet MS"/>
              </a:rPr>
              <a:t> </a:t>
            </a:r>
            <a:r>
              <a:rPr sz="900" spc="-10">
                <a:latin typeface="Trebuchet MS"/>
                <a:cs typeface="Trebuchet MS"/>
              </a:rPr>
              <a:t>d’un</a:t>
            </a:r>
            <a:r>
              <a:rPr sz="900" spc="30">
                <a:latin typeface="Trebuchet MS"/>
                <a:cs typeface="Trebuchet MS"/>
              </a:rPr>
              <a:t> </a:t>
            </a:r>
            <a:r>
              <a:rPr sz="900">
                <a:latin typeface="Trebuchet MS"/>
                <a:cs typeface="Trebuchet MS"/>
              </a:rPr>
              <a:t>dispositif</a:t>
            </a:r>
            <a:r>
              <a:rPr sz="900" spc="-75">
                <a:latin typeface="Trebuchet MS"/>
                <a:cs typeface="Trebuchet MS"/>
              </a:rPr>
              <a:t> </a:t>
            </a:r>
            <a:r>
              <a:rPr sz="900" spc="-25">
                <a:latin typeface="Trebuchet MS"/>
                <a:cs typeface="Trebuchet MS"/>
              </a:rPr>
              <a:t>de</a:t>
            </a:r>
            <a:endParaRPr sz="900">
              <a:latin typeface="Trebuchet MS"/>
              <a:cs typeface="Trebuchet MS"/>
            </a:endParaRPr>
          </a:p>
          <a:p>
            <a:pPr marL="184785">
              <a:lnSpc>
                <a:spcPct val="100000"/>
              </a:lnSpc>
              <a:spcBef>
                <a:spcPts val="540"/>
              </a:spcBef>
            </a:pPr>
            <a:r>
              <a:rPr sz="900" spc="-10">
                <a:latin typeface="Trebuchet MS"/>
                <a:cs typeface="Trebuchet MS"/>
              </a:rPr>
              <a:t>récupération</a:t>
            </a:r>
            <a:endParaRPr sz="900">
              <a:latin typeface="Trebuchet MS"/>
              <a:cs typeface="Trebuchet MS"/>
            </a:endParaRPr>
          </a:p>
          <a:p>
            <a:pPr marL="183515" marR="370205" indent="-171450">
              <a:lnSpc>
                <a:spcPct val="150000"/>
              </a:lnSpc>
              <a:buFont typeface="Wingdings"/>
              <a:buChar char=""/>
              <a:tabLst>
                <a:tab pos="184785" algn="l"/>
              </a:tabLst>
            </a:pPr>
            <a:r>
              <a:rPr sz="900" spc="10">
                <a:latin typeface="Trebuchet MS"/>
                <a:cs typeface="Trebuchet MS"/>
              </a:rPr>
              <a:t>Conception</a:t>
            </a:r>
            <a:r>
              <a:rPr sz="900" spc="-20">
                <a:latin typeface="Trebuchet MS"/>
                <a:cs typeface="Trebuchet MS"/>
              </a:rPr>
              <a:t> </a:t>
            </a:r>
            <a:r>
              <a:rPr sz="900" spc="10">
                <a:latin typeface="Trebuchet MS"/>
                <a:cs typeface="Trebuchet MS"/>
              </a:rPr>
              <a:t>et/ou</a:t>
            </a:r>
            <a:r>
              <a:rPr sz="900" spc="20">
                <a:latin typeface="Trebuchet MS"/>
                <a:cs typeface="Trebuchet MS"/>
              </a:rPr>
              <a:t> </a:t>
            </a:r>
            <a:r>
              <a:rPr sz="900" spc="10">
                <a:latin typeface="Trebuchet MS"/>
                <a:cs typeface="Trebuchet MS"/>
              </a:rPr>
              <a:t>design</a:t>
            </a:r>
            <a:r>
              <a:rPr sz="900" spc="40">
                <a:latin typeface="Trebuchet MS"/>
                <a:cs typeface="Trebuchet MS"/>
              </a:rPr>
              <a:t> </a:t>
            </a:r>
            <a:r>
              <a:rPr sz="900" spc="-20">
                <a:latin typeface="Trebuchet MS"/>
                <a:cs typeface="Trebuchet MS"/>
              </a:rPr>
              <a:t>d’un 	</a:t>
            </a:r>
            <a:r>
              <a:rPr sz="900" spc="20">
                <a:latin typeface="Trebuchet MS"/>
                <a:cs typeface="Trebuchet MS"/>
              </a:rPr>
              <a:t>emballage</a:t>
            </a:r>
            <a:r>
              <a:rPr sz="900" spc="-20">
                <a:latin typeface="Trebuchet MS"/>
                <a:cs typeface="Trebuchet MS"/>
              </a:rPr>
              <a:t> </a:t>
            </a:r>
            <a:r>
              <a:rPr sz="900" spc="-10">
                <a:latin typeface="Trebuchet MS"/>
                <a:cs typeface="Trebuchet MS"/>
              </a:rPr>
              <a:t>réemployable</a:t>
            </a:r>
            <a:endParaRPr sz="900">
              <a:latin typeface="Trebuchet MS"/>
              <a:cs typeface="Trebuchet MS"/>
            </a:endParaRPr>
          </a:p>
          <a:p>
            <a:pPr marL="183515" marR="5080" indent="-171450">
              <a:lnSpc>
                <a:spcPct val="150000"/>
              </a:lnSpc>
              <a:buFont typeface="Wingdings"/>
              <a:buChar char=""/>
              <a:tabLst>
                <a:tab pos="184785" algn="l"/>
              </a:tabLst>
            </a:pPr>
            <a:r>
              <a:rPr sz="900">
                <a:latin typeface="Trebuchet MS"/>
                <a:cs typeface="Trebuchet MS"/>
              </a:rPr>
              <a:t>Conception</a:t>
            </a:r>
            <a:r>
              <a:rPr sz="900" spc="-40">
                <a:latin typeface="Trebuchet MS"/>
                <a:cs typeface="Trebuchet MS"/>
              </a:rPr>
              <a:t> </a:t>
            </a:r>
            <a:r>
              <a:rPr sz="900" spc="-30">
                <a:latin typeface="Trebuchet MS"/>
                <a:cs typeface="Trebuchet MS"/>
              </a:rPr>
              <a:t>d’outils,</a:t>
            </a:r>
            <a:r>
              <a:rPr sz="900" spc="-45">
                <a:latin typeface="Trebuchet MS"/>
                <a:cs typeface="Trebuchet MS"/>
              </a:rPr>
              <a:t> </a:t>
            </a:r>
            <a:r>
              <a:rPr sz="900">
                <a:latin typeface="Trebuchet MS"/>
                <a:cs typeface="Trebuchet MS"/>
              </a:rPr>
              <a:t>de</a:t>
            </a:r>
            <a:r>
              <a:rPr sz="900" spc="60">
                <a:latin typeface="Trebuchet MS"/>
                <a:cs typeface="Trebuchet MS"/>
              </a:rPr>
              <a:t> </a:t>
            </a:r>
            <a:r>
              <a:rPr sz="900">
                <a:latin typeface="Trebuchet MS"/>
                <a:cs typeface="Trebuchet MS"/>
              </a:rPr>
              <a:t>gabarits</a:t>
            </a:r>
            <a:r>
              <a:rPr sz="900" spc="-30">
                <a:latin typeface="Trebuchet MS"/>
                <a:cs typeface="Trebuchet MS"/>
              </a:rPr>
              <a:t> </a:t>
            </a:r>
            <a:r>
              <a:rPr sz="900" spc="-20">
                <a:latin typeface="Trebuchet MS"/>
                <a:cs typeface="Trebuchet MS"/>
              </a:rPr>
              <a:t>et</a:t>
            </a:r>
            <a:r>
              <a:rPr sz="900" spc="60">
                <a:latin typeface="Trebuchet MS"/>
                <a:cs typeface="Trebuchet MS"/>
              </a:rPr>
              <a:t> </a:t>
            </a:r>
            <a:r>
              <a:rPr sz="900" spc="-25">
                <a:latin typeface="Trebuchet MS"/>
                <a:cs typeface="Trebuchet MS"/>
              </a:rPr>
              <a:t>de 	</a:t>
            </a:r>
            <a:r>
              <a:rPr sz="900" spc="20">
                <a:latin typeface="Trebuchet MS"/>
                <a:cs typeface="Trebuchet MS"/>
              </a:rPr>
              <a:t>moules</a:t>
            </a:r>
            <a:r>
              <a:rPr sz="900" spc="-45">
                <a:latin typeface="Trebuchet MS"/>
                <a:cs typeface="Trebuchet MS"/>
              </a:rPr>
              <a:t> </a:t>
            </a:r>
            <a:r>
              <a:rPr sz="900" spc="55">
                <a:latin typeface="Trebuchet MS"/>
                <a:cs typeface="Trebuchet MS"/>
              </a:rPr>
              <a:t>des</a:t>
            </a:r>
            <a:r>
              <a:rPr sz="900" spc="25">
                <a:latin typeface="Trebuchet MS"/>
                <a:cs typeface="Trebuchet MS"/>
              </a:rPr>
              <a:t> </a:t>
            </a:r>
            <a:r>
              <a:rPr sz="900" spc="-10">
                <a:latin typeface="Trebuchet MS"/>
                <a:cs typeface="Trebuchet MS"/>
              </a:rPr>
              <a:t>équipements</a:t>
            </a:r>
            <a:endParaRPr sz="900">
              <a:latin typeface="Trebuchet MS"/>
              <a:cs typeface="Trebuchet MS"/>
            </a:endParaRPr>
          </a:p>
          <a:p>
            <a:pPr marL="184150" indent="-171450">
              <a:lnSpc>
                <a:spcPct val="100000"/>
              </a:lnSpc>
              <a:spcBef>
                <a:spcPts val="545"/>
              </a:spcBef>
              <a:buFont typeface="Wingdings"/>
              <a:buChar char=""/>
              <a:tabLst>
                <a:tab pos="184150" algn="l"/>
              </a:tabLst>
            </a:pPr>
            <a:r>
              <a:rPr sz="900">
                <a:latin typeface="Trebuchet MS"/>
                <a:cs typeface="Trebuchet MS"/>
              </a:rPr>
              <a:t>Tests</a:t>
            </a:r>
            <a:r>
              <a:rPr sz="900" spc="25">
                <a:latin typeface="Trebuchet MS"/>
                <a:cs typeface="Trebuchet MS"/>
              </a:rPr>
              <a:t> </a:t>
            </a:r>
            <a:r>
              <a:rPr sz="900">
                <a:latin typeface="Trebuchet MS"/>
                <a:cs typeface="Trebuchet MS"/>
              </a:rPr>
              <a:t>liés</a:t>
            </a:r>
            <a:r>
              <a:rPr sz="900" spc="15">
                <a:latin typeface="Trebuchet MS"/>
                <a:cs typeface="Trebuchet MS"/>
              </a:rPr>
              <a:t> </a:t>
            </a:r>
            <a:r>
              <a:rPr sz="900">
                <a:latin typeface="Trebuchet MS"/>
                <a:cs typeface="Trebuchet MS"/>
              </a:rPr>
              <a:t>à</a:t>
            </a:r>
            <a:r>
              <a:rPr sz="900" spc="80">
                <a:latin typeface="Trebuchet MS"/>
                <a:cs typeface="Trebuchet MS"/>
              </a:rPr>
              <a:t> </a:t>
            </a:r>
            <a:r>
              <a:rPr sz="900">
                <a:latin typeface="Trebuchet MS"/>
                <a:cs typeface="Trebuchet MS"/>
              </a:rPr>
              <a:t>de</a:t>
            </a:r>
            <a:r>
              <a:rPr sz="900" spc="60">
                <a:latin typeface="Trebuchet MS"/>
                <a:cs typeface="Trebuchet MS"/>
              </a:rPr>
              <a:t> </a:t>
            </a:r>
            <a:r>
              <a:rPr sz="900">
                <a:latin typeface="Trebuchet MS"/>
                <a:cs typeface="Trebuchet MS"/>
              </a:rPr>
              <a:t>nouveaux</a:t>
            </a:r>
            <a:r>
              <a:rPr sz="900" spc="-10">
                <a:latin typeface="Trebuchet MS"/>
                <a:cs typeface="Trebuchet MS"/>
              </a:rPr>
              <a:t> matériaux,</a:t>
            </a:r>
            <a:endParaRPr sz="900">
              <a:latin typeface="Trebuchet MS"/>
              <a:cs typeface="Trebuchet MS"/>
            </a:endParaRPr>
          </a:p>
          <a:p>
            <a:pPr marL="184785">
              <a:lnSpc>
                <a:spcPct val="100000"/>
              </a:lnSpc>
              <a:spcBef>
                <a:spcPts val="545"/>
              </a:spcBef>
            </a:pPr>
            <a:r>
              <a:rPr sz="900" spc="-10">
                <a:latin typeface="Trebuchet MS"/>
                <a:cs typeface="Trebuchet MS"/>
              </a:rPr>
              <a:t>dispositifs,</a:t>
            </a:r>
            <a:r>
              <a:rPr sz="900" spc="-70">
                <a:latin typeface="Trebuchet MS"/>
                <a:cs typeface="Trebuchet MS"/>
              </a:rPr>
              <a:t> </a:t>
            </a:r>
            <a:r>
              <a:rPr sz="900" spc="-10">
                <a:latin typeface="Trebuchet MS"/>
                <a:cs typeface="Trebuchet MS"/>
              </a:rPr>
              <a:t>procédés…</a:t>
            </a:r>
            <a:endParaRPr sz="900">
              <a:latin typeface="Trebuchet MS"/>
              <a:cs typeface="Trebuchet MS"/>
            </a:endParaRPr>
          </a:p>
          <a:p>
            <a:pPr marL="183515" marR="525145" indent="-171450">
              <a:lnSpc>
                <a:spcPct val="150000"/>
              </a:lnSpc>
              <a:buFont typeface="Wingdings"/>
              <a:buChar char=""/>
              <a:tabLst>
                <a:tab pos="184785" algn="l"/>
              </a:tabLst>
            </a:pPr>
            <a:r>
              <a:rPr sz="900">
                <a:latin typeface="Trebuchet MS"/>
                <a:cs typeface="Trebuchet MS"/>
              </a:rPr>
              <a:t>Développement</a:t>
            </a:r>
            <a:r>
              <a:rPr sz="900" spc="100">
                <a:latin typeface="Trebuchet MS"/>
                <a:cs typeface="Trebuchet MS"/>
              </a:rPr>
              <a:t> </a:t>
            </a:r>
            <a:r>
              <a:rPr sz="900">
                <a:latin typeface="Trebuchet MS"/>
                <a:cs typeface="Trebuchet MS"/>
              </a:rPr>
              <a:t>logiciel</a:t>
            </a:r>
            <a:r>
              <a:rPr sz="900" spc="125">
                <a:latin typeface="Trebuchet MS"/>
                <a:cs typeface="Trebuchet MS"/>
              </a:rPr>
              <a:t> </a:t>
            </a:r>
            <a:r>
              <a:rPr sz="900" spc="-25">
                <a:latin typeface="Trebuchet MS"/>
                <a:cs typeface="Trebuchet MS"/>
              </a:rPr>
              <a:t>ou 	</a:t>
            </a:r>
            <a:r>
              <a:rPr sz="900">
                <a:latin typeface="Trebuchet MS"/>
                <a:cs typeface="Trebuchet MS"/>
              </a:rPr>
              <a:t>application</a:t>
            </a:r>
            <a:r>
              <a:rPr sz="900" spc="45">
                <a:latin typeface="Trebuchet MS"/>
                <a:cs typeface="Trebuchet MS"/>
              </a:rPr>
              <a:t> </a:t>
            </a:r>
            <a:r>
              <a:rPr sz="900">
                <a:latin typeface="Trebuchet MS"/>
                <a:cs typeface="Trebuchet MS"/>
              </a:rPr>
              <a:t>de</a:t>
            </a:r>
            <a:r>
              <a:rPr sz="900" spc="-90">
                <a:latin typeface="Trebuchet MS"/>
                <a:cs typeface="Trebuchet MS"/>
              </a:rPr>
              <a:t> </a:t>
            </a:r>
            <a:r>
              <a:rPr sz="900" spc="-10">
                <a:latin typeface="Trebuchet MS"/>
                <a:cs typeface="Trebuchet MS"/>
              </a:rPr>
              <a:t>traçabilité</a:t>
            </a:r>
            <a:endParaRPr sz="900">
              <a:latin typeface="Trebuchet MS"/>
              <a:cs typeface="Trebuchet MS"/>
            </a:endParaRPr>
          </a:p>
        </p:txBody>
      </p:sp>
      <p:sp>
        <p:nvSpPr>
          <p:cNvPr id="14" name="object 8">
            <a:extLst>
              <a:ext uri="{FF2B5EF4-FFF2-40B4-BE49-F238E27FC236}">
                <a16:creationId xmlns:a16="http://schemas.microsoft.com/office/drawing/2014/main" id="{422CEE2F-52AB-7867-F5A8-EFE026213A7C}"/>
              </a:ext>
            </a:extLst>
          </p:cNvPr>
          <p:cNvSpPr txBox="1"/>
          <p:nvPr/>
        </p:nvSpPr>
        <p:spPr>
          <a:xfrm>
            <a:off x="7665249" y="1628686"/>
            <a:ext cx="1778635" cy="2047875"/>
          </a:xfrm>
          <a:prstGeom prst="rect">
            <a:avLst/>
          </a:prstGeom>
        </p:spPr>
        <p:txBody>
          <a:bodyPr vert="horz" wrap="square" lIns="0" tIns="12065" rIns="0" bIns="0" rtlCol="0" anchor="t">
            <a:spAutoFit/>
          </a:bodyPr>
          <a:lstStyle/>
          <a:p>
            <a:pPr marL="206375" marR="233045" indent="102870">
              <a:lnSpc>
                <a:spcPct val="100000"/>
              </a:lnSpc>
              <a:spcBef>
                <a:spcPts val="95"/>
              </a:spcBef>
            </a:pPr>
            <a:r>
              <a:rPr sz="1600" b="1" spc="65">
                <a:solidFill>
                  <a:srgbClr val="5DC5EA"/>
                </a:solidFill>
                <a:latin typeface="Trebuchet MS"/>
                <a:cs typeface="Trebuchet MS"/>
              </a:rPr>
              <a:t>CAMPAGNE </a:t>
            </a:r>
            <a:r>
              <a:rPr sz="1600" b="1" spc="-10">
                <a:solidFill>
                  <a:srgbClr val="5DC5EA"/>
                </a:solidFill>
                <a:latin typeface="Trebuchet MS"/>
                <a:cs typeface="Trebuchet MS"/>
              </a:rPr>
              <a:t>D’INFLUENCE</a:t>
            </a:r>
            <a:endParaRPr sz="1600">
              <a:latin typeface="Trebuchet MS"/>
              <a:cs typeface="Trebuchet MS"/>
            </a:endParaRPr>
          </a:p>
          <a:p>
            <a:pPr marL="183515" marR="5080" indent="-171450">
              <a:lnSpc>
                <a:spcPct val="150100"/>
              </a:lnSpc>
              <a:spcBef>
                <a:spcPts val="740"/>
              </a:spcBef>
              <a:buFont typeface="Wingdings"/>
              <a:buChar char=""/>
              <a:tabLst>
                <a:tab pos="184785" algn="l"/>
              </a:tabLst>
            </a:pPr>
            <a:r>
              <a:rPr sz="900" spc="20">
                <a:latin typeface="Trebuchet MS"/>
                <a:cs typeface="Trebuchet MS"/>
              </a:rPr>
              <a:t>50</a:t>
            </a:r>
            <a:r>
              <a:rPr sz="900" spc="15">
                <a:latin typeface="Trebuchet MS"/>
                <a:cs typeface="Trebuchet MS"/>
              </a:rPr>
              <a:t> </a:t>
            </a:r>
            <a:r>
              <a:rPr sz="900" spc="70">
                <a:latin typeface="Trebuchet MS"/>
                <a:cs typeface="Trebuchet MS"/>
              </a:rPr>
              <a:t>000</a:t>
            </a:r>
            <a:r>
              <a:rPr sz="900" spc="25">
                <a:latin typeface="Trebuchet MS"/>
                <a:cs typeface="Trebuchet MS"/>
              </a:rPr>
              <a:t> </a:t>
            </a:r>
            <a:r>
              <a:rPr sz="900" spc="20">
                <a:latin typeface="Trebuchet MS"/>
                <a:cs typeface="Trebuchet MS"/>
              </a:rPr>
              <a:t>abonnés</a:t>
            </a:r>
            <a:r>
              <a:rPr sz="900" spc="-45">
                <a:latin typeface="Trebuchet MS"/>
                <a:cs typeface="Trebuchet MS"/>
              </a:rPr>
              <a:t> </a:t>
            </a:r>
            <a:r>
              <a:rPr sz="900" spc="-10">
                <a:latin typeface="Trebuchet MS"/>
                <a:cs typeface="Trebuchet MS"/>
              </a:rPr>
              <a:t>minimum</a:t>
            </a:r>
            <a:r>
              <a:rPr sz="900" spc="500">
                <a:latin typeface="Trebuchet MS"/>
                <a:cs typeface="Trebuchet MS"/>
              </a:rPr>
              <a:t> 	</a:t>
            </a:r>
            <a:r>
              <a:rPr sz="900">
                <a:latin typeface="Trebuchet MS"/>
                <a:cs typeface="Trebuchet MS"/>
              </a:rPr>
              <a:t>pour</a:t>
            </a:r>
            <a:r>
              <a:rPr sz="900" spc="35">
                <a:latin typeface="Trebuchet MS"/>
                <a:cs typeface="Trebuchet MS"/>
              </a:rPr>
              <a:t> </a:t>
            </a:r>
            <a:r>
              <a:rPr lang="fr-FR" sz="900" err="1">
                <a:latin typeface="Trebuchet MS"/>
                <a:cs typeface="Trebuchet MS"/>
              </a:rPr>
              <a:t>l’influenceur</a:t>
            </a:r>
            <a:r>
              <a:rPr lang="fr-FR" sz="900">
                <a:latin typeface="Trebuchet MS"/>
                <a:cs typeface="Trebuchet MS"/>
              </a:rPr>
              <a:t> qui</a:t>
            </a:r>
            <a:r>
              <a:rPr sz="900" spc="5">
                <a:latin typeface="Trebuchet MS"/>
                <a:cs typeface="Trebuchet MS"/>
              </a:rPr>
              <a:t> </a:t>
            </a:r>
            <a:r>
              <a:rPr sz="900" spc="-20">
                <a:latin typeface="Trebuchet MS"/>
                <a:cs typeface="Trebuchet MS"/>
              </a:rPr>
              <a:t>doit 	</a:t>
            </a:r>
            <a:r>
              <a:rPr sz="900">
                <a:latin typeface="Trebuchet MS"/>
                <a:cs typeface="Trebuchet MS"/>
              </a:rPr>
              <a:t>proposer</a:t>
            </a:r>
            <a:r>
              <a:rPr sz="900" spc="100">
                <a:latin typeface="Trebuchet MS"/>
                <a:cs typeface="Trebuchet MS"/>
              </a:rPr>
              <a:t> </a:t>
            </a:r>
            <a:r>
              <a:rPr sz="900">
                <a:latin typeface="Trebuchet MS"/>
                <a:cs typeface="Trebuchet MS"/>
              </a:rPr>
              <a:t>un</a:t>
            </a:r>
            <a:r>
              <a:rPr sz="900" spc="15">
                <a:latin typeface="Trebuchet MS"/>
                <a:cs typeface="Trebuchet MS"/>
              </a:rPr>
              <a:t> </a:t>
            </a:r>
            <a:r>
              <a:rPr sz="900" spc="-25">
                <a:latin typeface="Trebuchet MS"/>
                <a:cs typeface="Trebuchet MS"/>
              </a:rPr>
              <a:t>travail</a:t>
            </a:r>
            <a:r>
              <a:rPr sz="900" spc="-5">
                <a:latin typeface="Trebuchet MS"/>
                <a:cs typeface="Trebuchet MS"/>
              </a:rPr>
              <a:t> </a:t>
            </a:r>
            <a:r>
              <a:rPr sz="900" spc="-10">
                <a:latin typeface="Trebuchet MS"/>
                <a:cs typeface="Trebuchet MS"/>
              </a:rPr>
              <a:t>cohérent 	</a:t>
            </a:r>
            <a:r>
              <a:rPr sz="900">
                <a:latin typeface="Trebuchet MS"/>
                <a:cs typeface="Trebuchet MS"/>
              </a:rPr>
              <a:t>avec</a:t>
            </a:r>
            <a:r>
              <a:rPr sz="900" spc="45">
                <a:latin typeface="Trebuchet MS"/>
                <a:cs typeface="Trebuchet MS"/>
              </a:rPr>
              <a:t> </a:t>
            </a:r>
            <a:r>
              <a:rPr sz="900">
                <a:latin typeface="Trebuchet MS"/>
                <a:cs typeface="Trebuchet MS"/>
              </a:rPr>
              <a:t>les</a:t>
            </a:r>
            <a:r>
              <a:rPr sz="900" spc="65">
                <a:latin typeface="Trebuchet MS"/>
                <a:cs typeface="Trebuchet MS"/>
              </a:rPr>
              <a:t> </a:t>
            </a:r>
            <a:r>
              <a:rPr sz="900" spc="-10">
                <a:latin typeface="Trebuchet MS"/>
                <a:cs typeface="Trebuchet MS"/>
              </a:rPr>
              <a:t>objectifs</a:t>
            </a:r>
            <a:r>
              <a:rPr sz="900" spc="-90">
                <a:latin typeface="Trebuchet MS"/>
                <a:cs typeface="Trebuchet MS"/>
              </a:rPr>
              <a:t> </a:t>
            </a:r>
            <a:r>
              <a:rPr sz="900" spc="-25">
                <a:latin typeface="Trebuchet MS"/>
                <a:cs typeface="Trebuchet MS"/>
              </a:rPr>
              <a:t>de 	</a:t>
            </a:r>
            <a:r>
              <a:rPr sz="900" spc="30">
                <a:latin typeface="Trebuchet MS"/>
                <a:cs typeface="Trebuchet MS"/>
              </a:rPr>
              <a:t>développement</a:t>
            </a:r>
            <a:r>
              <a:rPr sz="900" spc="-90">
                <a:latin typeface="Trebuchet MS"/>
                <a:cs typeface="Trebuchet MS"/>
              </a:rPr>
              <a:t> </a:t>
            </a:r>
            <a:r>
              <a:rPr sz="900" spc="20">
                <a:latin typeface="Trebuchet MS"/>
                <a:cs typeface="Trebuchet MS"/>
              </a:rPr>
              <a:t>durable</a:t>
            </a:r>
            <a:r>
              <a:rPr sz="900" spc="-80">
                <a:latin typeface="Trebuchet MS"/>
                <a:cs typeface="Trebuchet MS"/>
              </a:rPr>
              <a:t> </a:t>
            </a:r>
            <a:r>
              <a:rPr sz="900" spc="-25">
                <a:latin typeface="Trebuchet MS"/>
                <a:cs typeface="Trebuchet MS"/>
              </a:rPr>
              <a:t>et 	</a:t>
            </a:r>
            <a:r>
              <a:rPr sz="900">
                <a:latin typeface="Trebuchet MS"/>
                <a:cs typeface="Trebuchet MS"/>
              </a:rPr>
              <a:t>dont</a:t>
            </a:r>
            <a:r>
              <a:rPr sz="900" spc="-50">
                <a:latin typeface="Trebuchet MS"/>
                <a:cs typeface="Trebuchet MS"/>
              </a:rPr>
              <a:t> </a:t>
            </a:r>
            <a:r>
              <a:rPr sz="900">
                <a:latin typeface="Trebuchet MS"/>
                <a:cs typeface="Trebuchet MS"/>
              </a:rPr>
              <a:t>le</a:t>
            </a:r>
            <a:r>
              <a:rPr sz="900" spc="-35">
                <a:latin typeface="Trebuchet MS"/>
                <a:cs typeface="Trebuchet MS"/>
              </a:rPr>
              <a:t> </a:t>
            </a:r>
            <a:r>
              <a:rPr sz="900" spc="60">
                <a:latin typeface="Trebuchet MS"/>
                <a:cs typeface="Trebuchet MS"/>
              </a:rPr>
              <a:t>message</a:t>
            </a:r>
            <a:r>
              <a:rPr sz="900" spc="-45">
                <a:latin typeface="Trebuchet MS"/>
                <a:cs typeface="Trebuchet MS"/>
              </a:rPr>
              <a:t> </a:t>
            </a:r>
            <a:r>
              <a:rPr sz="900" spc="-10">
                <a:latin typeface="Trebuchet MS"/>
                <a:cs typeface="Trebuchet MS"/>
              </a:rPr>
              <a:t>doit</a:t>
            </a:r>
            <a:r>
              <a:rPr sz="900" spc="-55">
                <a:latin typeface="Trebuchet MS"/>
                <a:cs typeface="Trebuchet MS"/>
              </a:rPr>
              <a:t> </a:t>
            </a:r>
            <a:r>
              <a:rPr sz="900" spc="-10">
                <a:latin typeface="Trebuchet MS"/>
                <a:cs typeface="Trebuchet MS"/>
              </a:rPr>
              <a:t>valoriser 	l’adoption</a:t>
            </a:r>
            <a:r>
              <a:rPr sz="900" spc="-110">
                <a:latin typeface="Trebuchet MS"/>
                <a:cs typeface="Trebuchet MS"/>
              </a:rPr>
              <a:t> </a:t>
            </a:r>
            <a:r>
              <a:rPr sz="900">
                <a:latin typeface="Trebuchet MS"/>
                <a:cs typeface="Trebuchet MS"/>
              </a:rPr>
              <a:t>du</a:t>
            </a:r>
            <a:r>
              <a:rPr sz="900" spc="60">
                <a:latin typeface="Trebuchet MS"/>
                <a:cs typeface="Trebuchet MS"/>
              </a:rPr>
              <a:t> </a:t>
            </a:r>
            <a:r>
              <a:rPr sz="900" spc="-10">
                <a:latin typeface="Trebuchet MS"/>
                <a:cs typeface="Trebuchet MS"/>
              </a:rPr>
              <a:t>réemploi</a:t>
            </a:r>
            <a:endParaRPr sz="900">
              <a:latin typeface="Trebuchet MS"/>
              <a:cs typeface="Trebuchet MS"/>
            </a:endParaRPr>
          </a:p>
        </p:txBody>
      </p:sp>
      <p:sp>
        <p:nvSpPr>
          <p:cNvPr id="15" name="object 9">
            <a:extLst>
              <a:ext uri="{FF2B5EF4-FFF2-40B4-BE49-F238E27FC236}">
                <a16:creationId xmlns:a16="http://schemas.microsoft.com/office/drawing/2014/main" id="{F0AA631D-E31D-5F9F-5DB7-67228C0018CF}"/>
              </a:ext>
            </a:extLst>
          </p:cNvPr>
          <p:cNvSpPr txBox="1"/>
          <p:nvPr/>
        </p:nvSpPr>
        <p:spPr>
          <a:xfrm>
            <a:off x="485952" y="1788934"/>
            <a:ext cx="815975" cy="269240"/>
          </a:xfrm>
          <a:prstGeom prst="rect">
            <a:avLst/>
          </a:prstGeom>
        </p:spPr>
        <p:txBody>
          <a:bodyPr vert="horz" wrap="square" lIns="0" tIns="12065" rIns="0" bIns="0" rtlCol="0">
            <a:spAutoFit/>
          </a:bodyPr>
          <a:lstStyle/>
          <a:p>
            <a:pPr marL="12700">
              <a:lnSpc>
                <a:spcPct val="100000"/>
              </a:lnSpc>
              <a:spcBef>
                <a:spcPts val="95"/>
              </a:spcBef>
            </a:pPr>
            <a:r>
              <a:rPr sz="1600" b="1" spc="65">
                <a:solidFill>
                  <a:srgbClr val="5DC5EA"/>
                </a:solidFill>
                <a:latin typeface="Trebuchet MS"/>
                <a:cs typeface="Trebuchet MS"/>
              </a:rPr>
              <a:t>ÉTUDES</a:t>
            </a:r>
            <a:endParaRPr sz="1600">
              <a:latin typeface="Trebuchet MS"/>
              <a:cs typeface="Trebuchet MS"/>
            </a:endParaRPr>
          </a:p>
        </p:txBody>
      </p:sp>
      <p:sp>
        <p:nvSpPr>
          <p:cNvPr id="16" name="object 10">
            <a:extLst>
              <a:ext uri="{FF2B5EF4-FFF2-40B4-BE49-F238E27FC236}">
                <a16:creationId xmlns:a16="http://schemas.microsoft.com/office/drawing/2014/main" id="{B4702EA5-8343-F0AC-9AC5-2FA1D6F71A9F}"/>
              </a:ext>
            </a:extLst>
          </p:cNvPr>
          <p:cNvSpPr txBox="1"/>
          <p:nvPr/>
        </p:nvSpPr>
        <p:spPr>
          <a:xfrm>
            <a:off x="1997710" y="1767979"/>
            <a:ext cx="2011680" cy="269240"/>
          </a:xfrm>
          <a:prstGeom prst="rect">
            <a:avLst/>
          </a:prstGeom>
        </p:spPr>
        <p:txBody>
          <a:bodyPr vert="horz" wrap="square" lIns="0" tIns="12065" rIns="0" bIns="0" rtlCol="0">
            <a:spAutoFit/>
          </a:bodyPr>
          <a:lstStyle/>
          <a:p>
            <a:pPr marL="12700">
              <a:lnSpc>
                <a:spcPct val="100000"/>
              </a:lnSpc>
              <a:spcBef>
                <a:spcPts val="95"/>
              </a:spcBef>
            </a:pPr>
            <a:r>
              <a:rPr sz="1600" b="1" spc="40">
                <a:solidFill>
                  <a:srgbClr val="5DC5EA"/>
                </a:solidFill>
                <a:latin typeface="Trebuchet MS"/>
                <a:cs typeface="Trebuchet MS"/>
              </a:rPr>
              <a:t>EXPERIMENTATIONS</a:t>
            </a:r>
            <a:endParaRPr sz="1600">
              <a:latin typeface="Trebuchet MS"/>
              <a:cs typeface="Trebuchet MS"/>
            </a:endParaRPr>
          </a:p>
        </p:txBody>
      </p:sp>
      <p:sp>
        <p:nvSpPr>
          <p:cNvPr id="18" name="object 11">
            <a:extLst>
              <a:ext uri="{FF2B5EF4-FFF2-40B4-BE49-F238E27FC236}">
                <a16:creationId xmlns:a16="http://schemas.microsoft.com/office/drawing/2014/main" id="{6F12665A-4266-3647-8CB6-E765ECC897F5}"/>
              </a:ext>
            </a:extLst>
          </p:cNvPr>
          <p:cNvSpPr txBox="1"/>
          <p:nvPr/>
        </p:nvSpPr>
        <p:spPr>
          <a:xfrm>
            <a:off x="4716271" y="1774456"/>
            <a:ext cx="2218690" cy="269240"/>
          </a:xfrm>
          <a:prstGeom prst="rect">
            <a:avLst/>
          </a:prstGeom>
        </p:spPr>
        <p:txBody>
          <a:bodyPr vert="horz" wrap="square" lIns="0" tIns="12065" rIns="0" bIns="0" rtlCol="0">
            <a:spAutoFit/>
          </a:bodyPr>
          <a:lstStyle/>
          <a:p>
            <a:pPr marL="12700">
              <a:lnSpc>
                <a:spcPct val="100000"/>
              </a:lnSpc>
              <a:spcBef>
                <a:spcPts val="95"/>
              </a:spcBef>
            </a:pPr>
            <a:r>
              <a:rPr sz="1600" b="1" spc="70">
                <a:solidFill>
                  <a:srgbClr val="5DC5EA"/>
                </a:solidFill>
                <a:latin typeface="Trebuchet MS"/>
                <a:cs typeface="Trebuchet MS"/>
              </a:rPr>
              <a:t>PASSAGE</a:t>
            </a:r>
            <a:r>
              <a:rPr sz="1600" b="1" spc="-35">
                <a:solidFill>
                  <a:srgbClr val="5DC5EA"/>
                </a:solidFill>
                <a:latin typeface="Trebuchet MS"/>
                <a:cs typeface="Trebuchet MS"/>
              </a:rPr>
              <a:t> </a:t>
            </a:r>
            <a:r>
              <a:rPr sz="1600" b="1" spc="60">
                <a:solidFill>
                  <a:srgbClr val="5DC5EA"/>
                </a:solidFill>
                <a:latin typeface="Trebuchet MS"/>
                <a:cs typeface="Trebuchet MS"/>
              </a:rPr>
              <a:t>À</a:t>
            </a:r>
            <a:r>
              <a:rPr sz="1600" b="1" spc="-95">
                <a:solidFill>
                  <a:srgbClr val="5DC5EA"/>
                </a:solidFill>
                <a:latin typeface="Trebuchet MS"/>
                <a:cs typeface="Trebuchet MS"/>
              </a:rPr>
              <a:t> </a:t>
            </a:r>
            <a:r>
              <a:rPr sz="1600" b="1" spc="-10">
                <a:solidFill>
                  <a:srgbClr val="5DC5EA"/>
                </a:solidFill>
                <a:latin typeface="Trebuchet MS"/>
                <a:cs typeface="Trebuchet MS"/>
              </a:rPr>
              <a:t>L’ÉCHELLE</a:t>
            </a:r>
            <a:endParaRPr sz="1600">
              <a:latin typeface="Trebuchet MS"/>
              <a:cs typeface="Trebuchet MS"/>
            </a:endParaRPr>
          </a:p>
        </p:txBody>
      </p:sp>
      <p:sp>
        <p:nvSpPr>
          <p:cNvPr id="19" name="object 12">
            <a:extLst>
              <a:ext uri="{FF2B5EF4-FFF2-40B4-BE49-F238E27FC236}">
                <a16:creationId xmlns:a16="http://schemas.microsoft.com/office/drawing/2014/main" id="{126955BE-707C-4DD5-CF33-01153AA46B88}"/>
              </a:ext>
            </a:extLst>
          </p:cNvPr>
          <p:cNvSpPr txBox="1"/>
          <p:nvPr/>
        </p:nvSpPr>
        <p:spPr>
          <a:xfrm>
            <a:off x="9938131" y="1749056"/>
            <a:ext cx="1386205" cy="269240"/>
          </a:xfrm>
          <a:prstGeom prst="rect">
            <a:avLst/>
          </a:prstGeom>
        </p:spPr>
        <p:txBody>
          <a:bodyPr vert="horz" wrap="square" lIns="0" tIns="12065" rIns="0" bIns="0" rtlCol="0">
            <a:spAutoFit/>
          </a:bodyPr>
          <a:lstStyle/>
          <a:p>
            <a:pPr marL="12700">
              <a:lnSpc>
                <a:spcPct val="100000"/>
              </a:lnSpc>
              <a:spcBef>
                <a:spcPts val="95"/>
              </a:spcBef>
            </a:pPr>
            <a:r>
              <a:rPr sz="1600" b="1">
                <a:solidFill>
                  <a:srgbClr val="5DC5EA"/>
                </a:solidFill>
                <a:latin typeface="Trebuchet MS"/>
                <a:cs typeface="Trebuchet MS"/>
              </a:rPr>
              <a:t>PROJETS</a:t>
            </a:r>
            <a:r>
              <a:rPr sz="1600" b="1" spc="225">
                <a:solidFill>
                  <a:srgbClr val="5DC5EA"/>
                </a:solidFill>
                <a:latin typeface="Trebuchet MS"/>
                <a:cs typeface="Trebuchet MS"/>
              </a:rPr>
              <a:t> </a:t>
            </a:r>
            <a:r>
              <a:rPr sz="1600" b="1" spc="45">
                <a:solidFill>
                  <a:srgbClr val="5DC5EA"/>
                </a:solidFill>
                <a:latin typeface="Trebuchet MS"/>
                <a:cs typeface="Trebuchet MS"/>
              </a:rPr>
              <a:t>R&amp;D</a:t>
            </a:r>
            <a:endParaRPr sz="1600">
              <a:latin typeface="Trebuchet MS"/>
              <a:cs typeface="Trebuchet MS"/>
            </a:endParaRPr>
          </a:p>
        </p:txBody>
      </p:sp>
      <p:sp>
        <p:nvSpPr>
          <p:cNvPr id="20" name="object 13">
            <a:extLst>
              <a:ext uri="{FF2B5EF4-FFF2-40B4-BE49-F238E27FC236}">
                <a16:creationId xmlns:a16="http://schemas.microsoft.com/office/drawing/2014/main" id="{762EF0AB-985D-12D0-9BD4-BFB72D2A00BE}"/>
              </a:ext>
            </a:extLst>
          </p:cNvPr>
          <p:cNvSpPr txBox="1"/>
          <p:nvPr/>
        </p:nvSpPr>
        <p:spPr>
          <a:xfrm>
            <a:off x="8391664" y="3755428"/>
            <a:ext cx="96520" cy="331470"/>
          </a:xfrm>
          <a:prstGeom prst="rect">
            <a:avLst/>
          </a:prstGeom>
        </p:spPr>
        <p:txBody>
          <a:bodyPr vert="horz" wrap="square" lIns="0" tIns="13335" rIns="0" bIns="0" rtlCol="0">
            <a:spAutoFit/>
          </a:bodyPr>
          <a:lstStyle/>
          <a:p>
            <a:pPr marL="12700">
              <a:lnSpc>
                <a:spcPct val="100000"/>
              </a:lnSpc>
              <a:spcBef>
                <a:spcPts val="105"/>
              </a:spcBef>
            </a:pPr>
            <a:r>
              <a:rPr sz="2000" b="1" spc="-50">
                <a:solidFill>
                  <a:srgbClr val="5DC5EA"/>
                </a:solidFill>
                <a:latin typeface="Arial"/>
                <a:cs typeface="Arial"/>
              </a:rPr>
              <a:t>/</a:t>
            </a:r>
            <a:endParaRPr sz="2000">
              <a:latin typeface="Arial"/>
              <a:cs typeface="Arial"/>
            </a:endParaRPr>
          </a:p>
        </p:txBody>
      </p:sp>
      <p:grpSp>
        <p:nvGrpSpPr>
          <p:cNvPr id="21" name="object 14">
            <a:extLst>
              <a:ext uri="{FF2B5EF4-FFF2-40B4-BE49-F238E27FC236}">
                <a16:creationId xmlns:a16="http://schemas.microsoft.com/office/drawing/2014/main" id="{09BDC9DC-5369-5826-AF0F-EDBE988EB134}"/>
              </a:ext>
            </a:extLst>
          </p:cNvPr>
          <p:cNvGrpSpPr/>
          <p:nvPr/>
        </p:nvGrpSpPr>
        <p:grpSpPr>
          <a:xfrm>
            <a:off x="9144" y="4052236"/>
            <a:ext cx="1126490" cy="512445"/>
            <a:chOff x="9144" y="4052236"/>
            <a:chExt cx="1126490" cy="512445"/>
          </a:xfrm>
        </p:grpSpPr>
        <p:sp>
          <p:nvSpPr>
            <p:cNvPr id="22" name="object 15">
              <a:extLst>
                <a:ext uri="{FF2B5EF4-FFF2-40B4-BE49-F238E27FC236}">
                  <a16:creationId xmlns:a16="http://schemas.microsoft.com/office/drawing/2014/main" id="{CEBC84A4-8A81-CA66-C132-D67CAA413CE4}"/>
                </a:ext>
              </a:extLst>
            </p:cNvPr>
            <p:cNvSpPr/>
            <p:nvPr/>
          </p:nvSpPr>
          <p:spPr>
            <a:xfrm>
              <a:off x="9144" y="4379975"/>
              <a:ext cx="1126490" cy="184785"/>
            </a:xfrm>
            <a:custGeom>
              <a:avLst/>
              <a:gdLst/>
              <a:ahLst/>
              <a:cxnLst/>
              <a:rect l="l" t="t" r="r" b="b"/>
              <a:pathLst>
                <a:path w="1126490" h="184785">
                  <a:moveTo>
                    <a:pt x="1126236" y="0"/>
                  </a:moveTo>
                  <a:lnTo>
                    <a:pt x="492252" y="0"/>
                  </a:lnTo>
                  <a:lnTo>
                    <a:pt x="381000" y="0"/>
                  </a:lnTo>
                  <a:lnTo>
                    <a:pt x="0" y="0"/>
                  </a:lnTo>
                  <a:lnTo>
                    <a:pt x="0" y="184404"/>
                  </a:lnTo>
                  <a:lnTo>
                    <a:pt x="381000" y="184404"/>
                  </a:lnTo>
                  <a:lnTo>
                    <a:pt x="492252" y="184404"/>
                  </a:lnTo>
                  <a:lnTo>
                    <a:pt x="1126236" y="184404"/>
                  </a:lnTo>
                  <a:lnTo>
                    <a:pt x="1126236" y="0"/>
                  </a:lnTo>
                  <a:close/>
                </a:path>
              </a:pathLst>
            </a:custGeom>
            <a:solidFill>
              <a:srgbClr val="FFFFFF"/>
            </a:solidFill>
          </p:spPr>
          <p:txBody>
            <a:bodyPr wrap="square" lIns="0" tIns="0" rIns="0" bIns="0" rtlCol="0"/>
            <a:lstStyle/>
            <a:p>
              <a:endParaRPr/>
            </a:p>
          </p:txBody>
        </p:sp>
        <p:sp>
          <p:nvSpPr>
            <p:cNvPr id="23" name="object 16">
              <a:extLst>
                <a:ext uri="{FF2B5EF4-FFF2-40B4-BE49-F238E27FC236}">
                  <a16:creationId xmlns:a16="http://schemas.microsoft.com/office/drawing/2014/main" id="{31B9EA86-CE3D-ADED-BCD8-37C6935F05FA}"/>
                </a:ext>
              </a:extLst>
            </p:cNvPr>
            <p:cNvSpPr/>
            <p:nvPr/>
          </p:nvSpPr>
          <p:spPr>
            <a:xfrm>
              <a:off x="70367" y="4148924"/>
              <a:ext cx="236220" cy="245745"/>
            </a:xfrm>
            <a:custGeom>
              <a:avLst/>
              <a:gdLst/>
              <a:ahLst/>
              <a:cxnLst/>
              <a:rect l="l" t="t" r="r" b="b"/>
              <a:pathLst>
                <a:path w="236220" h="245745">
                  <a:moveTo>
                    <a:pt x="198973" y="245281"/>
                  </a:moveTo>
                  <a:lnTo>
                    <a:pt x="230328" y="245281"/>
                  </a:lnTo>
                  <a:lnTo>
                    <a:pt x="231681" y="245281"/>
                  </a:lnTo>
                  <a:lnTo>
                    <a:pt x="233072" y="244576"/>
                  </a:lnTo>
                  <a:lnTo>
                    <a:pt x="234482" y="243176"/>
                  </a:lnTo>
                  <a:lnTo>
                    <a:pt x="235149" y="242518"/>
                  </a:lnTo>
                  <a:lnTo>
                    <a:pt x="235817" y="241155"/>
                  </a:lnTo>
                  <a:lnTo>
                    <a:pt x="235817" y="239830"/>
                  </a:lnTo>
                  <a:lnTo>
                    <a:pt x="227779" y="198083"/>
                  </a:lnTo>
                  <a:lnTo>
                    <a:pt x="208831" y="166265"/>
                  </a:lnTo>
                  <a:lnTo>
                    <a:pt x="186716" y="144217"/>
                  </a:lnTo>
                  <a:lnTo>
                    <a:pt x="169179" y="131781"/>
                  </a:lnTo>
                  <a:lnTo>
                    <a:pt x="166256" y="130004"/>
                  </a:lnTo>
                  <a:lnTo>
                    <a:pt x="165382" y="126207"/>
                  </a:lnTo>
                  <a:lnTo>
                    <a:pt x="167261" y="123359"/>
                  </a:lnTo>
                  <a:lnTo>
                    <a:pt x="173885" y="115366"/>
                  </a:lnTo>
                  <a:lnTo>
                    <a:pt x="181414" y="105854"/>
                  </a:lnTo>
                  <a:lnTo>
                    <a:pt x="187528" y="92056"/>
                  </a:lnTo>
                  <a:lnTo>
                    <a:pt x="189913" y="71205"/>
                  </a:lnTo>
                  <a:lnTo>
                    <a:pt x="184178" y="43517"/>
                  </a:lnTo>
                  <a:lnTo>
                    <a:pt x="169000" y="20880"/>
                  </a:lnTo>
                  <a:lnTo>
                    <a:pt x="146568" y="5605"/>
                  </a:lnTo>
                  <a:lnTo>
                    <a:pt x="119073" y="0"/>
                  </a:lnTo>
                  <a:lnTo>
                    <a:pt x="91526" y="5483"/>
                  </a:lnTo>
                  <a:lnTo>
                    <a:pt x="69006" y="20426"/>
                  </a:lnTo>
                  <a:lnTo>
                    <a:pt x="53810" y="42569"/>
                  </a:lnTo>
                  <a:lnTo>
                    <a:pt x="48234" y="69654"/>
                  </a:lnTo>
                  <a:lnTo>
                    <a:pt x="50677" y="91762"/>
                  </a:lnTo>
                  <a:lnTo>
                    <a:pt x="56578" y="105572"/>
                  </a:lnTo>
                  <a:lnTo>
                    <a:pt x="63794" y="114616"/>
                  </a:lnTo>
                  <a:lnTo>
                    <a:pt x="70181" y="122429"/>
                  </a:lnTo>
                  <a:lnTo>
                    <a:pt x="71995" y="125333"/>
                  </a:lnTo>
                  <a:lnTo>
                    <a:pt x="71036" y="129130"/>
                  </a:lnTo>
                  <a:lnTo>
                    <a:pt x="68038" y="130813"/>
                  </a:lnTo>
                  <a:lnTo>
                    <a:pt x="56342" y="138306"/>
                  </a:lnTo>
                  <a:lnTo>
                    <a:pt x="24224" y="170042"/>
                  </a:lnTo>
                  <a:lnTo>
                    <a:pt x="4686" y="207673"/>
                  </a:lnTo>
                  <a:lnTo>
                    <a:pt x="0" y="239830"/>
                  </a:lnTo>
                  <a:lnTo>
                    <a:pt x="0" y="241465"/>
                  </a:lnTo>
                  <a:lnTo>
                    <a:pt x="56" y="242499"/>
                  </a:lnTo>
                  <a:lnTo>
                    <a:pt x="1146" y="243044"/>
                  </a:lnTo>
                  <a:lnTo>
                    <a:pt x="1372" y="243148"/>
                  </a:lnTo>
                  <a:lnTo>
                    <a:pt x="1475" y="243364"/>
                  </a:lnTo>
                  <a:lnTo>
                    <a:pt x="2077" y="244548"/>
                  </a:lnTo>
                  <a:lnTo>
                    <a:pt x="3308" y="245281"/>
                  </a:lnTo>
                  <a:lnTo>
                    <a:pt x="4708" y="245281"/>
                  </a:lnTo>
                  <a:lnTo>
                    <a:pt x="142730" y="245281"/>
                  </a:lnTo>
                </a:path>
              </a:pathLst>
            </a:custGeom>
            <a:ln w="14098">
              <a:solidFill>
                <a:srgbClr val="5DC5EA"/>
              </a:solidFill>
            </a:ln>
          </p:spPr>
          <p:txBody>
            <a:bodyPr wrap="square" lIns="0" tIns="0" rIns="0" bIns="0" rtlCol="0"/>
            <a:lstStyle/>
            <a:p>
              <a:endParaRPr/>
            </a:p>
          </p:txBody>
        </p:sp>
        <p:pic>
          <p:nvPicPr>
            <p:cNvPr id="24" name="object 17">
              <a:extLst>
                <a:ext uri="{FF2B5EF4-FFF2-40B4-BE49-F238E27FC236}">
                  <a16:creationId xmlns:a16="http://schemas.microsoft.com/office/drawing/2014/main" id="{2DB1645D-DF3F-2476-72A2-16FF413090AC}"/>
                </a:ext>
              </a:extLst>
            </p:cNvPr>
            <p:cNvPicPr/>
            <p:nvPr/>
          </p:nvPicPr>
          <p:blipFill>
            <a:blip r:embed="rId5" cstate="print"/>
            <a:stretch>
              <a:fillRect/>
            </a:stretch>
          </p:blipFill>
          <p:spPr>
            <a:xfrm>
              <a:off x="134468" y="4265113"/>
              <a:ext cx="124087" cy="152040"/>
            </a:xfrm>
            <a:prstGeom prst="rect">
              <a:avLst/>
            </a:prstGeom>
          </p:spPr>
        </p:pic>
        <p:sp>
          <p:nvSpPr>
            <p:cNvPr id="25" name="object 18">
              <a:extLst>
                <a:ext uri="{FF2B5EF4-FFF2-40B4-BE49-F238E27FC236}">
                  <a16:creationId xmlns:a16="http://schemas.microsoft.com/office/drawing/2014/main" id="{3B90D1CF-9DE3-9A53-9834-C6DF39DAEEEB}"/>
                </a:ext>
              </a:extLst>
            </p:cNvPr>
            <p:cNvSpPr/>
            <p:nvPr/>
          </p:nvSpPr>
          <p:spPr>
            <a:xfrm>
              <a:off x="70367" y="4148924"/>
              <a:ext cx="236220" cy="245745"/>
            </a:xfrm>
            <a:custGeom>
              <a:avLst/>
              <a:gdLst/>
              <a:ahLst/>
              <a:cxnLst/>
              <a:rect l="l" t="t" r="r" b="b"/>
              <a:pathLst>
                <a:path w="236220" h="245745">
                  <a:moveTo>
                    <a:pt x="198973" y="245281"/>
                  </a:moveTo>
                  <a:lnTo>
                    <a:pt x="230328" y="245281"/>
                  </a:lnTo>
                  <a:lnTo>
                    <a:pt x="231681" y="245281"/>
                  </a:lnTo>
                  <a:lnTo>
                    <a:pt x="233072" y="244576"/>
                  </a:lnTo>
                  <a:lnTo>
                    <a:pt x="234482" y="243176"/>
                  </a:lnTo>
                  <a:lnTo>
                    <a:pt x="235149" y="242518"/>
                  </a:lnTo>
                  <a:lnTo>
                    <a:pt x="235817" y="241155"/>
                  </a:lnTo>
                  <a:lnTo>
                    <a:pt x="235817" y="239830"/>
                  </a:lnTo>
                  <a:lnTo>
                    <a:pt x="227779" y="198083"/>
                  </a:lnTo>
                  <a:lnTo>
                    <a:pt x="208831" y="166265"/>
                  </a:lnTo>
                  <a:lnTo>
                    <a:pt x="186716" y="144217"/>
                  </a:lnTo>
                  <a:lnTo>
                    <a:pt x="169179" y="131781"/>
                  </a:lnTo>
                  <a:lnTo>
                    <a:pt x="166256" y="130004"/>
                  </a:lnTo>
                  <a:lnTo>
                    <a:pt x="165382" y="126207"/>
                  </a:lnTo>
                  <a:lnTo>
                    <a:pt x="167261" y="123359"/>
                  </a:lnTo>
                  <a:lnTo>
                    <a:pt x="173885" y="115366"/>
                  </a:lnTo>
                  <a:lnTo>
                    <a:pt x="181414" y="105854"/>
                  </a:lnTo>
                  <a:lnTo>
                    <a:pt x="187528" y="92056"/>
                  </a:lnTo>
                  <a:lnTo>
                    <a:pt x="189913" y="71205"/>
                  </a:lnTo>
                  <a:lnTo>
                    <a:pt x="184178" y="43517"/>
                  </a:lnTo>
                  <a:lnTo>
                    <a:pt x="169000" y="20880"/>
                  </a:lnTo>
                  <a:lnTo>
                    <a:pt x="146568" y="5605"/>
                  </a:lnTo>
                  <a:lnTo>
                    <a:pt x="119073" y="0"/>
                  </a:lnTo>
                  <a:lnTo>
                    <a:pt x="91526" y="5483"/>
                  </a:lnTo>
                  <a:lnTo>
                    <a:pt x="69006" y="20426"/>
                  </a:lnTo>
                  <a:lnTo>
                    <a:pt x="53810" y="42569"/>
                  </a:lnTo>
                  <a:lnTo>
                    <a:pt x="48234" y="69654"/>
                  </a:lnTo>
                  <a:lnTo>
                    <a:pt x="50677" y="91762"/>
                  </a:lnTo>
                  <a:lnTo>
                    <a:pt x="56578" y="105572"/>
                  </a:lnTo>
                  <a:lnTo>
                    <a:pt x="63794" y="114616"/>
                  </a:lnTo>
                  <a:lnTo>
                    <a:pt x="70181" y="122429"/>
                  </a:lnTo>
                  <a:lnTo>
                    <a:pt x="71995" y="125333"/>
                  </a:lnTo>
                  <a:lnTo>
                    <a:pt x="71036" y="129130"/>
                  </a:lnTo>
                  <a:lnTo>
                    <a:pt x="68038" y="130813"/>
                  </a:lnTo>
                  <a:lnTo>
                    <a:pt x="56342" y="138306"/>
                  </a:lnTo>
                  <a:lnTo>
                    <a:pt x="24224" y="170042"/>
                  </a:lnTo>
                  <a:lnTo>
                    <a:pt x="4686" y="207673"/>
                  </a:lnTo>
                  <a:lnTo>
                    <a:pt x="0" y="239830"/>
                  </a:lnTo>
                  <a:lnTo>
                    <a:pt x="0" y="241465"/>
                  </a:lnTo>
                  <a:lnTo>
                    <a:pt x="56" y="242499"/>
                  </a:lnTo>
                  <a:lnTo>
                    <a:pt x="1146" y="243044"/>
                  </a:lnTo>
                  <a:lnTo>
                    <a:pt x="1372" y="243148"/>
                  </a:lnTo>
                  <a:lnTo>
                    <a:pt x="1475" y="243364"/>
                  </a:lnTo>
                  <a:lnTo>
                    <a:pt x="2077" y="244548"/>
                  </a:lnTo>
                  <a:lnTo>
                    <a:pt x="3308" y="245281"/>
                  </a:lnTo>
                  <a:lnTo>
                    <a:pt x="4708" y="245281"/>
                  </a:lnTo>
                  <a:lnTo>
                    <a:pt x="142730" y="245281"/>
                  </a:lnTo>
                </a:path>
              </a:pathLst>
            </a:custGeom>
            <a:ln w="14098">
              <a:solidFill>
                <a:srgbClr val="5DC5EA"/>
              </a:solidFill>
            </a:ln>
          </p:spPr>
          <p:txBody>
            <a:bodyPr wrap="square" lIns="0" tIns="0" rIns="0" bIns="0" rtlCol="0"/>
            <a:lstStyle/>
            <a:p>
              <a:endParaRPr/>
            </a:p>
          </p:txBody>
        </p:sp>
        <p:pic>
          <p:nvPicPr>
            <p:cNvPr id="26" name="object 19">
              <a:extLst>
                <a:ext uri="{FF2B5EF4-FFF2-40B4-BE49-F238E27FC236}">
                  <a16:creationId xmlns:a16="http://schemas.microsoft.com/office/drawing/2014/main" id="{599AF0AE-36D3-9690-06CF-184B8E38FE6F}"/>
                </a:ext>
              </a:extLst>
            </p:cNvPr>
            <p:cNvPicPr/>
            <p:nvPr/>
          </p:nvPicPr>
          <p:blipFill>
            <a:blip r:embed="rId5" cstate="print"/>
            <a:stretch>
              <a:fillRect/>
            </a:stretch>
          </p:blipFill>
          <p:spPr>
            <a:xfrm>
              <a:off x="134468" y="4265113"/>
              <a:ext cx="124087" cy="152040"/>
            </a:xfrm>
            <a:prstGeom prst="rect">
              <a:avLst/>
            </a:prstGeom>
          </p:spPr>
        </p:pic>
        <p:pic>
          <p:nvPicPr>
            <p:cNvPr id="27" name="object 20">
              <a:extLst>
                <a:ext uri="{FF2B5EF4-FFF2-40B4-BE49-F238E27FC236}">
                  <a16:creationId xmlns:a16="http://schemas.microsoft.com/office/drawing/2014/main" id="{B60BBE70-A09A-E88A-EFA8-55563D9883EF}"/>
                </a:ext>
              </a:extLst>
            </p:cNvPr>
            <p:cNvPicPr/>
            <p:nvPr/>
          </p:nvPicPr>
          <p:blipFill>
            <a:blip r:embed="rId6" cstate="print"/>
            <a:stretch>
              <a:fillRect/>
            </a:stretch>
          </p:blipFill>
          <p:spPr>
            <a:xfrm>
              <a:off x="561288" y="4052236"/>
              <a:ext cx="502742" cy="386490"/>
            </a:xfrm>
            <a:prstGeom prst="rect">
              <a:avLst/>
            </a:prstGeom>
          </p:spPr>
        </p:pic>
      </p:grpSp>
      <p:pic>
        <p:nvPicPr>
          <p:cNvPr id="28" name="object 26">
            <a:extLst>
              <a:ext uri="{FF2B5EF4-FFF2-40B4-BE49-F238E27FC236}">
                <a16:creationId xmlns:a16="http://schemas.microsoft.com/office/drawing/2014/main" id="{83574AE7-94A0-234A-5457-D1090DF647FD}"/>
              </a:ext>
            </a:extLst>
          </p:cNvPr>
          <p:cNvPicPr/>
          <p:nvPr/>
        </p:nvPicPr>
        <p:blipFill>
          <a:blip r:embed="rId7" cstate="print"/>
          <a:stretch>
            <a:fillRect/>
          </a:stretch>
        </p:blipFill>
        <p:spPr>
          <a:xfrm>
            <a:off x="26938" y="1705017"/>
            <a:ext cx="466318" cy="393581"/>
          </a:xfrm>
          <a:prstGeom prst="rect">
            <a:avLst/>
          </a:prstGeom>
        </p:spPr>
      </p:pic>
      <p:pic>
        <p:nvPicPr>
          <p:cNvPr id="29" name="object 27">
            <a:extLst>
              <a:ext uri="{FF2B5EF4-FFF2-40B4-BE49-F238E27FC236}">
                <a16:creationId xmlns:a16="http://schemas.microsoft.com/office/drawing/2014/main" id="{E3F96FEC-A621-C6FF-CF25-79BE3E6EBBE5}"/>
              </a:ext>
            </a:extLst>
          </p:cNvPr>
          <p:cNvPicPr/>
          <p:nvPr/>
        </p:nvPicPr>
        <p:blipFill>
          <a:blip r:embed="rId8" cstate="print"/>
          <a:stretch>
            <a:fillRect/>
          </a:stretch>
        </p:blipFill>
        <p:spPr>
          <a:xfrm>
            <a:off x="10679895" y="5322848"/>
            <a:ext cx="348040" cy="348035"/>
          </a:xfrm>
          <a:prstGeom prst="rect">
            <a:avLst/>
          </a:prstGeom>
        </p:spPr>
      </p:pic>
      <p:pic>
        <p:nvPicPr>
          <p:cNvPr id="30" name="object 28">
            <a:extLst>
              <a:ext uri="{FF2B5EF4-FFF2-40B4-BE49-F238E27FC236}">
                <a16:creationId xmlns:a16="http://schemas.microsoft.com/office/drawing/2014/main" id="{17204E8B-3982-0D9C-C52E-CD91D47DE1B2}"/>
              </a:ext>
            </a:extLst>
          </p:cNvPr>
          <p:cNvPicPr/>
          <p:nvPr/>
        </p:nvPicPr>
        <p:blipFill>
          <a:blip r:embed="rId9" cstate="print"/>
          <a:stretch>
            <a:fillRect/>
          </a:stretch>
        </p:blipFill>
        <p:spPr>
          <a:xfrm>
            <a:off x="1223860" y="4040202"/>
            <a:ext cx="329302" cy="355949"/>
          </a:xfrm>
          <a:prstGeom prst="rect">
            <a:avLst/>
          </a:prstGeom>
        </p:spPr>
      </p:pic>
      <p:sp>
        <p:nvSpPr>
          <p:cNvPr id="31" name="object 29">
            <a:extLst>
              <a:ext uri="{FF2B5EF4-FFF2-40B4-BE49-F238E27FC236}">
                <a16:creationId xmlns:a16="http://schemas.microsoft.com/office/drawing/2014/main" id="{8FE75BA6-AF79-3350-96F6-719D7F632D5E}"/>
              </a:ext>
            </a:extLst>
          </p:cNvPr>
          <p:cNvSpPr txBox="1"/>
          <p:nvPr/>
        </p:nvSpPr>
        <p:spPr>
          <a:xfrm>
            <a:off x="79870" y="4135208"/>
            <a:ext cx="1565275" cy="407034"/>
          </a:xfrm>
          <a:prstGeom prst="rect">
            <a:avLst/>
          </a:prstGeom>
        </p:spPr>
        <p:txBody>
          <a:bodyPr vert="horz" wrap="square" lIns="0" tIns="12700" rIns="0" bIns="0" rtlCol="0">
            <a:spAutoFit/>
          </a:bodyPr>
          <a:lstStyle/>
          <a:p>
            <a:pPr marL="346075">
              <a:lnSpc>
                <a:spcPts val="2340"/>
              </a:lnSpc>
              <a:spcBef>
                <a:spcPts val="100"/>
              </a:spcBef>
              <a:tabLst>
                <a:tab pos="1015365" algn="l"/>
              </a:tabLst>
            </a:pPr>
            <a:r>
              <a:rPr sz="2000" b="1" spc="-50">
                <a:solidFill>
                  <a:srgbClr val="5DC5EA"/>
                </a:solidFill>
                <a:latin typeface="Arial"/>
                <a:cs typeface="Arial"/>
              </a:rPr>
              <a:t>/</a:t>
            </a:r>
            <a:r>
              <a:rPr sz="2000" b="1">
                <a:solidFill>
                  <a:srgbClr val="5DC5EA"/>
                </a:solidFill>
                <a:latin typeface="Arial"/>
                <a:cs typeface="Arial"/>
              </a:rPr>
              <a:t>	</a:t>
            </a:r>
            <a:r>
              <a:rPr sz="3000" b="1" spc="-75" baseline="1388">
                <a:solidFill>
                  <a:srgbClr val="5DC5EA"/>
                </a:solidFill>
                <a:latin typeface="Arial"/>
                <a:cs typeface="Arial"/>
              </a:rPr>
              <a:t>/</a:t>
            </a:r>
            <a:endParaRPr sz="3000" baseline="1388">
              <a:latin typeface="Arial"/>
              <a:cs typeface="Arial"/>
            </a:endParaRPr>
          </a:p>
          <a:p>
            <a:pPr marL="12700">
              <a:lnSpc>
                <a:spcPts val="660"/>
              </a:lnSpc>
            </a:pPr>
            <a:endParaRPr sz="600">
              <a:latin typeface="Trebuchet MS"/>
              <a:cs typeface="Trebuchet MS"/>
            </a:endParaRPr>
          </a:p>
        </p:txBody>
      </p:sp>
      <p:grpSp>
        <p:nvGrpSpPr>
          <p:cNvPr id="32" name="object 30">
            <a:extLst>
              <a:ext uri="{FF2B5EF4-FFF2-40B4-BE49-F238E27FC236}">
                <a16:creationId xmlns:a16="http://schemas.microsoft.com/office/drawing/2014/main" id="{0585995A-E19D-86AF-22D5-71A505F8201F}"/>
              </a:ext>
            </a:extLst>
          </p:cNvPr>
          <p:cNvGrpSpPr/>
          <p:nvPr/>
        </p:nvGrpSpPr>
        <p:grpSpPr>
          <a:xfrm>
            <a:off x="2435602" y="5241560"/>
            <a:ext cx="250190" cy="275590"/>
            <a:chOff x="2435602" y="5241560"/>
            <a:chExt cx="250190" cy="275590"/>
          </a:xfrm>
        </p:grpSpPr>
        <p:sp>
          <p:nvSpPr>
            <p:cNvPr id="33" name="object 31">
              <a:extLst>
                <a:ext uri="{FF2B5EF4-FFF2-40B4-BE49-F238E27FC236}">
                  <a16:creationId xmlns:a16="http://schemas.microsoft.com/office/drawing/2014/main" id="{42728ABC-7622-AC99-5980-94FFEFDC735B}"/>
                </a:ext>
              </a:extLst>
            </p:cNvPr>
            <p:cNvSpPr/>
            <p:nvPr/>
          </p:nvSpPr>
          <p:spPr>
            <a:xfrm>
              <a:off x="2442651" y="5248609"/>
              <a:ext cx="236220" cy="245745"/>
            </a:xfrm>
            <a:custGeom>
              <a:avLst/>
              <a:gdLst/>
              <a:ahLst/>
              <a:cxnLst/>
              <a:rect l="l" t="t" r="r" b="b"/>
              <a:pathLst>
                <a:path w="236219" h="245745">
                  <a:moveTo>
                    <a:pt x="198973" y="245281"/>
                  </a:moveTo>
                  <a:lnTo>
                    <a:pt x="230328" y="245281"/>
                  </a:lnTo>
                  <a:lnTo>
                    <a:pt x="231681" y="245281"/>
                  </a:lnTo>
                  <a:lnTo>
                    <a:pt x="233072" y="244576"/>
                  </a:lnTo>
                  <a:lnTo>
                    <a:pt x="234482" y="243176"/>
                  </a:lnTo>
                  <a:lnTo>
                    <a:pt x="235149" y="242518"/>
                  </a:lnTo>
                  <a:lnTo>
                    <a:pt x="235817" y="241155"/>
                  </a:lnTo>
                  <a:lnTo>
                    <a:pt x="235817" y="239830"/>
                  </a:lnTo>
                  <a:lnTo>
                    <a:pt x="227779" y="198083"/>
                  </a:lnTo>
                  <a:lnTo>
                    <a:pt x="208831" y="166265"/>
                  </a:lnTo>
                  <a:lnTo>
                    <a:pt x="186716" y="144217"/>
                  </a:lnTo>
                  <a:lnTo>
                    <a:pt x="169179" y="131781"/>
                  </a:lnTo>
                  <a:lnTo>
                    <a:pt x="166256" y="130004"/>
                  </a:lnTo>
                  <a:lnTo>
                    <a:pt x="165382" y="126207"/>
                  </a:lnTo>
                  <a:lnTo>
                    <a:pt x="167261" y="123359"/>
                  </a:lnTo>
                  <a:lnTo>
                    <a:pt x="173885" y="115366"/>
                  </a:lnTo>
                  <a:lnTo>
                    <a:pt x="181414" y="105854"/>
                  </a:lnTo>
                  <a:lnTo>
                    <a:pt x="187528" y="92056"/>
                  </a:lnTo>
                  <a:lnTo>
                    <a:pt x="189913" y="71205"/>
                  </a:lnTo>
                  <a:lnTo>
                    <a:pt x="184178" y="43517"/>
                  </a:lnTo>
                  <a:lnTo>
                    <a:pt x="169000" y="20880"/>
                  </a:lnTo>
                  <a:lnTo>
                    <a:pt x="146568" y="5605"/>
                  </a:lnTo>
                  <a:lnTo>
                    <a:pt x="119073" y="0"/>
                  </a:lnTo>
                  <a:lnTo>
                    <a:pt x="91526" y="5483"/>
                  </a:lnTo>
                  <a:lnTo>
                    <a:pt x="69006" y="20426"/>
                  </a:lnTo>
                  <a:lnTo>
                    <a:pt x="53810" y="42569"/>
                  </a:lnTo>
                  <a:lnTo>
                    <a:pt x="48234" y="69654"/>
                  </a:lnTo>
                  <a:lnTo>
                    <a:pt x="50677" y="91762"/>
                  </a:lnTo>
                  <a:lnTo>
                    <a:pt x="56578" y="105572"/>
                  </a:lnTo>
                  <a:lnTo>
                    <a:pt x="63794" y="114616"/>
                  </a:lnTo>
                  <a:lnTo>
                    <a:pt x="70181" y="122429"/>
                  </a:lnTo>
                  <a:lnTo>
                    <a:pt x="71995" y="125333"/>
                  </a:lnTo>
                  <a:lnTo>
                    <a:pt x="71036" y="129130"/>
                  </a:lnTo>
                  <a:lnTo>
                    <a:pt x="68038" y="130813"/>
                  </a:lnTo>
                  <a:lnTo>
                    <a:pt x="56342" y="138306"/>
                  </a:lnTo>
                  <a:lnTo>
                    <a:pt x="24224" y="170042"/>
                  </a:lnTo>
                  <a:lnTo>
                    <a:pt x="4686" y="207673"/>
                  </a:lnTo>
                  <a:lnTo>
                    <a:pt x="0" y="239830"/>
                  </a:lnTo>
                  <a:lnTo>
                    <a:pt x="0" y="241465"/>
                  </a:lnTo>
                  <a:lnTo>
                    <a:pt x="56" y="242499"/>
                  </a:lnTo>
                  <a:lnTo>
                    <a:pt x="1146" y="243044"/>
                  </a:lnTo>
                  <a:lnTo>
                    <a:pt x="1372" y="243148"/>
                  </a:lnTo>
                  <a:lnTo>
                    <a:pt x="1475" y="243364"/>
                  </a:lnTo>
                  <a:lnTo>
                    <a:pt x="2077" y="244548"/>
                  </a:lnTo>
                  <a:lnTo>
                    <a:pt x="3308" y="245281"/>
                  </a:lnTo>
                  <a:lnTo>
                    <a:pt x="4708" y="245281"/>
                  </a:lnTo>
                  <a:lnTo>
                    <a:pt x="142730" y="245281"/>
                  </a:lnTo>
                </a:path>
              </a:pathLst>
            </a:custGeom>
            <a:ln w="14098">
              <a:solidFill>
                <a:srgbClr val="5DC5EA"/>
              </a:solidFill>
            </a:ln>
          </p:spPr>
          <p:txBody>
            <a:bodyPr wrap="square" lIns="0" tIns="0" rIns="0" bIns="0" rtlCol="0"/>
            <a:lstStyle/>
            <a:p>
              <a:endParaRPr/>
            </a:p>
          </p:txBody>
        </p:sp>
        <p:pic>
          <p:nvPicPr>
            <p:cNvPr id="34" name="object 32">
              <a:extLst>
                <a:ext uri="{FF2B5EF4-FFF2-40B4-BE49-F238E27FC236}">
                  <a16:creationId xmlns:a16="http://schemas.microsoft.com/office/drawing/2014/main" id="{1A56E6F0-D9CD-EC20-566D-A3976A6859E8}"/>
                </a:ext>
              </a:extLst>
            </p:cNvPr>
            <p:cNvPicPr/>
            <p:nvPr/>
          </p:nvPicPr>
          <p:blipFill>
            <a:blip r:embed="rId10" cstate="print"/>
            <a:stretch>
              <a:fillRect/>
            </a:stretch>
          </p:blipFill>
          <p:spPr>
            <a:xfrm>
              <a:off x="2506752" y="5364798"/>
              <a:ext cx="124087" cy="152040"/>
            </a:xfrm>
            <a:prstGeom prst="rect">
              <a:avLst/>
            </a:prstGeom>
          </p:spPr>
        </p:pic>
        <p:sp>
          <p:nvSpPr>
            <p:cNvPr id="35" name="object 33">
              <a:extLst>
                <a:ext uri="{FF2B5EF4-FFF2-40B4-BE49-F238E27FC236}">
                  <a16:creationId xmlns:a16="http://schemas.microsoft.com/office/drawing/2014/main" id="{A1405577-8A96-5116-81E7-22C0C8D8C61F}"/>
                </a:ext>
              </a:extLst>
            </p:cNvPr>
            <p:cNvSpPr/>
            <p:nvPr/>
          </p:nvSpPr>
          <p:spPr>
            <a:xfrm>
              <a:off x="2442651" y="5248609"/>
              <a:ext cx="236220" cy="245745"/>
            </a:xfrm>
            <a:custGeom>
              <a:avLst/>
              <a:gdLst/>
              <a:ahLst/>
              <a:cxnLst/>
              <a:rect l="l" t="t" r="r" b="b"/>
              <a:pathLst>
                <a:path w="236219" h="245745">
                  <a:moveTo>
                    <a:pt x="198973" y="245281"/>
                  </a:moveTo>
                  <a:lnTo>
                    <a:pt x="230328" y="245281"/>
                  </a:lnTo>
                  <a:lnTo>
                    <a:pt x="231681" y="245281"/>
                  </a:lnTo>
                  <a:lnTo>
                    <a:pt x="233072" y="244576"/>
                  </a:lnTo>
                  <a:lnTo>
                    <a:pt x="234482" y="243176"/>
                  </a:lnTo>
                  <a:lnTo>
                    <a:pt x="235149" y="242518"/>
                  </a:lnTo>
                  <a:lnTo>
                    <a:pt x="235817" y="241155"/>
                  </a:lnTo>
                  <a:lnTo>
                    <a:pt x="235817" y="239830"/>
                  </a:lnTo>
                  <a:lnTo>
                    <a:pt x="227779" y="198083"/>
                  </a:lnTo>
                  <a:lnTo>
                    <a:pt x="208831" y="166265"/>
                  </a:lnTo>
                  <a:lnTo>
                    <a:pt x="186716" y="144217"/>
                  </a:lnTo>
                  <a:lnTo>
                    <a:pt x="169179" y="131781"/>
                  </a:lnTo>
                  <a:lnTo>
                    <a:pt x="166256" y="130004"/>
                  </a:lnTo>
                  <a:lnTo>
                    <a:pt x="165382" y="126207"/>
                  </a:lnTo>
                  <a:lnTo>
                    <a:pt x="167261" y="123359"/>
                  </a:lnTo>
                  <a:lnTo>
                    <a:pt x="173885" y="115366"/>
                  </a:lnTo>
                  <a:lnTo>
                    <a:pt x="181414" y="105854"/>
                  </a:lnTo>
                  <a:lnTo>
                    <a:pt x="187528" y="92056"/>
                  </a:lnTo>
                  <a:lnTo>
                    <a:pt x="189913" y="71205"/>
                  </a:lnTo>
                  <a:lnTo>
                    <a:pt x="184178" y="43517"/>
                  </a:lnTo>
                  <a:lnTo>
                    <a:pt x="169000" y="20880"/>
                  </a:lnTo>
                  <a:lnTo>
                    <a:pt x="146568" y="5605"/>
                  </a:lnTo>
                  <a:lnTo>
                    <a:pt x="119073" y="0"/>
                  </a:lnTo>
                  <a:lnTo>
                    <a:pt x="91526" y="5483"/>
                  </a:lnTo>
                  <a:lnTo>
                    <a:pt x="69006" y="20426"/>
                  </a:lnTo>
                  <a:lnTo>
                    <a:pt x="53810" y="42569"/>
                  </a:lnTo>
                  <a:lnTo>
                    <a:pt x="48234" y="69654"/>
                  </a:lnTo>
                  <a:lnTo>
                    <a:pt x="50677" y="91762"/>
                  </a:lnTo>
                  <a:lnTo>
                    <a:pt x="56578" y="105572"/>
                  </a:lnTo>
                  <a:lnTo>
                    <a:pt x="63794" y="114616"/>
                  </a:lnTo>
                  <a:lnTo>
                    <a:pt x="70181" y="122429"/>
                  </a:lnTo>
                  <a:lnTo>
                    <a:pt x="71995" y="125333"/>
                  </a:lnTo>
                  <a:lnTo>
                    <a:pt x="71036" y="129130"/>
                  </a:lnTo>
                  <a:lnTo>
                    <a:pt x="68038" y="130813"/>
                  </a:lnTo>
                  <a:lnTo>
                    <a:pt x="56342" y="138306"/>
                  </a:lnTo>
                  <a:lnTo>
                    <a:pt x="24224" y="170042"/>
                  </a:lnTo>
                  <a:lnTo>
                    <a:pt x="4686" y="207673"/>
                  </a:lnTo>
                  <a:lnTo>
                    <a:pt x="0" y="239830"/>
                  </a:lnTo>
                  <a:lnTo>
                    <a:pt x="0" y="241465"/>
                  </a:lnTo>
                  <a:lnTo>
                    <a:pt x="56" y="242499"/>
                  </a:lnTo>
                  <a:lnTo>
                    <a:pt x="1146" y="243044"/>
                  </a:lnTo>
                  <a:lnTo>
                    <a:pt x="1372" y="243148"/>
                  </a:lnTo>
                  <a:lnTo>
                    <a:pt x="1475" y="243364"/>
                  </a:lnTo>
                  <a:lnTo>
                    <a:pt x="2077" y="244548"/>
                  </a:lnTo>
                  <a:lnTo>
                    <a:pt x="3308" y="245281"/>
                  </a:lnTo>
                  <a:lnTo>
                    <a:pt x="4708" y="245281"/>
                  </a:lnTo>
                  <a:lnTo>
                    <a:pt x="142730" y="245281"/>
                  </a:lnTo>
                </a:path>
              </a:pathLst>
            </a:custGeom>
            <a:ln w="14098">
              <a:solidFill>
                <a:srgbClr val="5DC5EA"/>
              </a:solidFill>
            </a:ln>
          </p:spPr>
          <p:txBody>
            <a:bodyPr wrap="square" lIns="0" tIns="0" rIns="0" bIns="0" rtlCol="0"/>
            <a:lstStyle/>
            <a:p>
              <a:endParaRPr/>
            </a:p>
          </p:txBody>
        </p:sp>
        <p:pic>
          <p:nvPicPr>
            <p:cNvPr id="36" name="object 34">
              <a:extLst>
                <a:ext uri="{FF2B5EF4-FFF2-40B4-BE49-F238E27FC236}">
                  <a16:creationId xmlns:a16="http://schemas.microsoft.com/office/drawing/2014/main" id="{57178F8F-3C0F-4BB1-496A-7A36C34D2261}"/>
                </a:ext>
              </a:extLst>
            </p:cNvPr>
            <p:cNvPicPr/>
            <p:nvPr/>
          </p:nvPicPr>
          <p:blipFill>
            <a:blip r:embed="rId10" cstate="print"/>
            <a:stretch>
              <a:fillRect/>
            </a:stretch>
          </p:blipFill>
          <p:spPr>
            <a:xfrm>
              <a:off x="2506752" y="5364798"/>
              <a:ext cx="124087" cy="152040"/>
            </a:xfrm>
            <a:prstGeom prst="rect">
              <a:avLst/>
            </a:prstGeom>
          </p:spPr>
        </p:pic>
      </p:grpSp>
      <p:pic>
        <p:nvPicPr>
          <p:cNvPr id="37" name="object 35">
            <a:extLst>
              <a:ext uri="{FF2B5EF4-FFF2-40B4-BE49-F238E27FC236}">
                <a16:creationId xmlns:a16="http://schemas.microsoft.com/office/drawing/2014/main" id="{9ACB3873-68C2-3D42-A15C-E07248240DEB}"/>
              </a:ext>
            </a:extLst>
          </p:cNvPr>
          <p:cNvPicPr/>
          <p:nvPr/>
        </p:nvPicPr>
        <p:blipFill>
          <a:blip r:embed="rId11" cstate="print"/>
          <a:stretch>
            <a:fillRect/>
          </a:stretch>
        </p:blipFill>
        <p:spPr>
          <a:xfrm>
            <a:off x="2911023" y="5173902"/>
            <a:ext cx="500139" cy="386490"/>
          </a:xfrm>
          <a:prstGeom prst="rect">
            <a:avLst/>
          </a:prstGeom>
        </p:spPr>
      </p:pic>
      <p:grpSp>
        <p:nvGrpSpPr>
          <p:cNvPr id="38" name="object 36">
            <a:extLst>
              <a:ext uri="{FF2B5EF4-FFF2-40B4-BE49-F238E27FC236}">
                <a16:creationId xmlns:a16="http://schemas.microsoft.com/office/drawing/2014/main" id="{3E1494D5-1DE9-E89D-1011-BEADC85BDF4D}"/>
              </a:ext>
            </a:extLst>
          </p:cNvPr>
          <p:cNvGrpSpPr/>
          <p:nvPr/>
        </p:nvGrpSpPr>
        <p:grpSpPr>
          <a:xfrm>
            <a:off x="5376460" y="6069138"/>
            <a:ext cx="250190" cy="275590"/>
            <a:chOff x="5376460" y="6069138"/>
            <a:chExt cx="250190" cy="275590"/>
          </a:xfrm>
        </p:grpSpPr>
        <p:sp>
          <p:nvSpPr>
            <p:cNvPr id="39" name="object 37">
              <a:extLst>
                <a:ext uri="{FF2B5EF4-FFF2-40B4-BE49-F238E27FC236}">
                  <a16:creationId xmlns:a16="http://schemas.microsoft.com/office/drawing/2014/main" id="{A751DD9D-7E60-C157-278B-7314E15ED069}"/>
                </a:ext>
              </a:extLst>
            </p:cNvPr>
            <p:cNvSpPr/>
            <p:nvPr/>
          </p:nvSpPr>
          <p:spPr>
            <a:xfrm>
              <a:off x="5383509" y="6076187"/>
              <a:ext cx="236220" cy="245745"/>
            </a:xfrm>
            <a:custGeom>
              <a:avLst/>
              <a:gdLst/>
              <a:ahLst/>
              <a:cxnLst/>
              <a:rect l="l" t="t" r="r" b="b"/>
              <a:pathLst>
                <a:path w="236220" h="245745">
                  <a:moveTo>
                    <a:pt x="198973" y="245281"/>
                  </a:moveTo>
                  <a:lnTo>
                    <a:pt x="230328" y="245281"/>
                  </a:lnTo>
                  <a:lnTo>
                    <a:pt x="231681" y="245281"/>
                  </a:lnTo>
                  <a:lnTo>
                    <a:pt x="233072" y="244576"/>
                  </a:lnTo>
                  <a:lnTo>
                    <a:pt x="234482" y="243176"/>
                  </a:lnTo>
                  <a:lnTo>
                    <a:pt x="235149" y="242518"/>
                  </a:lnTo>
                  <a:lnTo>
                    <a:pt x="235817" y="241155"/>
                  </a:lnTo>
                  <a:lnTo>
                    <a:pt x="235817" y="239830"/>
                  </a:lnTo>
                  <a:lnTo>
                    <a:pt x="227779" y="198083"/>
                  </a:lnTo>
                  <a:lnTo>
                    <a:pt x="208831" y="166265"/>
                  </a:lnTo>
                  <a:lnTo>
                    <a:pt x="186716" y="144217"/>
                  </a:lnTo>
                  <a:lnTo>
                    <a:pt x="169179" y="131781"/>
                  </a:lnTo>
                  <a:lnTo>
                    <a:pt x="166256" y="130004"/>
                  </a:lnTo>
                  <a:lnTo>
                    <a:pt x="165382" y="126207"/>
                  </a:lnTo>
                  <a:lnTo>
                    <a:pt x="167261" y="123359"/>
                  </a:lnTo>
                  <a:lnTo>
                    <a:pt x="173885" y="115366"/>
                  </a:lnTo>
                  <a:lnTo>
                    <a:pt x="181414" y="105854"/>
                  </a:lnTo>
                  <a:lnTo>
                    <a:pt x="187528" y="92056"/>
                  </a:lnTo>
                  <a:lnTo>
                    <a:pt x="189913" y="71205"/>
                  </a:lnTo>
                  <a:lnTo>
                    <a:pt x="184178" y="43517"/>
                  </a:lnTo>
                  <a:lnTo>
                    <a:pt x="169000" y="20880"/>
                  </a:lnTo>
                  <a:lnTo>
                    <a:pt x="146568" y="5605"/>
                  </a:lnTo>
                  <a:lnTo>
                    <a:pt x="119073" y="0"/>
                  </a:lnTo>
                  <a:lnTo>
                    <a:pt x="91526" y="5483"/>
                  </a:lnTo>
                  <a:lnTo>
                    <a:pt x="69006" y="20426"/>
                  </a:lnTo>
                  <a:lnTo>
                    <a:pt x="53810" y="42569"/>
                  </a:lnTo>
                  <a:lnTo>
                    <a:pt x="48234" y="69654"/>
                  </a:lnTo>
                  <a:lnTo>
                    <a:pt x="50677" y="91762"/>
                  </a:lnTo>
                  <a:lnTo>
                    <a:pt x="56578" y="105572"/>
                  </a:lnTo>
                  <a:lnTo>
                    <a:pt x="63794" y="114616"/>
                  </a:lnTo>
                  <a:lnTo>
                    <a:pt x="70181" y="122429"/>
                  </a:lnTo>
                  <a:lnTo>
                    <a:pt x="71995" y="125333"/>
                  </a:lnTo>
                  <a:lnTo>
                    <a:pt x="71036" y="129130"/>
                  </a:lnTo>
                  <a:lnTo>
                    <a:pt x="68038" y="130813"/>
                  </a:lnTo>
                  <a:lnTo>
                    <a:pt x="56342" y="138306"/>
                  </a:lnTo>
                  <a:lnTo>
                    <a:pt x="24224" y="170042"/>
                  </a:lnTo>
                  <a:lnTo>
                    <a:pt x="4686" y="207673"/>
                  </a:lnTo>
                  <a:lnTo>
                    <a:pt x="0" y="239830"/>
                  </a:lnTo>
                  <a:lnTo>
                    <a:pt x="0" y="241465"/>
                  </a:lnTo>
                  <a:lnTo>
                    <a:pt x="56" y="242499"/>
                  </a:lnTo>
                  <a:lnTo>
                    <a:pt x="1146" y="243044"/>
                  </a:lnTo>
                  <a:lnTo>
                    <a:pt x="1372" y="243148"/>
                  </a:lnTo>
                  <a:lnTo>
                    <a:pt x="1475" y="243364"/>
                  </a:lnTo>
                  <a:lnTo>
                    <a:pt x="2077" y="244548"/>
                  </a:lnTo>
                  <a:lnTo>
                    <a:pt x="3308" y="245281"/>
                  </a:lnTo>
                  <a:lnTo>
                    <a:pt x="4708" y="245281"/>
                  </a:lnTo>
                  <a:lnTo>
                    <a:pt x="142730" y="245281"/>
                  </a:lnTo>
                </a:path>
              </a:pathLst>
            </a:custGeom>
            <a:ln w="14098">
              <a:solidFill>
                <a:srgbClr val="5DC5EA"/>
              </a:solidFill>
            </a:ln>
          </p:spPr>
          <p:txBody>
            <a:bodyPr wrap="square" lIns="0" tIns="0" rIns="0" bIns="0" rtlCol="0"/>
            <a:lstStyle/>
            <a:p>
              <a:endParaRPr/>
            </a:p>
          </p:txBody>
        </p:sp>
        <p:pic>
          <p:nvPicPr>
            <p:cNvPr id="40" name="object 38">
              <a:extLst>
                <a:ext uri="{FF2B5EF4-FFF2-40B4-BE49-F238E27FC236}">
                  <a16:creationId xmlns:a16="http://schemas.microsoft.com/office/drawing/2014/main" id="{13F6B97A-F2C7-2DDE-1279-19AF34435B66}"/>
                </a:ext>
              </a:extLst>
            </p:cNvPr>
            <p:cNvPicPr/>
            <p:nvPr/>
          </p:nvPicPr>
          <p:blipFill>
            <a:blip r:embed="rId10" cstate="print"/>
            <a:stretch>
              <a:fillRect/>
            </a:stretch>
          </p:blipFill>
          <p:spPr>
            <a:xfrm>
              <a:off x="5447610" y="6192376"/>
              <a:ext cx="124087" cy="152040"/>
            </a:xfrm>
            <a:prstGeom prst="rect">
              <a:avLst/>
            </a:prstGeom>
          </p:spPr>
        </p:pic>
        <p:sp>
          <p:nvSpPr>
            <p:cNvPr id="41" name="object 39">
              <a:extLst>
                <a:ext uri="{FF2B5EF4-FFF2-40B4-BE49-F238E27FC236}">
                  <a16:creationId xmlns:a16="http://schemas.microsoft.com/office/drawing/2014/main" id="{85A54DF2-4043-54A4-5CCC-386FFB835284}"/>
                </a:ext>
              </a:extLst>
            </p:cNvPr>
            <p:cNvSpPr/>
            <p:nvPr/>
          </p:nvSpPr>
          <p:spPr>
            <a:xfrm>
              <a:off x="5383509" y="6076187"/>
              <a:ext cx="236220" cy="245745"/>
            </a:xfrm>
            <a:custGeom>
              <a:avLst/>
              <a:gdLst/>
              <a:ahLst/>
              <a:cxnLst/>
              <a:rect l="l" t="t" r="r" b="b"/>
              <a:pathLst>
                <a:path w="236220" h="245745">
                  <a:moveTo>
                    <a:pt x="198973" y="245281"/>
                  </a:moveTo>
                  <a:lnTo>
                    <a:pt x="230328" y="245281"/>
                  </a:lnTo>
                  <a:lnTo>
                    <a:pt x="231681" y="245281"/>
                  </a:lnTo>
                  <a:lnTo>
                    <a:pt x="233072" y="244576"/>
                  </a:lnTo>
                  <a:lnTo>
                    <a:pt x="234482" y="243176"/>
                  </a:lnTo>
                  <a:lnTo>
                    <a:pt x="235149" y="242518"/>
                  </a:lnTo>
                  <a:lnTo>
                    <a:pt x="235817" y="241155"/>
                  </a:lnTo>
                  <a:lnTo>
                    <a:pt x="235817" y="239830"/>
                  </a:lnTo>
                  <a:lnTo>
                    <a:pt x="227779" y="198083"/>
                  </a:lnTo>
                  <a:lnTo>
                    <a:pt x="208831" y="166265"/>
                  </a:lnTo>
                  <a:lnTo>
                    <a:pt x="186716" y="144217"/>
                  </a:lnTo>
                  <a:lnTo>
                    <a:pt x="169179" y="131781"/>
                  </a:lnTo>
                  <a:lnTo>
                    <a:pt x="166256" y="130004"/>
                  </a:lnTo>
                  <a:lnTo>
                    <a:pt x="165382" y="126207"/>
                  </a:lnTo>
                  <a:lnTo>
                    <a:pt x="167261" y="123359"/>
                  </a:lnTo>
                  <a:lnTo>
                    <a:pt x="173885" y="115366"/>
                  </a:lnTo>
                  <a:lnTo>
                    <a:pt x="181414" y="105854"/>
                  </a:lnTo>
                  <a:lnTo>
                    <a:pt x="187528" y="92056"/>
                  </a:lnTo>
                  <a:lnTo>
                    <a:pt x="189913" y="71205"/>
                  </a:lnTo>
                  <a:lnTo>
                    <a:pt x="184178" y="43517"/>
                  </a:lnTo>
                  <a:lnTo>
                    <a:pt x="169000" y="20880"/>
                  </a:lnTo>
                  <a:lnTo>
                    <a:pt x="146568" y="5605"/>
                  </a:lnTo>
                  <a:lnTo>
                    <a:pt x="119073" y="0"/>
                  </a:lnTo>
                  <a:lnTo>
                    <a:pt x="91526" y="5483"/>
                  </a:lnTo>
                  <a:lnTo>
                    <a:pt x="69006" y="20426"/>
                  </a:lnTo>
                  <a:lnTo>
                    <a:pt x="53810" y="42569"/>
                  </a:lnTo>
                  <a:lnTo>
                    <a:pt x="48234" y="69654"/>
                  </a:lnTo>
                  <a:lnTo>
                    <a:pt x="50677" y="91762"/>
                  </a:lnTo>
                  <a:lnTo>
                    <a:pt x="56578" y="105572"/>
                  </a:lnTo>
                  <a:lnTo>
                    <a:pt x="63794" y="114616"/>
                  </a:lnTo>
                  <a:lnTo>
                    <a:pt x="70181" y="122429"/>
                  </a:lnTo>
                  <a:lnTo>
                    <a:pt x="71995" y="125333"/>
                  </a:lnTo>
                  <a:lnTo>
                    <a:pt x="71036" y="129130"/>
                  </a:lnTo>
                  <a:lnTo>
                    <a:pt x="68038" y="130813"/>
                  </a:lnTo>
                  <a:lnTo>
                    <a:pt x="56342" y="138306"/>
                  </a:lnTo>
                  <a:lnTo>
                    <a:pt x="24224" y="170042"/>
                  </a:lnTo>
                  <a:lnTo>
                    <a:pt x="4686" y="207673"/>
                  </a:lnTo>
                  <a:lnTo>
                    <a:pt x="0" y="239830"/>
                  </a:lnTo>
                  <a:lnTo>
                    <a:pt x="0" y="241465"/>
                  </a:lnTo>
                  <a:lnTo>
                    <a:pt x="56" y="242499"/>
                  </a:lnTo>
                  <a:lnTo>
                    <a:pt x="1146" y="243044"/>
                  </a:lnTo>
                  <a:lnTo>
                    <a:pt x="1372" y="243148"/>
                  </a:lnTo>
                  <a:lnTo>
                    <a:pt x="1475" y="243364"/>
                  </a:lnTo>
                  <a:lnTo>
                    <a:pt x="2077" y="244548"/>
                  </a:lnTo>
                  <a:lnTo>
                    <a:pt x="3308" y="245281"/>
                  </a:lnTo>
                  <a:lnTo>
                    <a:pt x="4708" y="245281"/>
                  </a:lnTo>
                  <a:lnTo>
                    <a:pt x="142730" y="245281"/>
                  </a:lnTo>
                </a:path>
              </a:pathLst>
            </a:custGeom>
            <a:ln w="14098">
              <a:solidFill>
                <a:srgbClr val="5DC5EA"/>
              </a:solidFill>
            </a:ln>
          </p:spPr>
          <p:txBody>
            <a:bodyPr wrap="square" lIns="0" tIns="0" rIns="0" bIns="0" rtlCol="0"/>
            <a:lstStyle/>
            <a:p>
              <a:endParaRPr/>
            </a:p>
          </p:txBody>
        </p:sp>
        <p:pic>
          <p:nvPicPr>
            <p:cNvPr id="42" name="object 40">
              <a:extLst>
                <a:ext uri="{FF2B5EF4-FFF2-40B4-BE49-F238E27FC236}">
                  <a16:creationId xmlns:a16="http://schemas.microsoft.com/office/drawing/2014/main" id="{63DF7D38-C0FD-4A73-1FE2-DB7D70DA26C1}"/>
                </a:ext>
              </a:extLst>
            </p:cNvPr>
            <p:cNvPicPr/>
            <p:nvPr/>
          </p:nvPicPr>
          <p:blipFill>
            <a:blip r:embed="rId10" cstate="print"/>
            <a:stretch>
              <a:fillRect/>
            </a:stretch>
          </p:blipFill>
          <p:spPr>
            <a:xfrm>
              <a:off x="5447610" y="6192376"/>
              <a:ext cx="124087" cy="152040"/>
            </a:xfrm>
            <a:prstGeom prst="rect">
              <a:avLst/>
            </a:prstGeom>
          </p:spPr>
        </p:pic>
      </p:grpSp>
      <p:pic>
        <p:nvPicPr>
          <p:cNvPr id="43" name="object 41">
            <a:extLst>
              <a:ext uri="{FF2B5EF4-FFF2-40B4-BE49-F238E27FC236}">
                <a16:creationId xmlns:a16="http://schemas.microsoft.com/office/drawing/2014/main" id="{EA82574C-2312-6968-49E0-B68D554A4680}"/>
              </a:ext>
            </a:extLst>
          </p:cNvPr>
          <p:cNvPicPr/>
          <p:nvPr/>
        </p:nvPicPr>
        <p:blipFill>
          <a:blip r:embed="rId6" cstate="print"/>
          <a:stretch>
            <a:fillRect/>
          </a:stretch>
        </p:blipFill>
        <p:spPr>
          <a:xfrm>
            <a:off x="5851881" y="6001480"/>
            <a:ext cx="502742" cy="386490"/>
          </a:xfrm>
          <a:prstGeom prst="rect">
            <a:avLst/>
          </a:prstGeom>
        </p:spPr>
      </p:pic>
      <p:grpSp>
        <p:nvGrpSpPr>
          <p:cNvPr id="44" name="object 42">
            <a:extLst>
              <a:ext uri="{FF2B5EF4-FFF2-40B4-BE49-F238E27FC236}">
                <a16:creationId xmlns:a16="http://schemas.microsoft.com/office/drawing/2014/main" id="{62C70960-E528-1988-123A-7EFCAC7CA815}"/>
              </a:ext>
            </a:extLst>
          </p:cNvPr>
          <p:cNvGrpSpPr/>
          <p:nvPr/>
        </p:nvGrpSpPr>
        <p:grpSpPr>
          <a:xfrm>
            <a:off x="8066089" y="3800687"/>
            <a:ext cx="250190" cy="275590"/>
            <a:chOff x="8066089" y="3800687"/>
            <a:chExt cx="250190" cy="275590"/>
          </a:xfrm>
        </p:grpSpPr>
        <p:sp>
          <p:nvSpPr>
            <p:cNvPr id="45" name="object 43">
              <a:extLst>
                <a:ext uri="{FF2B5EF4-FFF2-40B4-BE49-F238E27FC236}">
                  <a16:creationId xmlns:a16="http://schemas.microsoft.com/office/drawing/2014/main" id="{33A20104-658B-C7A0-4DD8-9F9BFDBD9CDA}"/>
                </a:ext>
              </a:extLst>
            </p:cNvPr>
            <p:cNvSpPr/>
            <p:nvPr/>
          </p:nvSpPr>
          <p:spPr>
            <a:xfrm>
              <a:off x="8073138" y="3807736"/>
              <a:ext cx="236220" cy="245745"/>
            </a:xfrm>
            <a:custGeom>
              <a:avLst/>
              <a:gdLst/>
              <a:ahLst/>
              <a:cxnLst/>
              <a:rect l="l" t="t" r="r" b="b"/>
              <a:pathLst>
                <a:path w="236220" h="245745">
                  <a:moveTo>
                    <a:pt x="198973" y="245281"/>
                  </a:moveTo>
                  <a:lnTo>
                    <a:pt x="230328" y="245281"/>
                  </a:lnTo>
                  <a:lnTo>
                    <a:pt x="231681" y="245281"/>
                  </a:lnTo>
                  <a:lnTo>
                    <a:pt x="233072" y="244576"/>
                  </a:lnTo>
                  <a:lnTo>
                    <a:pt x="234482" y="243176"/>
                  </a:lnTo>
                  <a:lnTo>
                    <a:pt x="235149" y="242518"/>
                  </a:lnTo>
                  <a:lnTo>
                    <a:pt x="235817" y="241155"/>
                  </a:lnTo>
                  <a:lnTo>
                    <a:pt x="235817" y="239830"/>
                  </a:lnTo>
                  <a:lnTo>
                    <a:pt x="227779" y="198083"/>
                  </a:lnTo>
                  <a:lnTo>
                    <a:pt x="208831" y="166265"/>
                  </a:lnTo>
                  <a:lnTo>
                    <a:pt x="186716" y="144217"/>
                  </a:lnTo>
                  <a:lnTo>
                    <a:pt x="169179" y="131781"/>
                  </a:lnTo>
                  <a:lnTo>
                    <a:pt x="166256" y="130004"/>
                  </a:lnTo>
                  <a:lnTo>
                    <a:pt x="165382" y="126207"/>
                  </a:lnTo>
                  <a:lnTo>
                    <a:pt x="167261" y="123359"/>
                  </a:lnTo>
                  <a:lnTo>
                    <a:pt x="173885" y="115366"/>
                  </a:lnTo>
                  <a:lnTo>
                    <a:pt x="181414" y="105854"/>
                  </a:lnTo>
                  <a:lnTo>
                    <a:pt x="187528" y="92056"/>
                  </a:lnTo>
                  <a:lnTo>
                    <a:pt x="189913" y="71205"/>
                  </a:lnTo>
                  <a:lnTo>
                    <a:pt x="184178" y="43517"/>
                  </a:lnTo>
                  <a:lnTo>
                    <a:pt x="169000" y="20880"/>
                  </a:lnTo>
                  <a:lnTo>
                    <a:pt x="146568" y="5605"/>
                  </a:lnTo>
                  <a:lnTo>
                    <a:pt x="119073" y="0"/>
                  </a:lnTo>
                  <a:lnTo>
                    <a:pt x="91526" y="5483"/>
                  </a:lnTo>
                  <a:lnTo>
                    <a:pt x="69006" y="20426"/>
                  </a:lnTo>
                  <a:lnTo>
                    <a:pt x="53810" y="42569"/>
                  </a:lnTo>
                  <a:lnTo>
                    <a:pt x="48234" y="69654"/>
                  </a:lnTo>
                  <a:lnTo>
                    <a:pt x="50677" y="91762"/>
                  </a:lnTo>
                  <a:lnTo>
                    <a:pt x="56578" y="105572"/>
                  </a:lnTo>
                  <a:lnTo>
                    <a:pt x="63794" y="114616"/>
                  </a:lnTo>
                  <a:lnTo>
                    <a:pt x="70181" y="122429"/>
                  </a:lnTo>
                  <a:lnTo>
                    <a:pt x="71995" y="125333"/>
                  </a:lnTo>
                  <a:lnTo>
                    <a:pt x="71036" y="129130"/>
                  </a:lnTo>
                  <a:lnTo>
                    <a:pt x="68038" y="130813"/>
                  </a:lnTo>
                  <a:lnTo>
                    <a:pt x="56342" y="138306"/>
                  </a:lnTo>
                  <a:lnTo>
                    <a:pt x="24224" y="170042"/>
                  </a:lnTo>
                  <a:lnTo>
                    <a:pt x="4686" y="207673"/>
                  </a:lnTo>
                  <a:lnTo>
                    <a:pt x="0" y="239830"/>
                  </a:lnTo>
                  <a:lnTo>
                    <a:pt x="0" y="241465"/>
                  </a:lnTo>
                  <a:lnTo>
                    <a:pt x="56" y="242499"/>
                  </a:lnTo>
                  <a:lnTo>
                    <a:pt x="1146" y="243044"/>
                  </a:lnTo>
                  <a:lnTo>
                    <a:pt x="1372" y="243148"/>
                  </a:lnTo>
                  <a:lnTo>
                    <a:pt x="1475" y="243364"/>
                  </a:lnTo>
                  <a:lnTo>
                    <a:pt x="2077" y="244548"/>
                  </a:lnTo>
                  <a:lnTo>
                    <a:pt x="3308" y="245281"/>
                  </a:lnTo>
                  <a:lnTo>
                    <a:pt x="4708" y="245281"/>
                  </a:lnTo>
                  <a:lnTo>
                    <a:pt x="142730" y="245281"/>
                  </a:lnTo>
                </a:path>
              </a:pathLst>
            </a:custGeom>
            <a:ln w="14098">
              <a:solidFill>
                <a:srgbClr val="5DC5EA"/>
              </a:solidFill>
            </a:ln>
          </p:spPr>
          <p:txBody>
            <a:bodyPr wrap="square" lIns="0" tIns="0" rIns="0" bIns="0" rtlCol="0"/>
            <a:lstStyle/>
            <a:p>
              <a:endParaRPr/>
            </a:p>
          </p:txBody>
        </p:sp>
        <p:pic>
          <p:nvPicPr>
            <p:cNvPr id="46" name="object 44">
              <a:extLst>
                <a:ext uri="{FF2B5EF4-FFF2-40B4-BE49-F238E27FC236}">
                  <a16:creationId xmlns:a16="http://schemas.microsoft.com/office/drawing/2014/main" id="{DD3FB3E0-8619-8440-4B06-319CD36E785E}"/>
                </a:ext>
              </a:extLst>
            </p:cNvPr>
            <p:cNvPicPr/>
            <p:nvPr/>
          </p:nvPicPr>
          <p:blipFill>
            <a:blip r:embed="rId10" cstate="print"/>
            <a:stretch>
              <a:fillRect/>
            </a:stretch>
          </p:blipFill>
          <p:spPr>
            <a:xfrm>
              <a:off x="8137239" y="3923925"/>
              <a:ext cx="124087" cy="152040"/>
            </a:xfrm>
            <a:prstGeom prst="rect">
              <a:avLst/>
            </a:prstGeom>
          </p:spPr>
        </p:pic>
        <p:sp>
          <p:nvSpPr>
            <p:cNvPr id="47" name="object 45">
              <a:extLst>
                <a:ext uri="{FF2B5EF4-FFF2-40B4-BE49-F238E27FC236}">
                  <a16:creationId xmlns:a16="http://schemas.microsoft.com/office/drawing/2014/main" id="{E6EC4FE5-4634-A16F-AA39-16C785374C11}"/>
                </a:ext>
              </a:extLst>
            </p:cNvPr>
            <p:cNvSpPr/>
            <p:nvPr/>
          </p:nvSpPr>
          <p:spPr>
            <a:xfrm>
              <a:off x="8073138" y="3807736"/>
              <a:ext cx="236220" cy="245745"/>
            </a:xfrm>
            <a:custGeom>
              <a:avLst/>
              <a:gdLst/>
              <a:ahLst/>
              <a:cxnLst/>
              <a:rect l="l" t="t" r="r" b="b"/>
              <a:pathLst>
                <a:path w="236220" h="245745">
                  <a:moveTo>
                    <a:pt x="198973" y="245281"/>
                  </a:moveTo>
                  <a:lnTo>
                    <a:pt x="230328" y="245281"/>
                  </a:lnTo>
                  <a:lnTo>
                    <a:pt x="231681" y="245281"/>
                  </a:lnTo>
                  <a:lnTo>
                    <a:pt x="233072" y="244576"/>
                  </a:lnTo>
                  <a:lnTo>
                    <a:pt x="234482" y="243176"/>
                  </a:lnTo>
                  <a:lnTo>
                    <a:pt x="235149" y="242518"/>
                  </a:lnTo>
                  <a:lnTo>
                    <a:pt x="235817" y="241155"/>
                  </a:lnTo>
                  <a:lnTo>
                    <a:pt x="235817" y="239830"/>
                  </a:lnTo>
                  <a:lnTo>
                    <a:pt x="227779" y="198083"/>
                  </a:lnTo>
                  <a:lnTo>
                    <a:pt x="208831" y="166265"/>
                  </a:lnTo>
                  <a:lnTo>
                    <a:pt x="186716" y="144217"/>
                  </a:lnTo>
                  <a:lnTo>
                    <a:pt x="169179" y="131781"/>
                  </a:lnTo>
                  <a:lnTo>
                    <a:pt x="166256" y="130004"/>
                  </a:lnTo>
                  <a:lnTo>
                    <a:pt x="165382" y="126207"/>
                  </a:lnTo>
                  <a:lnTo>
                    <a:pt x="167261" y="123359"/>
                  </a:lnTo>
                  <a:lnTo>
                    <a:pt x="173885" y="115366"/>
                  </a:lnTo>
                  <a:lnTo>
                    <a:pt x="181414" y="105854"/>
                  </a:lnTo>
                  <a:lnTo>
                    <a:pt x="187528" y="92056"/>
                  </a:lnTo>
                  <a:lnTo>
                    <a:pt x="189913" y="71205"/>
                  </a:lnTo>
                  <a:lnTo>
                    <a:pt x="184178" y="43517"/>
                  </a:lnTo>
                  <a:lnTo>
                    <a:pt x="169000" y="20880"/>
                  </a:lnTo>
                  <a:lnTo>
                    <a:pt x="146568" y="5605"/>
                  </a:lnTo>
                  <a:lnTo>
                    <a:pt x="119073" y="0"/>
                  </a:lnTo>
                  <a:lnTo>
                    <a:pt x="91526" y="5483"/>
                  </a:lnTo>
                  <a:lnTo>
                    <a:pt x="69006" y="20426"/>
                  </a:lnTo>
                  <a:lnTo>
                    <a:pt x="53810" y="42569"/>
                  </a:lnTo>
                  <a:lnTo>
                    <a:pt x="48234" y="69654"/>
                  </a:lnTo>
                  <a:lnTo>
                    <a:pt x="50677" y="91762"/>
                  </a:lnTo>
                  <a:lnTo>
                    <a:pt x="56578" y="105572"/>
                  </a:lnTo>
                  <a:lnTo>
                    <a:pt x="63794" y="114616"/>
                  </a:lnTo>
                  <a:lnTo>
                    <a:pt x="70181" y="122429"/>
                  </a:lnTo>
                  <a:lnTo>
                    <a:pt x="71995" y="125333"/>
                  </a:lnTo>
                  <a:lnTo>
                    <a:pt x="71036" y="129130"/>
                  </a:lnTo>
                  <a:lnTo>
                    <a:pt x="68038" y="130813"/>
                  </a:lnTo>
                  <a:lnTo>
                    <a:pt x="56342" y="138306"/>
                  </a:lnTo>
                  <a:lnTo>
                    <a:pt x="24224" y="170042"/>
                  </a:lnTo>
                  <a:lnTo>
                    <a:pt x="4686" y="207673"/>
                  </a:lnTo>
                  <a:lnTo>
                    <a:pt x="0" y="239830"/>
                  </a:lnTo>
                  <a:lnTo>
                    <a:pt x="0" y="241465"/>
                  </a:lnTo>
                  <a:lnTo>
                    <a:pt x="56" y="242499"/>
                  </a:lnTo>
                  <a:lnTo>
                    <a:pt x="1146" y="243044"/>
                  </a:lnTo>
                  <a:lnTo>
                    <a:pt x="1372" y="243148"/>
                  </a:lnTo>
                  <a:lnTo>
                    <a:pt x="1475" y="243364"/>
                  </a:lnTo>
                  <a:lnTo>
                    <a:pt x="2077" y="244548"/>
                  </a:lnTo>
                  <a:lnTo>
                    <a:pt x="3308" y="245281"/>
                  </a:lnTo>
                  <a:lnTo>
                    <a:pt x="4708" y="245281"/>
                  </a:lnTo>
                  <a:lnTo>
                    <a:pt x="142730" y="245281"/>
                  </a:lnTo>
                </a:path>
              </a:pathLst>
            </a:custGeom>
            <a:ln w="14098">
              <a:solidFill>
                <a:srgbClr val="5DC5EA"/>
              </a:solidFill>
            </a:ln>
          </p:spPr>
          <p:txBody>
            <a:bodyPr wrap="square" lIns="0" tIns="0" rIns="0" bIns="0" rtlCol="0"/>
            <a:lstStyle/>
            <a:p>
              <a:endParaRPr/>
            </a:p>
          </p:txBody>
        </p:sp>
        <p:pic>
          <p:nvPicPr>
            <p:cNvPr id="48" name="object 46">
              <a:extLst>
                <a:ext uri="{FF2B5EF4-FFF2-40B4-BE49-F238E27FC236}">
                  <a16:creationId xmlns:a16="http://schemas.microsoft.com/office/drawing/2014/main" id="{D91BCF63-F577-1A49-193C-AF316B766776}"/>
                </a:ext>
              </a:extLst>
            </p:cNvPr>
            <p:cNvPicPr/>
            <p:nvPr/>
          </p:nvPicPr>
          <p:blipFill>
            <a:blip r:embed="rId10" cstate="print"/>
            <a:stretch>
              <a:fillRect/>
            </a:stretch>
          </p:blipFill>
          <p:spPr>
            <a:xfrm>
              <a:off x="8137239" y="3923925"/>
              <a:ext cx="124087" cy="152040"/>
            </a:xfrm>
            <a:prstGeom prst="rect">
              <a:avLst/>
            </a:prstGeom>
          </p:spPr>
        </p:pic>
      </p:grpSp>
      <p:pic>
        <p:nvPicPr>
          <p:cNvPr id="49" name="object 47">
            <a:extLst>
              <a:ext uri="{FF2B5EF4-FFF2-40B4-BE49-F238E27FC236}">
                <a16:creationId xmlns:a16="http://schemas.microsoft.com/office/drawing/2014/main" id="{03BD4446-3119-E852-F98E-57A498E8FE28}"/>
              </a:ext>
            </a:extLst>
          </p:cNvPr>
          <p:cNvPicPr/>
          <p:nvPr/>
        </p:nvPicPr>
        <p:blipFill>
          <a:blip r:embed="rId11" cstate="print"/>
          <a:stretch>
            <a:fillRect/>
          </a:stretch>
        </p:blipFill>
        <p:spPr>
          <a:xfrm>
            <a:off x="8541510" y="3733029"/>
            <a:ext cx="500139" cy="386490"/>
          </a:xfrm>
          <a:prstGeom prst="rect">
            <a:avLst/>
          </a:prstGeom>
        </p:spPr>
      </p:pic>
      <p:grpSp>
        <p:nvGrpSpPr>
          <p:cNvPr id="50" name="object 49">
            <a:extLst>
              <a:ext uri="{FF2B5EF4-FFF2-40B4-BE49-F238E27FC236}">
                <a16:creationId xmlns:a16="http://schemas.microsoft.com/office/drawing/2014/main" id="{51AA1BB9-4E8A-2E2B-F3E5-035B1F3E0847}"/>
              </a:ext>
            </a:extLst>
          </p:cNvPr>
          <p:cNvGrpSpPr/>
          <p:nvPr/>
        </p:nvGrpSpPr>
        <p:grpSpPr>
          <a:xfrm>
            <a:off x="9369551" y="1421180"/>
            <a:ext cx="452755" cy="3919854"/>
            <a:chOff x="9369551" y="1421180"/>
            <a:chExt cx="452755" cy="3919854"/>
          </a:xfrm>
        </p:grpSpPr>
        <p:pic>
          <p:nvPicPr>
            <p:cNvPr id="51" name="object 50">
              <a:extLst>
                <a:ext uri="{FF2B5EF4-FFF2-40B4-BE49-F238E27FC236}">
                  <a16:creationId xmlns:a16="http://schemas.microsoft.com/office/drawing/2014/main" id="{27882803-A094-E1A5-E464-B133C402D4E2}"/>
                </a:ext>
              </a:extLst>
            </p:cNvPr>
            <p:cNvPicPr/>
            <p:nvPr/>
          </p:nvPicPr>
          <p:blipFill>
            <a:blip r:embed="rId12" cstate="print"/>
            <a:stretch>
              <a:fillRect/>
            </a:stretch>
          </p:blipFill>
          <p:spPr>
            <a:xfrm>
              <a:off x="9565940" y="1421180"/>
              <a:ext cx="52669" cy="3919821"/>
            </a:xfrm>
            <a:prstGeom prst="rect">
              <a:avLst/>
            </a:prstGeom>
          </p:spPr>
        </p:pic>
        <p:pic>
          <p:nvPicPr>
            <p:cNvPr id="52" name="object 51">
              <a:extLst>
                <a:ext uri="{FF2B5EF4-FFF2-40B4-BE49-F238E27FC236}">
                  <a16:creationId xmlns:a16="http://schemas.microsoft.com/office/drawing/2014/main" id="{56756170-2CEF-3A75-E3A3-DC72176DDF5F}"/>
                </a:ext>
              </a:extLst>
            </p:cNvPr>
            <p:cNvPicPr/>
            <p:nvPr/>
          </p:nvPicPr>
          <p:blipFill>
            <a:blip r:embed="rId13" cstate="print"/>
            <a:stretch>
              <a:fillRect/>
            </a:stretch>
          </p:blipFill>
          <p:spPr>
            <a:xfrm>
              <a:off x="9369551" y="1650491"/>
              <a:ext cx="452629" cy="454151"/>
            </a:xfrm>
            <a:prstGeom prst="rect">
              <a:avLst/>
            </a:prstGeom>
          </p:spPr>
        </p:pic>
      </p:grpSp>
      <p:grpSp>
        <p:nvGrpSpPr>
          <p:cNvPr id="53" name="object 52">
            <a:extLst>
              <a:ext uri="{FF2B5EF4-FFF2-40B4-BE49-F238E27FC236}">
                <a16:creationId xmlns:a16="http://schemas.microsoft.com/office/drawing/2014/main" id="{1548FA9C-4299-F55B-A4E8-BAC942304BA8}"/>
              </a:ext>
            </a:extLst>
          </p:cNvPr>
          <p:cNvGrpSpPr/>
          <p:nvPr/>
        </p:nvGrpSpPr>
        <p:grpSpPr>
          <a:xfrm>
            <a:off x="4084320" y="1410097"/>
            <a:ext cx="452755" cy="3919854"/>
            <a:chOff x="4084320" y="1410097"/>
            <a:chExt cx="452755" cy="3919854"/>
          </a:xfrm>
        </p:grpSpPr>
        <p:pic>
          <p:nvPicPr>
            <p:cNvPr id="54" name="object 53">
              <a:extLst>
                <a:ext uri="{FF2B5EF4-FFF2-40B4-BE49-F238E27FC236}">
                  <a16:creationId xmlns:a16="http://schemas.microsoft.com/office/drawing/2014/main" id="{A4EBBEC5-A2CF-3875-E727-3C41359798A5}"/>
                </a:ext>
              </a:extLst>
            </p:cNvPr>
            <p:cNvPicPr/>
            <p:nvPr/>
          </p:nvPicPr>
          <p:blipFill>
            <a:blip r:embed="rId12" cstate="print"/>
            <a:stretch>
              <a:fillRect/>
            </a:stretch>
          </p:blipFill>
          <p:spPr>
            <a:xfrm>
              <a:off x="4279022" y="1410097"/>
              <a:ext cx="52669" cy="3919821"/>
            </a:xfrm>
            <a:prstGeom prst="rect">
              <a:avLst/>
            </a:prstGeom>
          </p:spPr>
        </p:pic>
        <p:sp>
          <p:nvSpPr>
            <p:cNvPr id="55" name="object 54">
              <a:extLst>
                <a:ext uri="{FF2B5EF4-FFF2-40B4-BE49-F238E27FC236}">
                  <a16:creationId xmlns:a16="http://schemas.microsoft.com/office/drawing/2014/main" id="{9D2074E8-A669-A375-A246-327051249A47}"/>
                </a:ext>
              </a:extLst>
            </p:cNvPr>
            <p:cNvSpPr/>
            <p:nvPr/>
          </p:nvSpPr>
          <p:spPr>
            <a:xfrm>
              <a:off x="4084320" y="1664208"/>
              <a:ext cx="452755" cy="452755"/>
            </a:xfrm>
            <a:custGeom>
              <a:avLst/>
              <a:gdLst/>
              <a:ahLst/>
              <a:cxnLst/>
              <a:rect l="l" t="t" r="r" b="b"/>
              <a:pathLst>
                <a:path w="452754" h="452755">
                  <a:moveTo>
                    <a:pt x="452627" y="0"/>
                  </a:moveTo>
                  <a:lnTo>
                    <a:pt x="0" y="0"/>
                  </a:lnTo>
                  <a:lnTo>
                    <a:pt x="0" y="452627"/>
                  </a:lnTo>
                  <a:lnTo>
                    <a:pt x="452627" y="452627"/>
                  </a:lnTo>
                  <a:lnTo>
                    <a:pt x="452627" y="0"/>
                  </a:lnTo>
                  <a:close/>
                </a:path>
              </a:pathLst>
            </a:custGeom>
            <a:solidFill>
              <a:srgbClr val="FFFFFF"/>
            </a:solidFill>
          </p:spPr>
          <p:txBody>
            <a:bodyPr wrap="square" lIns="0" tIns="0" rIns="0" bIns="0" rtlCol="0"/>
            <a:lstStyle/>
            <a:p>
              <a:endParaRPr/>
            </a:p>
          </p:txBody>
        </p:sp>
        <p:sp>
          <p:nvSpPr>
            <p:cNvPr id="56" name="object 55">
              <a:extLst>
                <a:ext uri="{FF2B5EF4-FFF2-40B4-BE49-F238E27FC236}">
                  <a16:creationId xmlns:a16="http://schemas.microsoft.com/office/drawing/2014/main" id="{17E7EE58-BB57-1C3D-BA29-D038A0320C18}"/>
                </a:ext>
              </a:extLst>
            </p:cNvPr>
            <p:cNvSpPr/>
            <p:nvPr/>
          </p:nvSpPr>
          <p:spPr>
            <a:xfrm>
              <a:off x="4260896" y="1750733"/>
              <a:ext cx="245110" cy="233679"/>
            </a:xfrm>
            <a:custGeom>
              <a:avLst/>
              <a:gdLst/>
              <a:ahLst/>
              <a:cxnLst/>
              <a:rect l="l" t="t" r="r" b="b"/>
              <a:pathLst>
                <a:path w="245110" h="233680">
                  <a:moveTo>
                    <a:pt x="244792" y="167424"/>
                  </a:moveTo>
                  <a:lnTo>
                    <a:pt x="244792" y="197472"/>
                  </a:lnTo>
                  <a:lnTo>
                    <a:pt x="241950" y="211558"/>
                  </a:lnTo>
                  <a:lnTo>
                    <a:pt x="234197" y="223059"/>
                  </a:lnTo>
                  <a:lnTo>
                    <a:pt x="222696" y="230812"/>
                  </a:lnTo>
                  <a:lnTo>
                    <a:pt x="208610" y="233654"/>
                  </a:lnTo>
                  <a:lnTo>
                    <a:pt x="36169" y="233654"/>
                  </a:lnTo>
                  <a:lnTo>
                    <a:pt x="22090" y="230812"/>
                  </a:lnTo>
                  <a:lnTo>
                    <a:pt x="10593" y="223059"/>
                  </a:lnTo>
                  <a:lnTo>
                    <a:pt x="2842" y="211558"/>
                  </a:lnTo>
                  <a:lnTo>
                    <a:pt x="0" y="197472"/>
                  </a:lnTo>
                  <a:lnTo>
                    <a:pt x="0" y="36169"/>
                  </a:lnTo>
                  <a:lnTo>
                    <a:pt x="2842" y="22090"/>
                  </a:lnTo>
                  <a:lnTo>
                    <a:pt x="10593" y="10593"/>
                  </a:lnTo>
                  <a:lnTo>
                    <a:pt x="22090" y="2842"/>
                  </a:lnTo>
                  <a:lnTo>
                    <a:pt x="36169" y="0"/>
                  </a:lnTo>
                  <a:lnTo>
                    <a:pt x="208610" y="0"/>
                  </a:lnTo>
                  <a:lnTo>
                    <a:pt x="222696" y="2842"/>
                  </a:lnTo>
                  <a:lnTo>
                    <a:pt x="234197" y="10593"/>
                  </a:lnTo>
                  <a:lnTo>
                    <a:pt x="241950" y="22090"/>
                  </a:lnTo>
                  <a:lnTo>
                    <a:pt x="244792" y="36169"/>
                  </a:lnTo>
                  <a:lnTo>
                    <a:pt x="244792" y="96011"/>
                  </a:lnTo>
                </a:path>
              </a:pathLst>
            </a:custGeom>
            <a:ln w="19050">
              <a:solidFill>
                <a:srgbClr val="5DC5EA"/>
              </a:solidFill>
            </a:ln>
          </p:spPr>
          <p:txBody>
            <a:bodyPr wrap="square" lIns="0" tIns="0" rIns="0" bIns="0" rtlCol="0"/>
            <a:lstStyle/>
            <a:p>
              <a:endParaRPr/>
            </a:p>
          </p:txBody>
        </p:sp>
        <p:sp>
          <p:nvSpPr>
            <p:cNvPr id="57" name="object 56">
              <a:extLst>
                <a:ext uri="{FF2B5EF4-FFF2-40B4-BE49-F238E27FC236}">
                  <a16:creationId xmlns:a16="http://schemas.microsoft.com/office/drawing/2014/main" id="{E1DFF7A3-0284-1633-C939-ED44686173A4}"/>
                </a:ext>
              </a:extLst>
            </p:cNvPr>
            <p:cNvSpPr/>
            <p:nvPr/>
          </p:nvSpPr>
          <p:spPr>
            <a:xfrm>
              <a:off x="4164032" y="1936918"/>
              <a:ext cx="149225" cy="149225"/>
            </a:xfrm>
            <a:custGeom>
              <a:avLst/>
              <a:gdLst/>
              <a:ahLst/>
              <a:cxnLst/>
              <a:rect l="l" t="t" r="r" b="b"/>
              <a:pathLst>
                <a:path w="149225" h="149225">
                  <a:moveTo>
                    <a:pt x="148780" y="48285"/>
                  </a:moveTo>
                  <a:lnTo>
                    <a:pt x="148780" y="123621"/>
                  </a:lnTo>
                  <a:lnTo>
                    <a:pt x="146803" y="133414"/>
                  </a:lnTo>
                  <a:lnTo>
                    <a:pt x="141411" y="141411"/>
                  </a:lnTo>
                  <a:lnTo>
                    <a:pt x="133414" y="146803"/>
                  </a:lnTo>
                  <a:lnTo>
                    <a:pt x="123621" y="148780"/>
                  </a:lnTo>
                  <a:lnTo>
                    <a:pt x="25158" y="148780"/>
                  </a:lnTo>
                  <a:lnTo>
                    <a:pt x="15366" y="146803"/>
                  </a:lnTo>
                  <a:lnTo>
                    <a:pt x="7369" y="141411"/>
                  </a:lnTo>
                  <a:lnTo>
                    <a:pt x="1977" y="133414"/>
                  </a:lnTo>
                  <a:lnTo>
                    <a:pt x="0" y="123621"/>
                  </a:lnTo>
                  <a:lnTo>
                    <a:pt x="0" y="25158"/>
                  </a:lnTo>
                  <a:lnTo>
                    <a:pt x="1977" y="15366"/>
                  </a:lnTo>
                  <a:lnTo>
                    <a:pt x="7369" y="7369"/>
                  </a:lnTo>
                  <a:lnTo>
                    <a:pt x="15366" y="1977"/>
                  </a:lnTo>
                  <a:lnTo>
                    <a:pt x="25158" y="0"/>
                  </a:lnTo>
                  <a:lnTo>
                    <a:pt x="94627" y="0"/>
                  </a:lnTo>
                </a:path>
              </a:pathLst>
            </a:custGeom>
            <a:ln w="19050">
              <a:solidFill>
                <a:srgbClr val="5DC5EA"/>
              </a:solidFill>
            </a:ln>
          </p:spPr>
          <p:txBody>
            <a:bodyPr wrap="square" lIns="0" tIns="0" rIns="0" bIns="0" rtlCol="0"/>
            <a:lstStyle/>
            <a:p>
              <a:endParaRPr/>
            </a:p>
          </p:txBody>
        </p:sp>
        <p:sp>
          <p:nvSpPr>
            <p:cNvPr id="58" name="object 57">
              <a:extLst>
                <a:ext uri="{FF2B5EF4-FFF2-40B4-BE49-F238E27FC236}">
                  <a16:creationId xmlns:a16="http://schemas.microsoft.com/office/drawing/2014/main" id="{58EA0E8F-EA6B-9293-4F84-793F35C36D60}"/>
                </a:ext>
              </a:extLst>
            </p:cNvPr>
            <p:cNvSpPr/>
            <p:nvPr/>
          </p:nvSpPr>
          <p:spPr>
            <a:xfrm>
              <a:off x="4479095" y="1866156"/>
              <a:ext cx="49530" cy="37465"/>
            </a:xfrm>
            <a:custGeom>
              <a:avLst/>
              <a:gdLst/>
              <a:ahLst/>
              <a:cxnLst/>
              <a:rect l="l" t="t" r="r" b="b"/>
              <a:pathLst>
                <a:path w="49529" h="37464">
                  <a:moveTo>
                    <a:pt x="24371" y="0"/>
                  </a:moveTo>
                  <a:lnTo>
                    <a:pt x="0" y="25400"/>
                  </a:lnTo>
                  <a:lnTo>
                    <a:pt x="114" y="30721"/>
                  </a:lnTo>
                  <a:lnTo>
                    <a:pt x="6807" y="37147"/>
                  </a:lnTo>
                  <a:lnTo>
                    <a:pt x="12141" y="37033"/>
                  </a:lnTo>
                  <a:lnTo>
                    <a:pt x="24866" y="23774"/>
                  </a:lnTo>
                  <a:lnTo>
                    <a:pt x="38023" y="36410"/>
                  </a:lnTo>
                  <a:lnTo>
                    <a:pt x="43357" y="36296"/>
                  </a:lnTo>
                  <a:lnTo>
                    <a:pt x="48171" y="31267"/>
                  </a:lnTo>
                  <a:lnTo>
                    <a:pt x="48958" y="29095"/>
                  </a:lnTo>
                  <a:lnTo>
                    <a:pt x="48907" y="26949"/>
                  </a:lnTo>
                  <a:lnTo>
                    <a:pt x="48856" y="24803"/>
                  </a:lnTo>
                  <a:lnTo>
                    <a:pt x="47993" y="22656"/>
                  </a:lnTo>
                  <a:lnTo>
                    <a:pt x="24371" y="0"/>
                  </a:lnTo>
                  <a:close/>
                </a:path>
              </a:pathLst>
            </a:custGeom>
            <a:solidFill>
              <a:srgbClr val="E37789"/>
            </a:solidFill>
          </p:spPr>
          <p:txBody>
            <a:bodyPr wrap="square" lIns="0" tIns="0" rIns="0" bIns="0" rtlCol="0"/>
            <a:lstStyle/>
            <a:p>
              <a:endParaRPr/>
            </a:p>
          </p:txBody>
        </p:sp>
        <p:sp>
          <p:nvSpPr>
            <p:cNvPr id="59" name="object 58">
              <a:extLst>
                <a:ext uri="{FF2B5EF4-FFF2-40B4-BE49-F238E27FC236}">
                  <a16:creationId xmlns:a16="http://schemas.microsoft.com/office/drawing/2014/main" id="{8DB904B6-B61A-DE00-1AF4-ABB1704C02D1}"/>
                </a:ext>
              </a:extLst>
            </p:cNvPr>
            <p:cNvSpPr/>
            <p:nvPr/>
          </p:nvSpPr>
          <p:spPr>
            <a:xfrm>
              <a:off x="4207369" y="1828060"/>
              <a:ext cx="193675" cy="182880"/>
            </a:xfrm>
            <a:custGeom>
              <a:avLst/>
              <a:gdLst/>
              <a:ahLst/>
              <a:cxnLst/>
              <a:rect l="l" t="t" r="r" b="b"/>
              <a:pathLst>
                <a:path w="193675" h="182880">
                  <a:moveTo>
                    <a:pt x="0" y="172986"/>
                  </a:moveTo>
                  <a:lnTo>
                    <a:pt x="114962" y="182528"/>
                  </a:lnTo>
                  <a:lnTo>
                    <a:pt x="173367" y="167689"/>
                  </a:lnTo>
                  <a:lnTo>
                    <a:pt x="193292" y="112252"/>
                  </a:lnTo>
                  <a:lnTo>
                    <a:pt x="192811" y="0"/>
                  </a:lnTo>
                </a:path>
              </a:pathLst>
            </a:custGeom>
            <a:ln w="19049">
              <a:solidFill>
                <a:srgbClr val="5DC5EA"/>
              </a:solidFill>
            </a:ln>
          </p:spPr>
          <p:txBody>
            <a:bodyPr wrap="square" lIns="0" tIns="0" rIns="0" bIns="0" rtlCol="0"/>
            <a:lstStyle/>
            <a:p>
              <a:endParaRPr/>
            </a:p>
          </p:txBody>
        </p:sp>
        <p:sp>
          <p:nvSpPr>
            <p:cNvPr id="60" name="object 59">
              <a:extLst>
                <a:ext uri="{FF2B5EF4-FFF2-40B4-BE49-F238E27FC236}">
                  <a16:creationId xmlns:a16="http://schemas.microsoft.com/office/drawing/2014/main" id="{F216534B-05C6-E02C-1E9B-A830CA3E1620}"/>
                </a:ext>
              </a:extLst>
            </p:cNvPr>
            <p:cNvSpPr/>
            <p:nvPr/>
          </p:nvSpPr>
          <p:spPr>
            <a:xfrm>
              <a:off x="4359412" y="1814688"/>
              <a:ext cx="81280" cy="50800"/>
            </a:xfrm>
            <a:custGeom>
              <a:avLst/>
              <a:gdLst/>
              <a:ahLst/>
              <a:cxnLst/>
              <a:rect l="l" t="t" r="r" b="b"/>
              <a:pathLst>
                <a:path w="81279" h="50800">
                  <a:moveTo>
                    <a:pt x="40271" y="0"/>
                  </a:moveTo>
                  <a:lnTo>
                    <a:pt x="0" y="43649"/>
                  </a:lnTo>
                  <a:lnTo>
                    <a:pt x="7264" y="50355"/>
                  </a:lnTo>
                  <a:lnTo>
                    <a:pt x="40335" y="14516"/>
                  </a:lnTo>
                  <a:lnTo>
                    <a:pt x="73659" y="50101"/>
                  </a:lnTo>
                  <a:lnTo>
                    <a:pt x="80873" y="43332"/>
                  </a:lnTo>
                  <a:lnTo>
                    <a:pt x="40271" y="0"/>
                  </a:lnTo>
                  <a:close/>
                </a:path>
              </a:pathLst>
            </a:custGeom>
            <a:solidFill>
              <a:srgbClr val="5DC5EA"/>
            </a:solidFill>
          </p:spPr>
          <p:txBody>
            <a:bodyPr wrap="square" lIns="0" tIns="0" rIns="0" bIns="0" rtlCol="0"/>
            <a:lstStyle/>
            <a:p>
              <a:endParaRPr/>
            </a:p>
          </p:txBody>
        </p:sp>
        <p:sp>
          <p:nvSpPr>
            <p:cNvPr id="61" name="object 60">
              <a:extLst>
                <a:ext uri="{FF2B5EF4-FFF2-40B4-BE49-F238E27FC236}">
                  <a16:creationId xmlns:a16="http://schemas.microsoft.com/office/drawing/2014/main" id="{E1536C83-E82D-2B16-D4E4-94B1F7697211}"/>
                </a:ext>
              </a:extLst>
            </p:cNvPr>
            <p:cNvSpPr/>
            <p:nvPr/>
          </p:nvSpPr>
          <p:spPr>
            <a:xfrm>
              <a:off x="4359412" y="1814688"/>
              <a:ext cx="81280" cy="50800"/>
            </a:xfrm>
            <a:custGeom>
              <a:avLst/>
              <a:gdLst/>
              <a:ahLst/>
              <a:cxnLst/>
              <a:rect l="l" t="t" r="r" b="b"/>
              <a:pathLst>
                <a:path w="81279" h="50800">
                  <a:moveTo>
                    <a:pt x="80873" y="43332"/>
                  </a:moveTo>
                  <a:lnTo>
                    <a:pt x="73659" y="50101"/>
                  </a:lnTo>
                  <a:lnTo>
                    <a:pt x="40335" y="14516"/>
                  </a:lnTo>
                  <a:lnTo>
                    <a:pt x="7264" y="50355"/>
                  </a:lnTo>
                  <a:lnTo>
                    <a:pt x="0" y="43649"/>
                  </a:lnTo>
                  <a:lnTo>
                    <a:pt x="40271" y="0"/>
                  </a:lnTo>
                  <a:lnTo>
                    <a:pt x="80873" y="43332"/>
                  </a:lnTo>
                  <a:close/>
                </a:path>
              </a:pathLst>
            </a:custGeom>
            <a:ln w="12700">
              <a:solidFill>
                <a:srgbClr val="5DC5EA"/>
              </a:solidFill>
            </a:ln>
          </p:spPr>
          <p:txBody>
            <a:bodyPr wrap="square" lIns="0" tIns="0" rIns="0" bIns="0" rtlCol="0"/>
            <a:lstStyle/>
            <a:p>
              <a:endParaRPr/>
            </a:p>
          </p:txBody>
        </p:sp>
      </p:grpSp>
      <p:grpSp>
        <p:nvGrpSpPr>
          <p:cNvPr id="62" name="object 61">
            <a:extLst>
              <a:ext uri="{FF2B5EF4-FFF2-40B4-BE49-F238E27FC236}">
                <a16:creationId xmlns:a16="http://schemas.microsoft.com/office/drawing/2014/main" id="{13F4A387-0CF9-F71C-3AB7-E7275E2F2A38}"/>
              </a:ext>
            </a:extLst>
          </p:cNvPr>
          <p:cNvGrpSpPr/>
          <p:nvPr/>
        </p:nvGrpSpPr>
        <p:grpSpPr>
          <a:xfrm>
            <a:off x="7246619" y="1421180"/>
            <a:ext cx="454659" cy="3919854"/>
            <a:chOff x="7246619" y="1421180"/>
            <a:chExt cx="454659" cy="3919854"/>
          </a:xfrm>
        </p:grpSpPr>
        <p:pic>
          <p:nvPicPr>
            <p:cNvPr id="63" name="object 62">
              <a:extLst>
                <a:ext uri="{FF2B5EF4-FFF2-40B4-BE49-F238E27FC236}">
                  <a16:creationId xmlns:a16="http://schemas.microsoft.com/office/drawing/2014/main" id="{44389384-4CFA-5432-B836-36361B79F4BE}"/>
                </a:ext>
              </a:extLst>
            </p:cNvPr>
            <p:cNvPicPr/>
            <p:nvPr/>
          </p:nvPicPr>
          <p:blipFill>
            <a:blip r:embed="rId12" cstate="print"/>
            <a:stretch>
              <a:fillRect/>
            </a:stretch>
          </p:blipFill>
          <p:spPr>
            <a:xfrm>
              <a:off x="7382453" y="1421180"/>
              <a:ext cx="52669" cy="3919821"/>
            </a:xfrm>
            <a:prstGeom prst="rect">
              <a:avLst/>
            </a:prstGeom>
          </p:spPr>
        </p:pic>
        <p:sp>
          <p:nvSpPr>
            <p:cNvPr id="64" name="object 63">
              <a:extLst>
                <a:ext uri="{FF2B5EF4-FFF2-40B4-BE49-F238E27FC236}">
                  <a16:creationId xmlns:a16="http://schemas.microsoft.com/office/drawing/2014/main" id="{3C1757D7-18D7-3BF0-3256-351FEE853339}"/>
                </a:ext>
              </a:extLst>
            </p:cNvPr>
            <p:cNvSpPr/>
            <p:nvPr/>
          </p:nvSpPr>
          <p:spPr>
            <a:xfrm>
              <a:off x="7246619" y="1662684"/>
              <a:ext cx="454659" cy="454659"/>
            </a:xfrm>
            <a:custGeom>
              <a:avLst/>
              <a:gdLst/>
              <a:ahLst/>
              <a:cxnLst/>
              <a:rect l="l" t="t" r="r" b="b"/>
              <a:pathLst>
                <a:path w="454659" h="454660">
                  <a:moveTo>
                    <a:pt x="454151" y="0"/>
                  </a:moveTo>
                  <a:lnTo>
                    <a:pt x="0" y="0"/>
                  </a:lnTo>
                  <a:lnTo>
                    <a:pt x="0" y="454151"/>
                  </a:lnTo>
                  <a:lnTo>
                    <a:pt x="454151" y="454151"/>
                  </a:lnTo>
                  <a:lnTo>
                    <a:pt x="454151" y="0"/>
                  </a:lnTo>
                  <a:close/>
                </a:path>
              </a:pathLst>
            </a:custGeom>
            <a:solidFill>
              <a:srgbClr val="FFFFFF"/>
            </a:solidFill>
          </p:spPr>
          <p:txBody>
            <a:bodyPr wrap="square" lIns="0" tIns="0" rIns="0" bIns="0" rtlCol="0"/>
            <a:lstStyle/>
            <a:p>
              <a:endParaRPr/>
            </a:p>
          </p:txBody>
        </p:sp>
        <p:pic>
          <p:nvPicPr>
            <p:cNvPr id="65" name="object 64">
              <a:extLst>
                <a:ext uri="{FF2B5EF4-FFF2-40B4-BE49-F238E27FC236}">
                  <a16:creationId xmlns:a16="http://schemas.microsoft.com/office/drawing/2014/main" id="{56FC8BE4-E756-220B-2D78-96DFB1B8A99A}"/>
                </a:ext>
              </a:extLst>
            </p:cNvPr>
            <p:cNvPicPr/>
            <p:nvPr/>
          </p:nvPicPr>
          <p:blipFill>
            <a:blip r:embed="rId14" cstate="print"/>
            <a:stretch>
              <a:fillRect/>
            </a:stretch>
          </p:blipFill>
          <p:spPr>
            <a:xfrm>
              <a:off x="7307154" y="1745069"/>
              <a:ext cx="361850" cy="317836"/>
            </a:xfrm>
            <a:prstGeom prst="rect">
              <a:avLst/>
            </a:prstGeom>
          </p:spPr>
        </p:pic>
      </p:grpSp>
      <p:grpSp>
        <p:nvGrpSpPr>
          <p:cNvPr id="66" name="object 65">
            <a:extLst>
              <a:ext uri="{FF2B5EF4-FFF2-40B4-BE49-F238E27FC236}">
                <a16:creationId xmlns:a16="http://schemas.microsoft.com/office/drawing/2014/main" id="{5A9A9BEC-1430-7C85-7145-3A1319E8D9F2}"/>
              </a:ext>
            </a:extLst>
          </p:cNvPr>
          <p:cNvGrpSpPr/>
          <p:nvPr/>
        </p:nvGrpSpPr>
        <p:grpSpPr>
          <a:xfrm>
            <a:off x="1520952" y="1421181"/>
            <a:ext cx="454659" cy="3919854"/>
            <a:chOff x="1520952" y="1421181"/>
            <a:chExt cx="454659" cy="3919854"/>
          </a:xfrm>
        </p:grpSpPr>
        <p:pic>
          <p:nvPicPr>
            <p:cNvPr id="67" name="object 66">
              <a:extLst>
                <a:ext uri="{FF2B5EF4-FFF2-40B4-BE49-F238E27FC236}">
                  <a16:creationId xmlns:a16="http://schemas.microsoft.com/office/drawing/2014/main" id="{499FA5FD-FDF5-BA29-95EC-C20A290A16E3}"/>
                </a:ext>
              </a:extLst>
            </p:cNvPr>
            <p:cNvPicPr/>
            <p:nvPr/>
          </p:nvPicPr>
          <p:blipFill>
            <a:blip r:embed="rId12" cstate="print"/>
            <a:stretch>
              <a:fillRect/>
            </a:stretch>
          </p:blipFill>
          <p:spPr>
            <a:xfrm>
              <a:off x="1674356" y="1421181"/>
              <a:ext cx="52669" cy="3919821"/>
            </a:xfrm>
            <a:prstGeom prst="rect">
              <a:avLst/>
            </a:prstGeom>
          </p:spPr>
        </p:pic>
        <p:sp>
          <p:nvSpPr>
            <p:cNvPr id="68" name="object 67">
              <a:extLst>
                <a:ext uri="{FF2B5EF4-FFF2-40B4-BE49-F238E27FC236}">
                  <a16:creationId xmlns:a16="http://schemas.microsoft.com/office/drawing/2014/main" id="{76EBB42B-DDA0-5C1A-55CE-650E057AF5F2}"/>
                </a:ext>
              </a:extLst>
            </p:cNvPr>
            <p:cNvSpPr/>
            <p:nvPr/>
          </p:nvSpPr>
          <p:spPr>
            <a:xfrm>
              <a:off x="1520952" y="1662684"/>
              <a:ext cx="454659" cy="454659"/>
            </a:xfrm>
            <a:custGeom>
              <a:avLst/>
              <a:gdLst/>
              <a:ahLst/>
              <a:cxnLst/>
              <a:rect l="l" t="t" r="r" b="b"/>
              <a:pathLst>
                <a:path w="454660" h="454660">
                  <a:moveTo>
                    <a:pt x="454152" y="0"/>
                  </a:moveTo>
                  <a:lnTo>
                    <a:pt x="0" y="0"/>
                  </a:lnTo>
                  <a:lnTo>
                    <a:pt x="0" y="454151"/>
                  </a:lnTo>
                  <a:lnTo>
                    <a:pt x="454152" y="454151"/>
                  </a:lnTo>
                  <a:lnTo>
                    <a:pt x="454152" y="0"/>
                  </a:lnTo>
                  <a:close/>
                </a:path>
              </a:pathLst>
            </a:custGeom>
            <a:solidFill>
              <a:srgbClr val="FFFFFF"/>
            </a:solidFill>
          </p:spPr>
          <p:txBody>
            <a:bodyPr wrap="square" lIns="0" tIns="0" rIns="0" bIns="0" rtlCol="0"/>
            <a:lstStyle/>
            <a:p>
              <a:endParaRPr/>
            </a:p>
          </p:txBody>
        </p:sp>
        <p:pic>
          <p:nvPicPr>
            <p:cNvPr id="69" name="object 68">
              <a:extLst>
                <a:ext uri="{FF2B5EF4-FFF2-40B4-BE49-F238E27FC236}">
                  <a16:creationId xmlns:a16="http://schemas.microsoft.com/office/drawing/2014/main" id="{C6DE97B6-005B-FB5C-05E0-CEEB790BF871}"/>
                </a:ext>
              </a:extLst>
            </p:cNvPr>
            <p:cNvPicPr/>
            <p:nvPr/>
          </p:nvPicPr>
          <p:blipFill>
            <a:blip r:embed="rId15" cstate="print"/>
            <a:stretch>
              <a:fillRect/>
            </a:stretch>
          </p:blipFill>
          <p:spPr>
            <a:xfrm>
              <a:off x="1573578" y="1695558"/>
              <a:ext cx="345973" cy="420664"/>
            </a:xfrm>
            <a:prstGeom prst="rect">
              <a:avLst/>
            </a:prstGeom>
          </p:spPr>
        </p:pic>
      </p:grpSp>
      <p:sp>
        <p:nvSpPr>
          <p:cNvPr id="70" name="object 6">
            <a:extLst>
              <a:ext uri="{FF2B5EF4-FFF2-40B4-BE49-F238E27FC236}">
                <a16:creationId xmlns:a16="http://schemas.microsoft.com/office/drawing/2014/main" id="{A1966F4D-8BE7-DDAF-E30E-DC9D241C7D1E}"/>
              </a:ext>
            </a:extLst>
          </p:cNvPr>
          <p:cNvSpPr txBox="1"/>
          <p:nvPr/>
        </p:nvSpPr>
        <p:spPr>
          <a:xfrm>
            <a:off x="4551934" y="2229789"/>
            <a:ext cx="2693670" cy="4278630"/>
          </a:xfrm>
          <a:prstGeom prst="rect">
            <a:avLst/>
          </a:prstGeom>
        </p:spPr>
        <p:txBody>
          <a:bodyPr vert="horz" wrap="square" lIns="0" tIns="81280" rIns="0" bIns="0" rtlCol="0">
            <a:spAutoFit/>
          </a:bodyPr>
          <a:lstStyle/>
          <a:p>
            <a:pPr marL="184150" indent="-171450">
              <a:lnSpc>
                <a:spcPct val="100000"/>
              </a:lnSpc>
              <a:spcBef>
                <a:spcPts val="640"/>
              </a:spcBef>
              <a:buFont typeface="Wingdings"/>
              <a:buChar char=""/>
              <a:tabLst>
                <a:tab pos="184150" algn="l"/>
              </a:tabLst>
            </a:pPr>
            <a:r>
              <a:rPr sz="900">
                <a:latin typeface="Trebuchet MS"/>
                <a:cs typeface="Trebuchet MS"/>
              </a:rPr>
              <a:t>Sur</a:t>
            </a:r>
            <a:r>
              <a:rPr sz="900" spc="55">
                <a:latin typeface="Trebuchet MS"/>
                <a:cs typeface="Trebuchet MS"/>
              </a:rPr>
              <a:t> </a:t>
            </a:r>
            <a:r>
              <a:rPr sz="900" err="1">
                <a:latin typeface="Trebuchet MS"/>
                <a:cs typeface="Trebuchet MS"/>
              </a:rPr>
              <a:t>l’ensemble</a:t>
            </a:r>
            <a:r>
              <a:rPr sz="900" spc="-50">
                <a:latin typeface="Trebuchet MS"/>
                <a:cs typeface="Trebuchet MS"/>
              </a:rPr>
              <a:t> </a:t>
            </a:r>
            <a:r>
              <a:rPr sz="900">
                <a:latin typeface="Trebuchet MS"/>
                <a:cs typeface="Trebuchet MS"/>
              </a:rPr>
              <a:t>de</a:t>
            </a:r>
            <a:r>
              <a:rPr sz="900" spc="75">
                <a:latin typeface="Trebuchet MS"/>
                <a:cs typeface="Trebuchet MS"/>
              </a:rPr>
              <a:t> </a:t>
            </a:r>
            <a:r>
              <a:rPr sz="900" spc="-10">
                <a:latin typeface="Trebuchet MS"/>
                <a:cs typeface="Trebuchet MS"/>
              </a:rPr>
              <a:t>la</a:t>
            </a:r>
            <a:r>
              <a:rPr sz="900" spc="55">
                <a:latin typeface="Trebuchet MS"/>
                <a:cs typeface="Trebuchet MS"/>
              </a:rPr>
              <a:t> </a:t>
            </a:r>
            <a:r>
              <a:rPr sz="900">
                <a:latin typeface="Trebuchet MS"/>
                <a:cs typeface="Trebuchet MS"/>
              </a:rPr>
              <a:t>boucle</a:t>
            </a:r>
            <a:r>
              <a:rPr sz="900" spc="15">
                <a:latin typeface="Trebuchet MS"/>
                <a:cs typeface="Trebuchet MS"/>
              </a:rPr>
              <a:t> </a:t>
            </a:r>
            <a:r>
              <a:rPr sz="900">
                <a:latin typeface="Trebuchet MS"/>
                <a:cs typeface="Trebuchet MS"/>
              </a:rPr>
              <a:t>de</a:t>
            </a:r>
            <a:r>
              <a:rPr sz="900" spc="75">
                <a:latin typeface="Trebuchet MS"/>
                <a:cs typeface="Trebuchet MS"/>
              </a:rPr>
              <a:t> </a:t>
            </a:r>
            <a:r>
              <a:rPr sz="900" spc="-10" err="1">
                <a:latin typeface="Trebuchet MS"/>
                <a:cs typeface="Trebuchet MS"/>
              </a:rPr>
              <a:t>réemploi</a:t>
            </a:r>
            <a:endParaRPr sz="900">
              <a:latin typeface="Trebuchet MS"/>
              <a:cs typeface="Trebuchet MS"/>
            </a:endParaRPr>
          </a:p>
          <a:p>
            <a:pPr marL="184150" indent="-171450">
              <a:lnSpc>
                <a:spcPct val="100000"/>
              </a:lnSpc>
              <a:spcBef>
                <a:spcPts val="540"/>
              </a:spcBef>
              <a:buFont typeface="Wingdings"/>
              <a:buChar char=""/>
              <a:tabLst>
                <a:tab pos="184150" algn="l"/>
              </a:tabLst>
            </a:pPr>
            <a:r>
              <a:rPr sz="900">
                <a:latin typeface="Trebuchet MS"/>
                <a:cs typeface="Trebuchet MS"/>
              </a:rPr>
              <a:t>Parc</a:t>
            </a:r>
            <a:r>
              <a:rPr sz="900" spc="90">
                <a:latin typeface="Trebuchet MS"/>
                <a:cs typeface="Trebuchet MS"/>
              </a:rPr>
              <a:t> </a:t>
            </a:r>
            <a:r>
              <a:rPr sz="900" err="1">
                <a:latin typeface="Trebuchet MS"/>
                <a:cs typeface="Trebuchet MS"/>
              </a:rPr>
              <a:t>d’emballages</a:t>
            </a:r>
            <a:r>
              <a:rPr sz="900" spc="-70">
                <a:latin typeface="Trebuchet MS"/>
                <a:cs typeface="Trebuchet MS"/>
              </a:rPr>
              <a:t> </a:t>
            </a:r>
            <a:r>
              <a:rPr sz="900" err="1">
                <a:latin typeface="Trebuchet MS"/>
                <a:cs typeface="Trebuchet MS"/>
              </a:rPr>
              <a:t>primaires</a:t>
            </a:r>
            <a:r>
              <a:rPr sz="900" spc="5">
                <a:latin typeface="Trebuchet MS"/>
                <a:cs typeface="Trebuchet MS"/>
              </a:rPr>
              <a:t> </a:t>
            </a:r>
            <a:r>
              <a:rPr sz="900" spc="-10" err="1">
                <a:latin typeface="Trebuchet MS"/>
                <a:cs typeface="Trebuchet MS"/>
              </a:rPr>
              <a:t>réemployables</a:t>
            </a:r>
            <a:endParaRPr sz="900">
              <a:latin typeface="Trebuchet MS"/>
              <a:cs typeface="Trebuchet MS"/>
            </a:endParaRPr>
          </a:p>
          <a:p>
            <a:pPr marL="183515" marR="751205" indent="-171450">
              <a:lnSpc>
                <a:spcPct val="100000"/>
              </a:lnSpc>
              <a:spcBef>
                <a:spcPts val="540"/>
              </a:spcBef>
              <a:buFont typeface="Wingdings"/>
              <a:buChar char=""/>
              <a:tabLst>
                <a:tab pos="184785" algn="l"/>
              </a:tabLst>
            </a:pPr>
            <a:r>
              <a:rPr sz="900">
                <a:latin typeface="Trebuchet MS"/>
                <a:cs typeface="Trebuchet MS"/>
              </a:rPr>
              <a:t>Parc</a:t>
            </a:r>
            <a:r>
              <a:rPr sz="900" spc="90">
                <a:latin typeface="Trebuchet MS"/>
                <a:cs typeface="Trebuchet MS"/>
              </a:rPr>
              <a:t> </a:t>
            </a:r>
            <a:r>
              <a:rPr sz="900" err="1">
                <a:latin typeface="Trebuchet MS"/>
                <a:cs typeface="Trebuchet MS"/>
              </a:rPr>
              <a:t>d’emballages</a:t>
            </a:r>
            <a:r>
              <a:rPr sz="900" spc="-70">
                <a:latin typeface="Trebuchet MS"/>
                <a:cs typeface="Trebuchet MS"/>
              </a:rPr>
              <a:t> </a:t>
            </a:r>
            <a:r>
              <a:rPr sz="900" err="1">
                <a:latin typeface="Trebuchet MS"/>
                <a:cs typeface="Trebuchet MS"/>
              </a:rPr>
              <a:t>primaires</a:t>
            </a:r>
            <a:r>
              <a:rPr sz="900" spc="5">
                <a:latin typeface="Trebuchet MS"/>
                <a:cs typeface="Trebuchet MS"/>
              </a:rPr>
              <a:t> </a:t>
            </a:r>
            <a:r>
              <a:rPr sz="900" spc="65">
                <a:latin typeface="Trebuchet MS"/>
                <a:cs typeface="Trebuchet MS"/>
              </a:rPr>
              <a:t>EMA 	</a:t>
            </a:r>
            <a:r>
              <a:rPr sz="900" spc="-10" err="1">
                <a:latin typeface="Trebuchet MS"/>
                <a:cs typeface="Trebuchet MS"/>
              </a:rPr>
              <a:t>réemployables</a:t>
            </a:r>
            <a:endParaRPr sz="900">
              <a:latin typeface="Trebuchet MS"/>
              <a:cs typeface="Trebuchet MS"/>
            </a:endParaRPr>
          </a:p>
          <a:p>
            <a:pPr marL="184150" indent="-171450">
              <a:lnSpc>
                <a:spcPct val="100000"/>
              </a:lnSpc>
              <a:spcBef>
                <a:spcPts val="380"/>
              </a:spcBef>
              <a:buFont typeface="Wingdings"/>
              <a:buChar char=""/>
              <a:tabLst>
                <a:tab pos="184150" algn="l"/>
              </a:tabLst>
            </a:pPr>
            <a:r>
              <a:rPr sz="900" spc="10">
                <a:latin typeface="Trebuchet MS"/>
                <a:cs typeface="Trebuchet MS"/>
              </a:rPr>
              <a:t>Parc</a:t>
            </a:r>
            <a:r>
              <a:rPr sz="900">
                <a:latin typeface="Trebuchet MS"/>
                <a:cs typeface="Trebuchet MS"/>
              </a:rPr>
              <a:t> </a:t>
            </a:r>
            <a:r>
              <a:rPr sz="900" spc="20" err="1">
                <a:latin typeface="Trebuchet MS"/>
                <a:cs typeface="Trebuchet MS"/>
              </a:rPr>
              <a:t>d’emballages</a:t>
            </a:r>
            <a:r>
              <a:rPr sz="900" spc="-114">
                <a:latin typeface="Trebuchet MS"/>
                <a:cs typeface="Trebuchet MS"/>
              </a:rPr>
              <a:t> </a:t>
            </a:r>
            <a:r>
              <a:rPr sz="900" spc="20" err="1">
                <a:latin typeface="Trebuchet MS"/>
                <a:cs typeface="Trebuchet MS"/>
              </a:rPr>
              <a:t>secondaires</a:t>
            </a:r>
            <a:r>
              <a:rPr sz="900" spc="-85">
                <a:latin typeface="Trebuchet MS"/>
                <a:cs typeface="Trebuchet MS"/>
              </a:rPr>
              <a:t> </a:t>
            </a:r>
            <a:r>
              <a:rPr sz="900" spc="-10" err="1">
                <a:latin typeface="Trebuchet MS"/>
                <a:cs typeface="Trebuchet MS"/>
              </a:rPr>
              <a:t>réemployables</a:t>
            </a:r>
            <a:endParaRPr sz="900">
              <a:latin typeface="Trebuchet MS"/>
              <a:cs typeface="Trebuchet MS"/>
            </a:endParaRPr>
          </a:p>
          <a:p>
            <a:pPr marL="184785">
              <a:lnSpc>
                <a:spcPct val="100000"/>
              </a:lnSpc>
              <a:spcBef>
                <a:spcPts val="540"/>
              </a:spcBef>
            </a:pPr>
            <a:r>
              <a:rPr sz="900">
                <a:latin typeface="Trebuchet MS"/>
                <a:cs typeface="Trebuchet MS"/>
              </a:rPr>
              <a:t>(pour</a:t>
            </a:r>
            <a:r>
              <a:rPr sz="900" spc="-65">
                <a:latin typeface="Trebuchet MS"/>
                <a:cs typeface="Trebuchet MS"/>
              </a:rPr>
              <a:t> </a:t>
            </a:r>
            <a:r>
              <a:rPr sz="900">
                <a:latin typeface="Trebuchet MS"/>
                <a:cs typeface="Trebuchet MS"/>
              </a:rPr>
              <a:t>le</a:t>
            </a:r>
            <a:r>
              <a:rPr sz="900" spc="-45">
                <a:latin typeface="Trebuchet MS"/>
                <a:cs typeface="Trebuchet MS"/>
              </a:rPr>
              <a:t> </a:t>
            </a:r>
            <a:r>
              <a:rPr sz="900" spc="-10" err="1">
                <a:latin typeface="Trebuchet MS"/>
                <a:cs typeface="Trebuchet MS"/>
              </a:rPr>
              <a:t>consommateur</a:t>
            </a:r>
            <a:r>
              <a:rPr sz="900" spc="-10">
                <a:latin typeface="Trebuchet MS"/>
                <a:cs typeface="Trebuchet MS"/>
              </a:rPr>
              <a:t>)</a:t>
            </a:r>
            <a:endParaRPr sz="900">
              <a:latin typeface="Trebuchet MS"/>
              <a:cs typeface="Trebuchet MS"/>
            </a:endParaRPr>
          </a:p>
          <a:p>
            <a:pPr marL="183515" marR="73660" indent="-171450">
              <a:lnSpc>
                <a:spcPct val="150000"/>
              </a:lnSpc>
              <a:spcBef>
                <a:spcPts val="5"/>
              </a:spcBef>
              <a:buFont typeface="Wingdings"/>
              <a:buChar char=""/>
              <a:tabLst>
                <a:tab pos="184785" algn="l"/>
              </a:tabLst>
            </a:pPr>
            <a:r>
              <a:rPr sz="900" err="1">
                <a:latin typeface="Trebuchet MS"/>
                <a:cs typeface="Trebuchet MS"/>
              </a:rPr>
              <a:t>Emballages</a:t>
            </a:r>
            <a:r>
              <a:rPr sz="900" spc="-45">
                <a:latin typeface="Trebuchet MS"/>
                <a:cs typeface="Trebuchet MS"/>
              </a:rPr>
              <a:t> </a:t>
            </a:r>
            <a:r>
              <a:rPr sz="900" err="1">
                <a:latin typeface="Trebuchet MS"/>
                <a:cs typeface="Trebuchet MS"/>
              </a:rPr>
              <a:t>liés</a:t>
            </a:r>
            <a:r>
              <a:rPr sz="900" spc="65">
                <a:latin typeface="Trebuchet MS"/>
                <a:cs typeface="Trebuchet MS"/>
              </a:rPr>
              <a:t> </a:t>
            </a:r>
            <a:r>
              <a:rPr sz="900">
                <a:latin typeface="Trebuchet MS"/>
                <a:cs typeface="Trebuchet MS"/>
              </a:rPr>
              <a:t>à</a:t>
            </a:r>
            <a:r>
              <a:rPr sz="900" spc="100">
                <a:latin typeface="Trebuchet MS"/>
                <a:cs typeface="Trebuchet MS"/>
              </a:rPr>
              <a:t> </a:t>
            </a:r>
            <a:r>
              <a:rPr sz="900" spc="-10">
                <a:latin typeface="Trebuchet MS"/>
                <a:cs typeface="Trebuchet MS"/>
              </a:rPr>
              <a:t>la</a:t>
            </a:r>
            <a:r>
              <a:rPr sz="900" spc="75">
                <a:latin typeface="Trebuchet MS"/>
                <a:cs typeface="Trebuchet MS"/>
              </a:rPr>
              <a:t> </a:t>
            </a:r>
            <a:r>
              <a:rPr sz="900" spc="-10">
                <a:latin typeface="Trebuchet MS"/>
                <a:cs typeface="Trebuchet MS"/>
              </a:rPr>
              <a:t>distribution</a:t>
            </a:r>
            <a:r>
              <a:rPr sz="900" spc="-95">
                <a:latin typeface="Trebuchet MS"/>
                <a:cs typeface="Trebuchet MS"/>
              </a:rPr>
              <a:t> </a:t>
            </a:r>
            <a:r>
              <a:rPr sz="900" err="1">
                <a:latin typeface="Trebuchet MS"/>
                <a:cs typeface="Trebuchet MS"/>
              </a:rPr>
              <a:t>en</a:t>
            </a:r>
            <a:r>
              <a:rPr sz="900" spc="90">
                <a:latin typeface="Trebuchet MS"/>
                <a:cs typeface="Trebuchet MS"/>
              </a:rPr>
              <a:t> </a:t>
            </a:r>
            <a:r>
              <a:rPr sz="900" err="1">
                <a:latin typeface="Trebuchet MS"/>
                <a:cs typeface="Trebuchet MS"/>
              </a:rPr>
              <a:t>magasin</a:t>
            </a:r>
            <a:r>
              <a:rPr sz="900" spc="-10">
                <a:latin typeface="Trebuchet MS"/>
                <a:cs typeface="Trebuchet MS"/>
              </a:rPr>
              <a:t> </a:t>
            </a:r>
            <a:r>
              <a:rPr sz="900" spc="-25">
                <a:latin typeface="Trebuchet MS"/>
                <a:cs typeface="Trebuchet MS"/>
              </a:rPr>
              <a:t>du 	</a:t>
            </a:r>
            <a:r>
              <a:rPr sz="900" spc="-20" err="1">
                <a:latin typeface="Trebuchet MS"/>
                <a:cs typeface="Trebuchet MS"/>
              </a:rPr>
              <a:t>vrac</a:t>
            </a:r>
            <a:endParaRPr sz="900">
              <a:latin typeface="Trebuchet MS"/>
              <a:cs typeface="Trebuchet MS"/>
            </a:endParaRPr>
          </a:p>
          <a:p>
            <a:pPr marL="183515" marR="57150" indent="-171450">
              <a:lnSpc>
                <a:spcPct val="150000"/>
              </a:lnSpc>
              <a:buFont typeface="Wingdings"/>
              <a:buChar char=""/>
              <a:tabLst>
                <a:tab pos="184785" algn="l"/>
              </a:tabLst>
            </a:pPr>
            <a:r>
              <a:rPr sz="900" err="1">
                <a:latin typeface="Trebuchet MS"/>
                <a:cs typeface="Trebuchet MS"/>
              </a:rPr>
              <a:t>Dispositifs</a:t>
            </a:r>
            <a:r>
              <a:rPr sz="900" spc="-95">
                <a:latin typeface="Trebuchet MS"/>
                <a:cs typeface="Trebuchet MS"/>
              </a:rPr>
              <a:t> </a:t>
            </a:r>
            <a:r>
              <a:rPr sz="900">
                <a:latin typeface="Trebuchet MS"/>
                <a:cs typeface="Trebuchet MS"/>
              </a:rPr>
              <a:t>de</a:t>
            </a:r>
            <a:r>
              <a:rPr sz="900" spc="85">
                <a:latin typeface="Trebuchet MS"/>
                <a:cs typeface="Trebuchet MS"/>
              </a:rPr>
              <a:t> </a:t>
            </a:r>
            <a:r>
              <a:rPr sz="900" spc="-10">
                <a:latin typeface="Trebuchet MS"/>
                <a:cs typeface="Trebuchet MS"/>
              </a:rPr>
              <a:t>distribution</a:t>
            </a:r>
            <a:r>
              <a:rPr sz="900" spc="-105">
                <a:latin typeface="Trebuchet MS"/>
                <a:cs typeface="Trebuchet MS"/>
              </a:rPr>
              <a:t> </a:t>
            </a:r>
            <a:r>
              <a:rPr sz="900">
                <a:latin typeface="Trebuchet MS"/>
                <a:cs typeface="Trebuchet MS"/>
              </a:rPr>
              <a:t>du</a:t>
            </a:r>
            <a:r>
              <a:rPr sz="900" spc="70">
                <a:latin typeface="Trebuchet MS"/>
                <a:cs typeface="Trebuchet MS"/>
              </a:rPr>
              <a:t> </a:t>
            </a:r>
            <a:r>
              <a:rPr sz="900" err="1">
                <a:latin typeface="Trebuchet MS"/>
                <a:cs typeface="Trebuchet MS"/>
              </a:rPr>
              <a:t>vrac</a:t>
            </a:r>
            <a:r>
              <a:rPr sz="900" spc="65">
                <a:latin typeface="Trebuchet MS"/>
                <a:cs typeface="Trebuchet MS"/>
              </a:rPr>
              <a:t> </a:t>
            </a:r>
            <a:r>
              <a:rPr sz="900" err="1">
                <a:latin typeface="Trebuchet MS"/>
                <a:cs typeface="Trebuchet MS"/>
              </a:rPr>
              <a:t>associés</a:t>
            </a:r>
            <a:r>
              <a:rPr sz="900" spc="-35">
                <a:latin typeface="Trebuchet MS"/>
                <a:cs typeface="Trebuchet MS"/>
              </a:rPr>
              <a:t> </a:t>
            </a:r>
            <a:r>
              <a:rPr sz="900">
                <a:latin typeface="Trebuchet MS"/>
                <a:cs typeface="Trebuchet MS"/>
              </a:rPr>
              <a:t>à</a:t>
            </a:r>
            <a:r>
              <a:rPr sz="900" spc="95">
                <a:latin typeface="Trebuchet MS"/>
                <a:cs typeface="Trebuchet MS"/>
              </a:rPr>
              <a:t> </a:t>
            </a:r>
            <a:r>
              <a:rPr sz="900" spc="-25">
                <a:latin typeface="Trebuchet MS"/>
                <a:cs typeface="Trebuchet MS"/>
              </a:rPr>
              <a:t>du 	</a:t>
            </a:r>
            <a:r>
              <a:rPr sz="900" spc="-10" err="1">
                <a:latin typeface="Trebuchet MS"/>
                <a:cs typeface="Trebuchet MS"/>
              </a:rPr>
              <a:t>réemploi</a:t>
            </a:r>
            <a:endParaRPr sz="900">
              <a:latin typeface="Trebuchet MS"/>
              <a:cs typeface="Trebuchet MS"/>
            </a:endParaRPr>
          </a:p>
          <a:p>
            <a:pPr marL="184150" indent="-171450">
              <a:lnSpc>
                <a:spcPct val="100000"/>
              </a:lnSpc>
              <a:spcBef>
                <a:spcPts val="540"/>
              </a:spcBef>
              <a:buFont typeface="Wingdings"/>
              <a:buChar char=""/>
              <a:tabLst>
                <a:tab pos="184150" algn="l"/>
              </a:tabLst>
            </a:pPr>
            <a:r>
              <a:rPr sz="900" err="1">
                <a:latin typeface="Trebuchet MS"/>
                <a:cs typeface="Trebuchet MS"/>
              </a:rPr>
              <a:t>Equipement</a:t>
            </a:r>
            <a:r>
              <a:rPr sz="900" spc="-50">
                <a:latin typeface="Trebuchet MS"/>
                <a:cs typeface="Trebuchet MS"/>
              </a:rPr>
              <a:t> </a:t>
            </a:r>
            <a:r>
              <a:rPr sz="900" spc="-30" err="1">
                <a:latin typeface="Trebuchet MS"/>
                <a:cs typeface="Trebuchet MS"/>
              </a:rPr>
              <a:t>facilitant</a:t>
            </a:r>
            <a:r>
              <a:rPr sz="900" spc="-110">
                <a:latin typeface="Trebuchet MS"/>
                <a:cs typeface="Trebuchet MS"/>
              </a:rPr>
              <a:t> </a:t>
            </a:r>
            <a:r>
              <a:rPr sz="900">
                <a:latin typeface="Trebuchet MS"/>
                <a:cs typeface="Trebuchet MS"/>
              </a:rPr>
              <a:t>le</a:t>
            </a:r>
            <a:r>
              <a:rPr sz="900" spc="55">
                <a:latin typeface="Trebuchet MS"/>
                <a:cs typeface="Trebuchet MS"/>
              </a:rPr>
              <a:t> </a:t>
            </a:r>
            <a:r>
              <a:rPr sz="900" err="1">
                <a:latin typeface="Trebuchet MS"/>
                <a:cs typeface="Trebuchet MS"/>
              </a:rPr>
              <a:t>recours</a:t>
            </a:r>
            <a:r>
              <a:rPr sz="900">
                <a:latin typeface="Trebuchet MS"/>
                <a:cs typeface="Trebuchet MS"/>
              </a:rPr>
              <a:t> à</a:t>
            </a:r>
            <a:r>
              <a:rPr sz="900" spc="70">
                <a:latin typeface="Trebuchet MS"/>
                <a:cs typeface="Trebuchet MS"/>
              </a:rPr>
              <a:t> </a:t>
            </a:r>
            <a:r>
              <a:rPr sz="900">
                <a:latin typeface="Trebuchet MS"/>
                <a:cs typeface="Trebuchet MS"/>
              </a:rPr>
              <a:t>un</a:t>
            </a:r>
            <a:r>
              <a:rPr sz="900" spc="60">
                <a:latin typeface="Trebuchet MS"/>
                <a:cs typeface="Trebuchet MS"/>
              </a:rPr>
              <a:t> </a:t>
            </a:r>
            <a:r>
              <a:rPr sz="900" spc="-10" err="1">
                <a:latin typeface="Trebuchet MS"/>
                <a:cs typeface="Trebuchet MS"/>
              </a:rPr>
              <a:t>emballage</a:t>
            </a:r>
            <a:endParaRPr sz="900">
              <a:latin typeface="Trebuchet MS"/>
              <a:cs typeface="Trebuchet MS"/>
            </a:endParaRPr>
          </a:p>
          <a:p>
            <a:pPr marL="184785">
              <a:lnSpc>
                <a:spcPct val="100000"/>
              </a:lnSpc>
              <a:spcBef>
                <a:spcPts val="540"/>
              </a:spcBef>
            </a:pPr>
            <a:r>
              <a:rPr sz="900" spc="-10" err="1">
                <a:latin typeface="Trebuchet MS"/>
                <a:cs typeface="Trebuchet MS"/>
              </a:rPr>
              <a:t>réemployable</a:t>
            </a:r>
            <a:endParaRPr sz="900">
              <a:latin typeface="Trebuchet MS"/>
              <a:cs typeface="Trebuchet MS"/>
            </a:endParaRPr>
          </a:p>
          <a:p>
            <a:pPr marL="184150" indent="-171450">
              <a:lnSpc>
                <a:spcPct val="100000"/>
              </a:lnSpc>
              <a:spcBef>
                <a:spcPts val="700"/>
              </a:spcBef>
              <a:buFont typeface="Wingdings"/>
              <a:buChar char=""/>
              <a:tabLst>
                <a:tab pos="184150" algn="l"/>
              </a:tabLst>
            </a:pPr>
            <a:r>
              <a:rPr sz="900" spc="50">
                <a:latin typeface="Trebuchet MS"/>
                <a:cs typeface="Trebuchet MS"/>
              </a:rPr>
              <a:t>Une</a:t>
            </a:r>
            <a:r>
              <a:rPr sz="900" spc="-5">
                <a:latin typeface="Trebuchet MS"/>
                <a:cs typeface="Trebuchet MS"/>
              </a:rPr>
              <a:t> </a:t>
            </a:r>
            <a:r>
              <a:rPr sz="900" spc="10" err="1">
                <a:latin typeface="Trebuchet MS"/>
                <a:cs typeface="Trebuchet MS"/>
              </a:rPr>
              <a:t>ligne</a:t>
            </a:r>
            <a:r>
              <a:rPr sz="900" spc="-60">
                <a:latin typeface="Trebuchet MS"/>
                <a:cs typeface="Trebuchet MS"/>
              </a:rPr>
              <a:t> </a:t>
            </a:r>
            <a:r>
              <a:rPr sz="900" spc="10">
                <a:latin typeface="Trebuchet MS"/>
                <a:cs typeface="Trebuchet MS"/>
              </a:rPr>
              <a:t>de</a:t>
            </a:r>
            <a:r>
              <a:rPr sz="900">
                <a:latin typeface="Trebuchet MS"/>
                <a:cs typeface="Trebuchet MS"/>
              </a:rPr>
              <a:t> </a:t>
            </a:r>
            <a:r>
              <a:rPr sz="900" spc="10" err="1">
                <a:latin typeface="Trebuchet MS"/>
                <a:cs typeface="Trebuchet MS"/>
              </a:rPr>
              <a:t>conditionnement</a:t>
            </a:r>
            <a:r>
              <a:rPr sz="900" spc="-165">
                <a:latin typeface="Trebuchet MS"/>
                <a:cs typeface="Trebuchet MS"/>
              </a:rPr>
              <a:t> </a:t>
            </a:r>
            <a:r>
              <a:rPr sz="900" spc="10">
                <a:latin typeface="Trebuchet MS"/>
                <a:cs typeface="Trebuchet MS"/>
              </a:rPr>
              <a:t>pour</a:t>
            </a:r>
            <a:r>
              <a:rPr sz="900" spc="-30">
                <a:latin typeface="Trebuchet MS"/>
                <a:cs typeface="Trebuchet MS"/>
              </a:rPr>
              <a:t> </a:t>
            </a:r>
            <a:r>
              <a:rPr sz="900" spc="10">
                <a:latin typeface="Trebuchet MS"/>
                <a:cs typeface="Trebuchet MS"/>
              </a:rPr>
              <a:t>le</a:t>
            </a:r>
            <a:r>
              <a:rPr sz="900">
                <a:latin typeface="Trebuchet MS"/>
                <a:cs typeface="Trebuchet MS"/>
              </a:rPr>
              <a:t> </a:t>
            </a:r>
            <a:r>
              <a:rPr sz="900" spc="-10" err="1">
                <a:latin typeface="Trebuchet MS"/>
                <a:cs typeface="Trebuchet MS"/>
              </a:rPr>
              <a:t>réemploi</a:t>
            </a:r>
            <a:endParaRPr sz="900">
              <a:latin typeface="Trebuchet MS"/>
              <a:cs typeface="Trebuchet MS"/>
            </a:endParaRPr>
          </a:p>
          <a:p>
            <a:pPr marL="184150" indent="-171450">
              <a:lnSpc>
                <a:spcPct val="100000"/>
              </a:lnSpc>
              <a:spcBef>
                <a:spcPts val="540"/>
              </a:spcBef>
              <a:buFont typeface="Wingdings"/>
              <a:buChar char=""/>
              <a:tabLst>
                <a:tab pos="184150" algn="l"/>
              </a:tabLst>
            </a:pPr>
            <a:r>
              <a:rPr sz="900" spc="10" err="1">
                <a:latin typeface="Trebuchet MS"/>
                <a:cs typeface="Trebuchet MS"/>
              </a:rPr>
              <a:t>Equipement</a:t>
            </a:r>
            <a:r>
              <a:rPr sz="900" spc="-70">
                <a:latin typeface="Trebuchet MS"/>
                <a:cs typeface="Trebuchet MS"/>
              </a:rPr>
              <a:t> </a:t>
            </a:r>
            <a:r>
              <a:rPr sz="900" spc="10" err="1">
                <a:latin typeface="Trebuchet MS"/>
                <a:cs typeface="Trebuchet MS"/>
              </a:rPr>
              <a:t>en</a:t>
            </a:r>
            <a:r>
              <a:rPr sz="900" spc="35">
                <a:latin typeface="Trebuchet MS"/>
                <a:cs typeface="Trebuchet MS"/>
              </a:rPr>
              <a:t> </a:t>
            </a:r>
            <a:r>
              <a:rPr sz="900" spc="10" err="1">
                <a:latin typeface="Trebuchet MS"/>
                <a:cs typeface="Trebuchet MS"/>
              </a:rPr>
              <a:t>ligne</a:t>
            </a:r>
            <a:r>
              <a:rPr sz="900" spc="-25">
                <a:latin typeface="Trebuchet MS"/>
                <a:cs typeface="Trebuchet MS"/>
              </a:rPr>
              <a:t> </a:t>
            </a:r>
            <a:r>
              <a:rPr sz="900" spc="10">
                <a:latin typeface="Trebuchet MS"/>
                <a:cs typeface="Trebuchet MS"/>
              </a:rPr>
              <a:t>de</a:t>
            </a:r>
            <a:r>
              <a:rPr sz="900" spc="30">
                <a:latin typeface="Trebuchet MS"/>
                <a:cs typeface="Trebuchet MS"/>
              </a:rPr>
              <a:t> </a:t>
            </a:r>
            <a:r>
              <a:rPr sz="900" spc="-10">
                <a:latin typeface="Trebuchet MS"/>
                <a:cs typeface="Trebuchet MS"/>
              </a:rPr>
              <a:t>lavage</a:t>
            </a:r>
            <a:endParaRPr sz="900">
              <a:latin typeface="Trebuchet MS"/>
              <a:cs typeface="Trebuchet MS"/>
            </a:endParaRPr>
          </a:p>
          <a:p>
            <a:pPr marL="184150" indent="-171450">
              <a:lnSpc>
                <a:spcPct val="100000"/>
              </a:lnSpc>
              <a:spcBef>
                <a:spcPts val="540"/>
              </a:spcBef>
              <a:buFont typeface="Wingdings"/>
              <a:buChar char=""/>
              <a:tabLst>
                <a:tab pos="184150" algn="l"/>
              </a:tabLst>
            </a:pPr>
            <a:r>
              <a:rPr sz="900" err="1">
                <a:latin typeface="Trebuchet MS"/>
                <a:cs typeface="Trebuchet MS"/>
              </a:rPr>
              <a:t>Dispositif</a:t>
            </a:r>
            <a:r>
              <a:rPr sz="900" spc="-105">
                <a:latin typeface="Trebuchet MS"/>
                <a:cs typeface="Trebuchet MS"/>
              </a:rPr>
              <a:t> </a:t>
            </a:r>
            <a:r>
              <a:rPr sz="900">
                <a:latin typeface="Trebuchet MS"/>
                <a:cs typeface="Trebuchet MS"/>
              </a:rPr>
              <a:t>de</a:t>
            </a:r>
            <a:r>
              <a:rPr sz="900" spc="20">
                <a:latin typeface="Trebuchet MS"/>
                <a:cs typeface="Trebuchet MS"/>
              </a:rPr>
              <a:t> </a:t>
            </a:r>
            <a:r>
              <a:rPr sz="900" err="1">
                <a:latin typeface="Trebuchet MS"/>
                <a:cs typeface="Trebuchet MS"/>
              </a:rPr>
              <a:t>récupération</a:t>
            </a:r>
            <a:r>
              <a:rPr sz="900" spc="-110">
                <a:latin typeface="Trebuchet MS"/>
                <a:cs typeface="Trebuchet MS"/>
              </a:rPr>
              <a:t> </a:t>
            </a:r>
            <a:r>
              <a:rPr sz="900" spc="55">
                <a:latin typeface="Trebuchet MS"/>
                <a:cs typeface="Trebuchet MS"/>
              </a:rPr>
              <a:t>des</a:t>
            </a:r>
            <a:r>
              <a:rPr sz="900" spc="5">
                <a:latin typeface="Trebuchet MS"/>
                <a:cs typeface="Trebuchet MS"/>
              </a:rPr>
              <a:t> </a:t>
            </a:r>
            <a:r>
              <a:rPr sz="900" spc="-10" err="1">
                <a:latin typeface="Trebuchet MS"/>
                <a:cs typeface="Trebuchet MS"/>
              </a:rPr>
              <a:t>emballages</a:t>
            </a:r>
            <a:endParaRPr sz="900">
              <a:latin typeface="Trebuchet MS"/>
              <a:cs typeface="Trebuchet MS"/>
            </a:endParaRPr>
          </a:p>
          <a:p>
            <a:pPr marL="183515" marR="636905" indent="-171450">
              <a:lnSpc>
                <a:spcPct val="100000"/>
              </a:lnSpc>
              <a:spcBef>
                <a:spcPts val="540"/>
              </a:spcBef>
              <a:buFont typeface="Wingdings"/>
              <a:buChar char=""/>
              <a:tabLst>
                <a:tab pos="184785" algn="l"/>
              </a:tabLst>
            </a:pPr>
            <a:r>
              <a:rPr sz="900" err="1">
                <a:latin typeface="Trebuchet MS"/>
                <a:cs typeface="Trebuchet MS"/>
              </a:rPr>
              <a:t>Équipements</a:t>
            </a:r>
            <a:r>
              <a:rPr sz="900" spc="-60">
                <a:latin typeface="Trebuchet MS"/>
                <a:cs typeface="Trebuchet MS"/>
              </a:rPr>
              <a:t> </a:t>
            </a:r>
            <a:r>
              <a:rPr sz="900" err="1">
                <a:latin typeface="Trebuchet MS"/>
                <a:cs typeface="Trebuchet MS"/>
              </a:rPr>
              <a:t>liés</a:t>
            </a:r>
            <a:r>
              <a:rPr sz="900" spc="45">
                <a:latin typeface="Trebuchet MS"/>
                <a:cs typeface="Trebuchet MS"/>
              </a:rPr>
              <a:t> </a:t>
            </a:r>
            <a:r>
              <a:rPr sz="900">
                <a:latin typeface="Trebuchet MS"/>
                <a:cs typeface="Trebuchet MS"/>
              </a:rPr>
              <a:t>à</a:t>
            </a:r>
            <a:r>
              <a:rPr sz="900" spc="75">
                <a:latin typeface="Trebuchet MS"/>
                <a:cs typeface="Trebuchet MS"/>
              </a:rPr>
              <a:t> </a:t>
            </a:r>
            <a:r>
              <a:rPr sz="900" spc="-10">
                <a:latin typeface="Trebuchet MS"/>
                <a:cs typeface="Trebuchet MS"/>
              </a:rPr>
              <a:t>la</a:t>
            </a:r>
            <a:r>
              <a:rPr sz="900" spc="55">
                <a:latin typeface="Trebuchet MS"/>
                <a:cs typeface="Trebuchet MS"/>
              </a:rPr>
              <a:t> </a:t>
            </a:r>
            <a:r>
              <a:rPr sz="900" spc="-25" err="1">
                <a:latin typeface="Trebuchet MS"/>
                <a:cs typeface="Trebuchet MS"/>
              </a:rPr>
              <a:t>traçabilité</a:t>
            </a:r>
            <a:r>
              <a:rPr sz="900" spc="-100">
                <a:latin typeface="Trebuchet MS"/>
                <a:cs typeface="Trebuchet MS"/>
              </a:rPr>
              <a:t> </a:t>
            </a:r>
            <a:r>
              <a:rPr sz="900" spc="30">
                <a:latin typeface="Trebuchet MS"/>
                <a:cs typeface="Trebuchet MS"/>
              </a:rPr>
              <a:t>des 	</a:t>
            </a:r>
            <a:r>
              <a:rPr sz="900" spc="-10" err="1">
                <a:latin typeface="Trebuchet MS"/>
                <a:cs typeface="Trebuchet MS"/>
              </a:rPr>
              <a:t>emballages</a:t>
            </a:r>
            <a:endParaRPr sz="900">
              <a:latin typeface="Trebuchet MS"/>
              <a:cs typeface="Trebuchet MS"/>
            </a:endParaRPr>
          </a:p>
          <a:p>
            <a:pPr marL="184150" indent="-171450">
              <a:lnSpc>
                <a:spcPct val="100000"/>
              </a:lnSpc>
              <a:spcBef>
                <a:spcPts val="540"/>
              </a:spcBef>
              <a:buFont typeface="Wingdings"/>
              <a:buChar char=""/>
              <a:tabLst>
                <a:tab pos="184150" algn="l"/>
              </a:tabLst>
            </a:pPr>
            <a:r>
              <a:rPr sz="900" err="1">
                <a:latin typeface="Trebuchet MS"/>
                <a:cs typeface="Trebuchet MS"/>
              </a:rPr>
              <a:t>Opérations</a:t>
            </a:r>
            <a:r>
              <a:rPr sz="900" spc="-50">
                <a:latin typeface="Trebuchet MS"/>
                <a:cs typeface="Trebuchet MS"/>
              </a:rPr>
              <a:t> </a:t>
            </a:r>
            <a:r>
              <a:rPr sz="900" err="1">
                <a:latin typeface="Trebuchet MS"/>
                <a:cs typeface="Trebuchet MS"/>
              </a:rPr>
              <a:t>liées</a:t>
            </a:r>
            <a:r>
              <a:rPr sz="900" spc="5">
                <a:latin typeface="Trebuchet MS"/>
                <a:cs typeface="Trebuchet MS"/>
              </a:rPr>
              <a:t> </a:t>
            </a:r>
            <a:r>
              <a:rPr sz="900">
                <a:latin typeface="Trebuchet MS"/>
                <a:cs typeface="Trebuchet MS"/>
              </a:rPr>
              <a:t>au</a:t>
            </a:r>
            <a:r>
              <a:rPr sz="900" spc="65">
                <a:latin typeface="Trebuchet MS"/>
                <a:cs typeface="Trebuchet MS"/>
              </a:rPr>
              <a:t> </a:t>
            </a:r>
            <a:r>
              <a:rPr sz="900" err="1">
                <a:latin typeface="Trebuchet MS"/>
                <a:cs typeface="Trebuchet MS"/>
              </a:rPr>
              <a:t>réemploi</a:t>
            </a:r>
            <a:r>
              <a:rPr sz="900" spc="-35">
                <a:latin typeface="Trebuchet MS"/>
                <a:cs typeface="Trebuchet MS"/>
              </a:rPr>
              <a:t> </a:t>
            </a:r>
            <a:r>
              <a:rPr sz="900" spc="-10">
                <a:latin typeface="Trebuchet MS"/>
                <a:cs typeface="Trebuchet MS"/>
              </a:rPr>
              <a:t>(transport)</a:t>
            </a:r>
            <a:endParaRPr sz="900">
              <a:latin typeface="Trebuchet MS"/>
              <a:cs typeface="Trebuchet MS"/>
            </a:endParaRPr>
          </a:p>
          <a:p>
            <a:pPr marL="184150" indent="-171450">
              <a:lnSpc>
                <a:spcPts val="1055"/>
              </a:lnSpc>
              <a:spcBef>
                <a:spcPts val="540"/>
              </a:spcBef>
              <a:buFont typeface="Wingdings"/>
              <a:buChar char=""/>
              <a:tabLst>
                <a:tab pos="184150" algn="l"/>
              </a:tabLst>
            </a:pPr>
            <a:r>
              <a:rPr sz="900" spc="10" err="1">
                <a:latin typeface="Trebuchet MS"/>
                <a:cs typeface="Trebuchet MS"/>
              </a:rPr>
              <a:t>Opérations</a:t>
            </a:r>
            <a:r>
              <a:rPr sz="900" spc="-105">
                <a:latin typeface="Trebuchet MS"/>
                <a:cs typeface="Trebuchet MS"/>
              </a:rPr>
              <a:t> </a:t>
            </a:r>
            <a:r>
              <a:rPr sz="900" spc="10" err="1">
                <a:latin typeface="Trebuchet MS"/>
                <a:cs typeface="Trebuchet MS"/>
              </a:rPr>
              <a:t>liées</a:t>
            </a:r>
            <a:r>
              <a:rPr sz="900" spc="-55">
                <a:latin typeface="Trebuchet MS"/>
                <a:cs typeface="Trebuchet MS"/>
              </a:rPr>
              <a:t> </a:t>
            </a:r>
            <a:r>
              <a:rPr sz="900" spc="10">
                <a:latin typeface="Trebuchet MS"/>
                <a:cs typeface="Trebuchet MS"/>
              </a:rPr>
              <a:t>au</a:t>
            </a:r>
            <a:r>
              <a:rPr sz="900">
                <a:latin typeface="Trebuchet MS"/>
                <a:cs typeface="Trebuchet MS"/>
              </a:rPr>
              <a:t> </a:t>
            </a:r>
            <a:r>
              <a:rPr sz="900" spc="10" err="1">
                <a:latin typeface="Trebuchet MS"/>
                <a:cs typeface="Trebuchet MS"/>
              </a:rPr>
              <a:t>réemploi</a:t>
            </a:r>
            <a:r>
              <a:rPr sz="900" spc="-85">
                <a:latin typeface="Trebuchet MS"/>
                <a:cs typeface="Trebuchet MS"/>
              </a:rPr>
              <a:t> </a:t>
            </a:r>
            <a:r>
              <a:rPr sz="900">
                <a:latin typeface="Trebuchet MS"/>
                <a:cs typeface="Trebuchet MS"/>
              </a:rPr>
              <a:t>(lavage,</a:t>
            </a:r>
            <a:r>
              <a:rPr sz="900" spc="-45">
                <a:latin typeface="Trebuchet MS"/>
                <a:cs typeface="Trebuchet MS"/>
              </a:rPr>
              <a:t> </a:t>
            </a:r>
            <a:r>
              <a:rPr sz="900" spc="-25">
                <a:latin typeface="Trebuchet MS"/>
                <a:cs typeface="Trebuchet MS"/>
              </a:rPr>
              <a:t>…)</a:t>
            </a:r>
            <a:endParaRPr sz="900">
              <a:latin typeface="Trebuchet MS"/>
              <a:cs typeface="Trebuchet MS"/>
            </a:endParaRPr>
          </a:p>
          <a:p>
            <a:pPr marR="322580" algn="ctr">
              <a:lnSpc>
                <a:spcPts val="2375"/>
              </a:lnSpc>
            </a:pPr>
            <a:r>
              <a:rPr sz="2000" b="1" spc="-50">
                <a:solidFill>
                  <a:srgbClr val="5DC5EA"/>
                </a:solidFill>
                <a:latin typeface="Arial"/>
                <a:cs typeface="Arial"/>
              </a:rPr>
              <a:t>/</a:t>
            </a:r>
            <a:endParaRPr sz="2000">
              <a:latin typeface="Arial"/>
              <a:cs typeface="Arial"/>
            </a:endParaRPr>
          </a:p>
          <a:p>
            <a:pPr marL="830580">
              <a:lnSpc>
                <a:spcPct val="100000"/>
              </a:lnSpc>
              <a:spcBef>
                <a:spcPts val="715"/>
              </a:spcBef>
              <a:tabLst>
                <a:tab pos="1227455" algn="l"/>
              </a:tabLst>
            </a:pPr>
            <a:r>
              <a:rPr sz="600">
                <a:solidFill>
                  <a:srgbClr val="009AE1"/>
                </a:solidFill>
                <a:latin typeface="Trebuchet MS"/>
                <a:cs typeface="Trebuchet MS"/>
              </a:rPr>
              <a:t>	</a:t>
            </a:r>
            <a:endParaRPr sz="600">
              <a:latin typeface="Trebuchet MS"/>
              <a:cs typeface="Trebuchet MS"/>
            </a:endParaRPr>
          </a:p>
        </p:txBody>
      </p:sp>
    </p:spTree>
    <p:extLst>
      <p:ext uri="{BB962C8B-B14F-4D97-AF65-F5344CB8AC3E}">
        <p14:creationId xmlns:p14="http://schemas.microsoft.com/office/powerpoint/2010/main" val="18486153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3B598-1A22-D189-3504-47FE5EDA27D9}"/>
            </a:ext>
          </a:extLst>
        </p:cNvPr>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6273D251-5B90-9E96-366D-76D272534804}"/>
              </a:ext>
            </a:extLst>
          </p:cNvPr>
          <p:cNvCxnSpPr>
            <a:cxnSpLocks/>
          </p:cNvCxnSpPr>
          <p:nvPr/>
        </p:nvCxnSpPr>
        <p:spPr>
          <a:xfrm>
            <a:off x="-49096" y="849648"/>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27D8818C-4EA1-997A-FD2D-054CF2D0A2FB}"/>
              </a:ext>
            </a:extLst>
          </p:cNvPr>
          <p:cNvSpPr txBox="1"/>
          <p:nvPr/>
        </p:nvSpPr>
        <p:spPr>
          <a:xfrm>
            <a:off x="757475" y="187190"/>
            <a:ext cx="9897993" cy="523220"/>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a:solidFill>
                  <a:srgbClr val="5EBFEC"/>
                </a:solidFill>
                <a:latin typeface="Raleway" panose="020B0503030101060003" pitchFamily="34" charset="0"/>
              </a:rPr>
              <a:t>Des exemples de bonnes pratiques</a:t>
            </a:r>
            <a:endParaRPr kumimoji="0" lang="fr-FR" sz="2800" b="1" i="0" u="none" strike="noStrike" kern="1200" cap="none" spc="0" normalizeH="0" baseline="0" noProof="0">
              <a:ln>
                <a:noFill/>
              </a:ln>
              <a:solidFill>
                <a:srgbClr val="E27789"/>
              </a:solidFill>
              <a:effectLst/>
              <a:uLnTx/>
              <a:uFillTx/>
              <a:latin typeface="Raleway"/>
              <a:ea typeface="Raleway" charset="0"/>
              <a:cs typeface="Raleway" charset="0"/>
            </a:endParaRPr>
          </a:p>
        </p:txBody>
      </p:sp>
      <p:sp>
        <p:nvSpPr>
          <p:cNvPr id="15" name="Rectangle 14">
            <a:extLst>
              <a:ext uri="{FF2B5EF4-FFF2-40B4-BE49-F238E27FC236}">
                <a16:creationId xmlns:a16="http://schemas.microsoft.com/office/drawing/2014/main" id="{C34CEBB9-FFFA-B34F-F27D-26CA99864773}"/>
              </a:ext>
            </a:extLst>
          </p:cNvPr>
          <p:cNvSpPr/>
          <p:nvPr/>
        </p:nvSpPr>
        <p:spPr>
          <a:xfrm>
            <a:off x="3716633" y="1575598"/>
            <a:ext cx="8219797" cy="1846659"/>
          </a:xfrm>
          <a:prstGeom prst="rect">
            <a:avLst/>
          </a:prstGeom>
        </p:spPr>
        <p:txBody>
          <a:bodyPr wrap="square" lIns="91440" tIns="45720" rIns="91440" bIns="45720" anchor="t">
            <a:spAutoFit/>
          </a:bodyPr>
          <a:lstStyle/>
          <a:p>
            <a:pPr>
              <a:defRPr/>
            </a:pPr>
            <a:r>
              <a:rPr lang="fr-FR" sz="1600" b="1" dirty="0">
                <a:solidFill>
                  <a:srgbClr val="5EBFED"/>
                </a:solidFill>
                <a:ea typeface="+mn-lt"/>
                <a:cs typeface="+mn-lt"/>
              </a:rPr>
              <a:t>Biocoop</a:t>
            </a:r>
            <a:r>
              <a:rPr lang="fr-FR" sz="1600" dirty="0">
                <a:ea typeface="+mn-lt"/>
                <a:cs typeface="+mn-lt"/>
              </a:rPr>
              <a:t> propose dans ses magasins des biscuits sucrés (cookies, biscuits, sablés, palets, etc.) </a:t>
            </a:r>
            <a:r>
              <a:rPr lang="fr-FR" sz="1600" b="1" dirty="0">
                <a:solidFill>
                  <a:srgbClr val="5EBFED"/>
                </a:solidFill>
                <a:ea typeface="+mn-lt"/>
                <a:cs typeface="+mn-lt"/>
              </a:rPr>
              <a:t>en vrac présentés dans des bacs à pelle. </a:t>
            </a:r>
            <a:r>
              <a:rPr lang="fr-FR" sz="1600" dirty="0">
                <a:ea typeface="+mn-lt"/>
                <a:cs typeface="+mn-lt"/>
              </a:rPr>
              <a:t>Différentes références sont disponibles. Pour se servir, et s’il n’a pas son propre contenant, le consommateur a à sa disposition des sachets kraft. Il peut également trouver une gamme de contenants réemployables en magasin et est invité à apporter ses propres contenants réemployables.</a:t>
            </a:r>
            <a:endParaRPr lang="fr-FR" dirty="0"/>
          </a:p>
          <a:p>
            <a:pPr>
              <a:defRPr/>
            </a:pPr>
            <a:endParaRPr lang="fr-FR" sz="1600" b="1" dirty="0">
              <a:solidFill>
                <a:srgbClr val="5EBFED"/>
              </a:solidFill>
            </a:endParaRPr>
          </a:p>
          <a:p>
            <a:pPr>
              <a:defRPr/>
            </a:pPr>
            <a:endParaRPr lang="fr-FR"/>
          </a:p>
        </p:txBody>
      </p:sp>
      <p:sp>
        <p:nvSpPr>
          <p:cNvPr id="18" name="Rectangle 17">
            <a:extLst>
              <a:ext uri="{FF2B5EF4-FFF2-40B4-BE49-F238E27FC236}">
                <a16:creationId xmlns:a16="http://schemas.microsoft.com/office/drawing/2014/main" id="{0820AD9E-2FF7-BFFE-F5B6-A3F178A333F2}"/>
              </a:ext>
            </a:extLst>
          </p:cNvPr>
          <p:cNvSpPr/>
          <p:nvPr/>
        </p:nvSpPr>
        <p:spPr>
          <a:xfrm>
            <a:off x="250005" y="1090724"/>
            <a:ext cx="11685019" cy="2092848"/>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98592484-CF9F-9461-E6E4-BC8AF1A32229}"/>
              </a:ext>
            </a:extLst>
          </p:cNvPr>
          <p:cNvSpPr/>
          <p:nvPr/>
        </p:nvSpPr>
        <p:spPr>
          <a:xfrm>
            <a:off x="256285" y="3413203"/>
            <a:ext cx="11676678" cy="3018781"/>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25AFF0FC-F214-3C8B-941D-FC3D26AFF38D}"/>
              </a:ext>
            </a:extLst>
          </p:cNvPr>
          <p:cNvPicPr>
            <a:picLocks noChangeAspect="1"/>
          </p:cNvPicPr>
          <p:nvPr/>
        </p:nvPicPr>
        <p:blipFill>
          <a:blip r:embed="rId2"/>
          <a:stretch>
            <a:fillRect/>
          </a:stretch>
        </p:blipFill>
        <p:spPr>
          <a:xfrm>
            <a:off x="9726841" y="119844"/>
            <a:ext cx="2107809" cy="546207"/>
          </a:xfrm>
          <a:prstGeom prst="rect">
            <a:avLst/>
          </a:prstGeom>
        </p:spPr>
      </p:pic>
      <p:sp>
        <p:nvSpPr>
          <p:cNvPr id="11" name="ZoneTexte 10">
            <a:extLst>
              <a:ext uri="{FF2B5EF4-FFF2-40B4-BE49-F238E27FC236}">
                <a16:creationId xmlns:a16="http://schemas.microsoft.com/office/drawing/2014/main" id="{1AA3F885-C2A8-02B8-6AB4-9F17D537A187}"/>
              </a:ext>
            </a:extLst>
          </p:cNvPr>
          <p:cNvSpPr txBox="1"/>
          <p:nvPr/>
        </p:nvSpPr>
        <p:spPr>
          <a:xfrm>
            <a:off x="3716925" y="3705443"/>
            <a:ext cx="8107123" cy="27238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err="1">
                <a:ea typeface="+mn-lt"/>
                <a:cs typeface="+mn-lt"/>
              </a:rPr>
              <a:t>Depuis</a:t>
            </a:r>
            <a:r>
              <a:rPr lang="en-US" sz="1600" dirty="0">
                <a:ea typeface="+mn-lt"/>
                <a:cs typeface="+mn-lt"/>
              </a:rPr>
              <a:t> </a:t>
            </a:r>
            <a:r>
              <a:rPr lang="en-US" sz="1600" err="1">
                <a:ea typeface="+mn-lt"/>
                <a:cs typeface="+mn-lt"/>
              </a:rPr>
              <a:t>décembre</a:t>
            </a:r>
            <a:r>
              <a:rPr lang="en-US" sz="1600" dirty="0">
                <a:ea typeface="+mn-lt"/>
                <a:cs typeface="+mn-lt"/>
              </a:rPr>
              <a:t> 2024, </a:t>
            </a:r>
            <a:r>
              <a:rPr lang="en-US" sz="1600" b="1" dirty="0">
                <a:solidFill>
                  <a:srgbClr val="5EBFED"/>
                </a:solidFill>
                <a:ea typeface="+mn-lt"/>
                <a:cs typeface="+mn-lt"/>
              </a:rPr>
              <a:t>le </a:t>
            </a:r>
            <a:r>
              <a:rPr lang="en-US" sz="1600" b="1" err="1">
                <a:solidFill>
                  <a:srgbClr val="5EBFED"/>
                </a:solidFill>
                <a:ea typeface="+mn-lt"/>
                <a:cs typeface="+mn-lt"/>
              </a:rPr>
              <a:t>marché</a:t>
            </a:r>
            <a:r>
              <a:rPr lang="en-US" sz="1600" b="1" dirty="0">
                <a:solidFill>
                  <a:srgbClr val="5EBFED"/>
                </a:solidFill>
                <a:ea typeface="+mn-lt"/>
                <a:cs typeface="+mn-lt"/>
              </a:rPr>
              <a:t> de La Chapelle à Paris</a:t>
            </a:r>
            <a:r>
              <a:rPr lang="en-US" sz="1600" b="1" dirty="0">
                <a:ea typeface="+mn-lt"/>
                <a:cs typeface="+mn-lt"/>
              </a:rPr>
              <a:t> </a:t>
            </a:r>
            <a:r>
              <a:rPr lang="en-US" sz="1600" dirty="0">
                <a:ea typeface="+mn-lt"/>
                <a:cs typeface="+mn-lt"/>
              </a:rPr>
              <a:t>propose un </a:t>
            </a:r>
            <a:r>
              <a:rPr lang="en-US" sz="1600" err="1">
                <a:ea typeface="+mn-lt"/>
                <a:cs typeface="+mn-lt"/>
              </a:rPr>
              <a:t>système</a:t>
            </a:r>
            <a:r>
              <a:rPr lang="en-US" sz="1600" dirty="0">
                <a:ea typeface="+mn-lt"/>
                <a:cs typeface="+mn-lt"/>
              </a:rPr>
              <a:t> de </a:t>
            </a:r>
            <a:r>
              <a:rPr lang="en-US" sz="1600" err="1">
                <a:ea typeface="+mn-lt"/>
                <a:cs typeface="+mn-lt"/>
              </a:rPr>
              <a:t>consigne</a:t>
            </a:r>
            <a:r>
              <a:rPr lang="en-US" sz="1600" dirty="0">
                <a:ea typeface="+mn-lt"/>
                <a:cs typeface="+mn-lt"/>
              </a:rPr>
              <a:t> pour limiter les </a:t>
            </a:r>
            <a:r>
              <a:rPr lang="en-US" sz="1600" err="1">
                <a:ea typeface="+mn-lt"/>
                <a:cs typeface="+mn-lt"/>
              </a:rPr>
              <a:t>déchets</a:t>
            </a:r>
            <a:r>
              <a:rPr lang="en-US" sz="1600" dirty="0">
                <a:ea typeface="+mn-lt"/>
                <a:cs typeface="+mn-lt"/>
              </a:rPr>
              <a:t> </a:t>
            </a:r>
            <a:r>
              <a:rPr lang="en-US" sz="1600" err="1">
                <a:ea typeface="+mn-lt"/>
                <a:cs typeface="+mn-lt"/>
              </a:rPr>
              <a:t>plastiques</a:t>
            </a:r>
            <a:r>
              <a:rPr lang="en-US" sz="1600" dirty="0">
                <a:ea typeface="+mn-lt"/>
                <a:cs typeface="+mn-lt"/>
              </a:rPr>
              <a:t>.</a:t>
            </a:r>
          </a:p>
          <a:p>
            <a:endParaRPr lang="en-US" sz="1600" dirty="0">
              <a:ea typeface="+mn-lt"/>
              <a:cs typeface="+mn-lt"/>
            </a:endParaRPr>
          </a:p>
          <a:p>
            <a:r>
              <a:rPr lang="en-US" sz="1600" err="1">
                <a:ea typeface="+mn-lt"/>
                <a:cs typeface="+mn-lt"/>
              </a:rPr>
              <a:t>Emporter</a:t>
            </a:r>
            <a:r>
              <a:rPr lang="en-US" sz="1600" dirty="0">
                <a:ea typeface="+mn-lt"/>
                <a:cs typeface="+mn-lt"/>
              </a:rPr>
              <a:t> son </a:t>
            </a:r>
            <a:r>
              <a:rPr lang="en-US" sz="1600" err="1">
                <a:ea typeface="+mn-lt"/>
                <a:cs typeface="+mn-lt"/>
              </a:rPr>
              <a:t>repas</a:t>
            </a:r>
            <a:r>
              <a:rPr lang="en-US" sz="1600" dirty="0">
                <a:ea typeface="+mn-lt"/>
                <a:cs typeface="+mn-lt"/>
              </a:rPr>
              <a:t> dans un </a:t>
            </a:r>
            <a:r>
              <a:rPr lang="en-US" sz="1600" err="1">
                <a:ea typeface="+mn-lt"/>
                <a:cs typeface="+mn-lt"/>
              </a:rPr>
              <a:t>récipient</a:t>
            </a:r>
            <a:r>
              <a:rPr lang="en-US" sz="1600" dirty="0">
                <a:ea typeface="+mn-lt"/>
                <a:cs typeface="+mn-lt"/>
              </a:rPr>
              <a:t> </a:t>
            </a:r>
            <a:r>
              <a:rPr lang="en-US" sz="1600" err="1">
                <a:ea typeface="+mn-lt"/>
                <a:cs typeface="+mn-lt"/>
              </a:rPr>
              <a:t>en</a:t>
            </a:r>
            <a:r>
              <a:rPr lang="en-US" sz="1600" dirty="0">
                <a:ea typeface="+mn-lt"/>
                <a:cs typeface="+mn-lt"/>
              </a:rPr>
              <a:t> verre </a:t>
            </a:r>
            <a:r>
              <a:rPr lang="en-US" sz="1600" err="1">
                <a:ea typeface="+mn-lt"/>
                <a:cs typeface="+mn-lt"/>
              </a:rPr>
              <a:t>plutôt</a:t>
            </a:r>
            <a:r>
              <a:rPr lang="en-US" sz="1600" dirty="0">
                <a:ea typeface="+mn-lt"/>
                <a:cs typeface="+mn-lt"/>
              </a:rPr>
              <a:t> que dans les </a:t>
            </a:r>
            <a:r>
              <a:rPr lang="en-US" sz="1600" err="1">
                <a:ea typeface="+mn-lt"/>
                <a:cs typeface="+mn-lt"/>
              </a:rPr>
              <a:t>traditionnels</a:t>
            </a:r>
            <a:r>
              <a:rPr lang="en-US" sz="1600" dirty="0">
                <a:ea typeface="+mn-lt"/>
                <a:cs typeface="+mn-lt"/>
              </a:rPr>
              <a:t> </a:t>
            </a:r>
            <a:r>
              <a:rPr lang="en-US" sz="1600" err="1">
                <a:ea typeface="+mn-lt"/>
                <a:cs typeface="+mn-lt"/>
              </a:rPr>
              <a:t>emballages</a:t>
            </a:r>
            <a:r>
              <a:rPr lang="en-US" sz="1600" dirty="0">
                <a:ea typeface="+mn-lt"/>
                <a:cs typeface="+mn-lt"/>
              </a:rPr>
              <a:t> </a:t>
            </a:r>
            <a:r>
              <a:rPr lang="en-US" sz="1600" err="1">
                <a:ea typeface="+mn-lt"/>
                <a:cs typeface="+mn-lt"/>
              </a:rPr>
              <a:t>jetables</a:t>
            </a:r>
            <a:r>
              <a:rPr lang="en-US" sz="1600" dirty="0">
                <a:ea typeface="+mn-lt"/>
                <a:cs typeface="+mn-lt"/>
              </a:rPr>
              <a:t>, </a:t>
            </a:r>
            <a:r>
              <a:rPr lang="en-US" sz="1600" err="1">
                <a:ea typeface="+mn-lt"/>
                <a:cs typeface="+mn-lt"/>
              </a:rPr>
              <a:t>c’est</a:t>
            </a:r>
            <a:r>
              <a:rPr lang="en-US" sz="1600" dirty="0">
                <a:ea typeface="+mn-lt"/>
                <a:cs typeface="+mn-lt"/>
              </a:rPr>
              <a:t> possible au </a:t>
            </a:r>
            <a:r>
              <a:rPr lang="en-US" sz="1600" err="1">
                <a:ea typeface="+mn-lt"/>
                <a:cs typeface="+mn-lt"/>
              </a:rPr>
              <a:t>marché</a:t>
            </a:r>
            <a:r>
              <a:rPr lang="en-US" sz="1600" dirty="0">
                <a:ea typeface="+mn-lt"/>
                <a:cs typeface="+mn-lt"/>
              </a:rPr>
              <a:t> de La Chapelle (</a:t>
            </a:r>
            <a:r>
              <a:rPr lang="en-US" sz="1600" err="1">
                <a:ea typeface="+mn-lt"/>
                <a:cs typeface="+mn-lt"/>
              </a:rPr>
              <a:t>dit</a:t>
            </a:r>
            <a:r>
              <a:rPr lang="en-US" sz="1600" dirty="0">
                <a:ea typeface="+mn-lt"/>
                <a:cs typeface="+mn-lt"/>
              </a:rPr>
              <a:t> </a:t>
            </a:r>
            <a:r>
              <a:rPr lang="en-US" sz="1600" err="1">
                <a:ea typeface="+mn-lt"/>
                <a:cs typeface="+mn-lt"/>
              </a:rPr>
              <a:t>aussi</a:t>
            </a:r>
            <a:r>
              <a:rPr lang="en-US" sz="1600" dirty="0">
                <a:ea typeface="+mn-lt"/>
                <a:cs typeface="+mn-lt"/>
              </a:rPr>
              <a:t> de </a:t>
            </a:r>
            <a:r>
              <a:rPr lang="en-US" sz="1600" err="1">
                <a:ea typeface="+mn-lt"/>
                <a:cs typeface="+mn-lt"/>
              </a:rPr>
              <a:t>l’Olive</a:t>
            </a:r>
            <a:r>
              <a:rPr lang="en-US" sz="1600" dirty="0">
                <a:ea typeface="+mn-lt"/>
                <a:cs typeface="+mn-lt"/>
              </a:rPr>
              <a:t>), dans le 18ᵉ arrondissement de Paris. Un </a:t>
            </a:r>
            <a:r>
              <a:rPr lang="en-US" sz="1600" err="1">
                <a:ea typeface="+mn-lt"/>
                <a:cs typeface="+mn-lt"/>
              </a:rPr>
              <a:t>système</a:t>
            </a:r>
            <a:r>
              <a:rPr lang="en-US" sz="1600" dirty="0">
                <a:ea typeface="+mn-lt"/>
                <a:cs typeface="+mn-lt"/>
              </a:rPr>
              <a:t> de </a:t>
            </a:r>
            <a:r>
              <a:rPr lang="en-US" sz="1600" err="1">
                <a:ea typeface="+mn-lt"/>
                <a:cs typeface="+mn-lt"/>
              </a:rPr>
              <a:t>consigne</a:t>
            </a:r>
            <a:r>
              <a:rPr lang="en-US" sz="1600" dirty="0">
                <a:ea typeface="+mn-lt"/>
                <a:cs typeface="+mn-lt"/>
              </a:rPr>
              <a:t> a </a:t>
            </a:r>
            <a:r>
              <a:rPr lang="en-US" sz="1600" err="1">
                <a:ea typeface="+mn-lt"/>
                <a:cs typeface="+mn-lt"/>
              </a:rPr>
              <a:t>été</a:t>
            </a:r>
            <a:r>
              <a:rPr lang="en-US" sz="1600" dirty="0">
                <a:ea typeface="+mn-lt"/>
                <a:cs typeface="+mn-lt"/>
              </a:rPr>
              <a:t> </a:t>
            </a:r>
            <a:r>
              <a:rPr lang="en-US" sz="1600" err="1">
                <a:ea typeface="+mn-lt"/>
                <a:cs typeface="+mn-lt"/>
              </a:rPr>
              <a:t>inauguré</a:t>
            </a:r>
            <a:r>
              <a:rPr lang="en-US" sz="1600" dirty="0">
                <a:ea typeface="+mn-lt"/>
                <a:cs typeface="+mn-lt"/>
              </a:rPr>
              <a:t> </a:t>
            </a:r>
            <a:r>
              <a:rPr lang="en-US" sz="1600" err="1">
                <a:ea typeface="+mn-lt"/>
                <a:cs typeface="+mn-lt"/>
              </a:rPr>
              <a:t>en</a:t>
            </a:r>
            <a:r>
              <a:rPr lang="en-US" sz="1600" dirty="0">
                <a:ea typeface="+mn-lt"/>
                <a:cs typeface="+mn-lt"/>
              </a:rPr>
              <a:t> </a:t>
            </a:r>
            <a:r>
              <a:rPr lang="en-US" sz="1600" err="1">
                <a:ea typeface="+mn-lt"/>
                <a:cs typeface="+mn-lt"/>
              </a:rPr>
              <a:t>décembre</a:t>
            </a:r>
            <a:r>
              <a:rPr lang="en-US" sz="1600" dirty="0">
                <a:ea typeface="+mn-lt"/>
                <a:cs typeface="+mn-lt"/>
              </a:rPr>
              <a:t>. Il </a:t>
            </a:r>
            <a:r>
              <a:rPr lang="en-US" sz="1600" err="1">
                <a:ea typeface="+mn-lt"/>
                <a:cs typeface="+mn-lt"/>
              </a:rPr>
              <a:t>s’agit</a:t>
            </a:r>
            <a:r>
              <a:rPr lang="en-US" sz="1600" dirty="0">
                <a:ea typeface="+mn-lt"/>
                <a:cs typeface="+mn-lt"/>
              </a:rPr>
              <a:t> du premier </a:t>
            </a:r>
            <a:r>
              <a:rPr lang="en-US" sz="1600" err="1">
                <a:ea typeface="+mn-lt"/>
                <a:cs typeface="+mn-lt"/>
              </a:rPr>
              <a:t>marché</a:t>
            </a:r>
            <a:r>
              <a:rPr lang="en-US" sz="1600" dirty="0">
                <a:ea typeface="+mn-lt"/>
                <a:cs typeface="+mn-lt"/>
              </a:rPr>
              <a:t> </a:t>
            </a:r>
            <a:r>
              <a:rPr lang="en-US" sz="1600" err="1">
                <a:ea typeface="+mn-lt"/>
                <a:cs typeface="+mn-lt"/>
              </a:rPr>
              <a:t>en</a:t>
            </a:r>
            <a:r>
              <a:rPr lang="en-US" sz="1600" dirty="0">
                <a:ea typeface="+mn-lt"/>
                <a:cs typeface="+mn-lt"/>
              </a:rPr>
              <a:t> France à le faire, pour </a:t>
            </a:r>
            <a:r>
              <a:rPr lang="en-US" sz="1600" err="1">
                <a:ea typeface="+mn-lt"/>
                <a:cs typeface="+mn-lt"/>
              </a:rPr>
              <a:t>une</a:t>
            </a:r>
            <a:r>
              <a:rPr lang="en-US" sz="1600" dirty="0">
                <a:ea typeface="+mn-lt"/>
                <a:cs typeface="+mn-lt"/>
              </a:rPr>
              <a:t> </a:t>
            </a:r>
            <a:r>
              <a:rPr lang="en-US" sz="1600" err="1">
                <a:ea typeface="+mn-lt"/>
                <a:cs typeface="+mn-lt"/>
              </a:rPr>
              <a:t>expérimentation</a:t>
            </a:r>
            <a:r>
              <a:rPr lang="en-US" sz="1600" dirty="0">
                <a:ea typeface="+mn-lt"/>
                <a:cs typeface="+mn-lt"/>
              </a:rPr>
              <a:t> d’un an.</a:t>
            </a:r>
            <a:endParaRPr lang="en-US" sz="1600"/>
          </a:p>
          <a:p>
            <a:endParaRPr lang="en-US" sz="1600" dirty="0">
              <a:ea typeface="+mn-lt"/>
              <a:cs typeface="+mn-lt"/>
            </a:endParaRPr>
          </a:p>
          <a:p>
            <a:r>
              <a:rPr lang="en-US" sz="1600" dirty="0">
                <a:ea typeface="+mn-lt"/>
                <a:cs typeface="+mn-lt"/>
              </a:rPr>
              <a:t>Il y a </a:t>
            </a:r>
            <a:r>
              <a:rPr lang="en-US" sz="1600" err="1">
                <a:ea typeface="+mn-lt"/>
                <a:cs typeface="+mn-lt"/>
              </a:rPr>
              <a:t>plusieurs</a:t>
            </a:r>
            <a:r>
              <a:rPr lang="en-US" sz="1600" dirty="0">
                <a:ea typeface="+mn-lt"/>
                <a:cs typeface="+mn-lt"/>
              </a:rPr>
              <a:t> </a:t>
            </a:r>
            <a:r>
              <a:rPr lang="en-US" sz="1600" err="1">
                <a:ea typeface="+mn-lt"/>
                <a:cs typeface="+mn-lt"/>
              </a:rPr>
              <a:t>tailles</a:t>
            </a:r>
            <a:r>
              <a:rPr lang="en-US" sz="1600" dirty="0">
                <a:ea typeface="+mn-lt"/>
                <a:cs typeface="+mn-lt"/>
              </a:rPr>
              <a:t> de </a:t>
            </a:r>
            <a:r>
              <a:rPr lang="en-US" sz="1600" err="1">
                <a:ea typeface="+mn-lt"/>
                <a:cs typeface="+mn-lt"/>
              </a:rPr>
              <a:t>récipients</a:t>
            </a:r>
            <a:r>
              <a:rPr lang="en-US" sz="1600" dirty="0">
                <a:ea typeface="+mn-lt"/>
                <a:cs typeface="+mn-lt"/>
              </a:rPr>
              <a:t> </a:t>
            </a:r>
            <a:r>
              <a:rPr lang="en-US" sz="1600" err="1">
                <a:ea typeface="+mn-lt"/>
                <a:cs typeface="+mn-lt"/>
              </a:rPr>
              <a:t>proposées</a:t>
            </a:r>
            <a:r>
              <a:rPr lang="en-US" sz="1600" dirty="0">
                <a:ea typeface="+mn-lt"/>
                <a:cs typeface="+mn-lt"/>
              </a:rPr>
              <a:t>. Le plus petit </a:t>
            </a:r>
            <a:r>
              <a:rPr lang="en-US" sz="1600" err="1">
                <a:ea typeface="+mn-lt"/>
                <a:cs typeface="+mn-lt"/>
              </a:rPr>
              <a:t>est</a:t>
            </a:r>
            <a:r>
              <a:rPr lang="en-US" sz="1600" dirty="0">
                <a:ea typeface="+mn-lt"/>
                <a:cs typeface="+mn-lt"/>
              </a:rPr>
              <a:t> à 3 euros, le plus grand à 5 euros.</a:t>
            </a:r>
            <a:endParaRPr lang="en-US" sz="1600" i="1" dirty="0"/>
          </a:p>
          <a:p>
            <a:endParaRPr lang="en-US" sz="1100" dirty="0">
              <a:ea typeface="+mn-lt"/>
              <a:cs typeface="+mn-lt"/>
            </a:endParaRPr>
          </a:p>
        </p:txBody>
      </p:sp>
      <p:sp>
        <p:nvSpPr>
          <p:cNvPr id="14" name="Rectangle 13">
            <a:extLst>
              <a:ext uri="{FF2B5EF4-FFF2-40B4-BE49-F238E27FC236}">
                <a16:creationId xmlns:a16="http://schemas.microsoft.com/office/drawing/2014/main" id="{A088BBD9-DBB7-FE2E-BD3E-04023D05C103}"/>
              </a:ext>
            </a:extLst>
          </p:cNvPr>
          <p:cNvSpPr/>
          <p:nvPr/>
        </p:nvSpPr>
        <p:spPr>
          <a:xfrm rot="2700000">
            <a:off x="340507" y="303134"/>
            <a:ext cx="353343" cy="152492"/>
          </a:xfrm>
          <a:prstGeom prst="rect">
            <a:avLst/>
          </a:prstGeom>
          <a:solidFill>
            <a:srgbClr val="E377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 name="Grouper 38">
            <a:extLst>
              <a:ext uri="{FF2B5EF4-FFF2-40B4-BE49-F238E27FC236}">
                <a16:creationId xmlns:a16="http://schemas.microsoft.com/office/drawing/2014/main" id="{BC6FF2E8-AA13-ED14-046C-56CBD10F214E}"/>
              </a:ext>
            </a:extLst>
          </p:cNvPr>
          <p:cNvGrpSpPr/>
          <p:nvPr/>
        </p:nvGrpSpPr>
        <p:grpSpPr>
          <a:xfrm rot="2700000">
            <a:off x="183418" y="238277"/>
            <a:ext cx="423611" cy="428178"/>
            <a:chOff x="6420580" y="3613744"/>
            <a:chExt cx="2605087" cy="2633165"/>
          </a:xfrm>
          <a:solidFill>
            <a:srgbClr val="E3778A"/>
          </a:solidFill>
        </p:grpSpPr>
        <p:sp>
          <p:nvSpPr>
            <p:cNvPr id="17" name="Ellipse 16">
              <a:extLst>
                <a:ext uri="{FF2B5EF4-FFF2-40B4-BE49-F238E27FC236}">
                  <a16:creationId xmlns:a16="http://schemas.microsoft.com/office/drawing/2014/main" id="{FE3EAB47-8AC7-4A40-1C8B-70A081C90BA2}"/>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9" name="Rectangle 18">
              <a:extLst>
                <a:ext uri="{FF2B5EF4-FFF2-40B4-BE49-F238E27FC236}">
                  <a16:creationId xmlns:a16="http://schemas.microsoft.com/office/drawing/2014/main" id="{16DD6926-E06B-A5D1-BCC0-433BB03C8D52}"/>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EE5F3C25-A96B-C108-503F-3FD992855054}"/>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25" name="Rectangle 24">
              <a:extLst>
                <a:ext uri="{FF2B5EF4-FFF2-40B4-BE49-F238E27FC236}">
                  <a16:creationId xmlns:a16="http://schemas.microsoft.com/office/drawing/2014/main" id="{667DA01C-088F-1647-589D-7388BF612F2C}"/>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7" name="Image 26" descr="Une image contenant Snack, intérieur, biscuit, boulangerie&#10;&#10;Le contenu généré par l’IA peut être incorrect.">
            <a:extLst>
              <a:ext uri="{FF2B5EF4-FFF2-40B4-BE49-F238E27FC236}">
                <a16:creationId xmlns:a16="http://schemas.microsoft.com/office/drawing/2014/main" id="{0E7C7B44-7C81-DF76-633F-D04E8985A356}"/>
              </a:ext>
            </a:extLst>
          </p:cNvPr>
          <p:cNvPicPr>
            <a:picLocks noChangeAspect="1"/>
          </p:cNvPicPr>
          <p:nvPr/>
        </p:nvPicPr>
        <p:blipFill>
          <a:blip r:embed="rId3"/>
          <a:stretch>
            <a:fillRect/>
          </a:stretch>
        </p:blipFill>
        <p:spPr>
          <a:xfrm>
            <a:off x="-3175" y="1090613"/>
            <a:ext cx="3346450" cy="2098675"/>
          </a:xfrm>
          <a:prstGeom prst="rect">
            <a:avLst/>
          </a:prstGeom>
        </p:spPr>
      </p:pic>
      <p:pic>
        <p:nvPicPr>
          <p:cNvPr id="28" name="Image 27" descr="Une image contenant texte, personne, intérieur, Électroménager&#10;&#10;Le contenu généré par l’IA peut être incorrect.">
            <a:extLst>
              <a:ext uri="{FF2B5EF4-FFF2-40B4-BE49-F238E27FC236}">
                <a16:creationId xmlns:a16="http://schemas.microsoft.com/office/drawing/2014/main" id="{F5586D62-D59B-19E4-304A-27824140D9DF}"/>
              </a:ext>
            </a:extLst>
          </p:cNvPr>
          <p:cNvPicPr>
            <a:picLocks noChangeAspect="1"/>
          </p:cNvPicPr>
          <p:nvPr/>
        </p:nvPicPr>
        <p:blipFill>
          <a:blip r:embed="rId4"/>
          <a:stretch>
            <a:fillRect/>
          </a:stretch>
        </p:blipFill>
        <p:spPr>
          <a:xfrm>
            <a:off x="-57150" y="4086225"/>
            <a:ext cx="3695700" cy="1962150"/>
          </a:xfrm>
          <a:prstGeom prst="rect">
            <a:avLst/>
          </a:prstGeom>
        </p:spPr>
      </p:pic>
    </p:spTree>
    <p:extLst>
      <p:ext uri="{BB962C8B-B14F-4D97-AF65-F5344CB8AC3E}">
        <p14:creationId xmlns:p14="http://schemas.microsoft.com/office/powerpoint/2010/main" val="20736400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5C1E2-C7B8-4C64-9C82-6C8ABEDC6A17}"/>
            </a:ext>
          </a:extLst>
        </p:cNvPr>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41FA3980-32DF-29F2-2255-CE72F000810A}"/>
              </a:ext>
            </a:extLst>
          </p:cNvPr>
          <p:cNvCxnSpPr>
            <a:cxnSpLocks/>
          </p:cNvCxnSpPr>
          <p:nvPr/>
        </p:nvCxnSpPr>
        <p:spPr>
          <a:xfrm>
            <a:off x="-49096" y="849648"/>
            <a:ext cx="11511133" cy="0"/>
          </a:xfrm>
          <a:prstGeom prst="line">
            <a:avLst/>
          </a:prstGeom>
          <a:ln w="19050">
            <a:solidFill>
              <a:srgbClr val="5EBFED"/>
            </a:solidFill>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DCBCD64A-2C99-E8B8-68A7-75ED0FFE214D}"/>
              </a:ext>
            </a:extLst>
          </p:cNvPr>
          <p:cNvSpPr txBox="1"/>
          <p:nvPr/>
        </p:nvSpPr>
        <p:spPr>
          <a:xfrm>
            <a:off x="757475" y="187190"/>
            <a:ext cx="9897993" cy="523220"/>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a:solidFill>
                  <a:srgbClr val="5EBFEC"/>
                </a:solidFill>
                <a:latin typeface="Raleway" panose="020B0503030101060003" pitchFamily="34" charset="0"/>
              </a:rPr>
              <a:t>Des exemples de bonnes pratiques</a:t>
            </a:r>
            <a:endParaRPr kumimoji="0" lang="fr-FR" sz="2800" b="1" i="0" u="none" strike="noStrike" kern="1200" cap="none" spc="0" normalizeH="0" baseline="0" noProof="0">
              <a:ln>
                <a:noFill/>
              </a:ln>
              <a:solidFill>
                <a:srgbClr val="E27789"/>
              </a:solidFill>
              <a:effectLst/>
              <a:uLnTx/>
              <a:uFillTx/>
              <a:latin typeface="Raleway"/>
              <a:ea typeface="Raleway" charset="0"/>
              <a:cs typeface="Raleway" charset="0"/>
            </a:endParaRPr>
          </a:p>
        </p:txBody>
      </p:sp>
      <p:sp>
        <p:nvSpPr>
          <p:cNvPr id="24" name="Rectangle 23">
            <a:extLst>
              <a:ext uri="{FF2B5EF4-FFF2-40B4-BE49-F238E27FC236}">
                <a16:creationId xmlns:a16="http://schemas.microsoft.com/office/drawing/2014/main" id="{84C73FD0-375C-62F0-F572-D0CA472031D0}"/>
              </a:ext>
            </a:extLst>
          </p:cNvPr>
          <p:cNvSpPr/>
          <p:nvPr/>
        </p:nvSpPr>
        <p:spPr>
          <a:xfrm>
            <a:off x="395985" y="1305003"/>
            <a:ext cx="11663978" cy="4809481"/>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64C842AF-2D21-AB67-B34B-8ABB49A04190}"/>
              </a:ext>
            </a:extLst>
          </p:cNvPr>
          <p:cNvPicPr>
            <a:picLocks noChangeAspect="1"/>
          </p:cNvPicPr>
          <p:nvPr/>
        </p:nvPicPr>
        <p:blipFill>
          <a:blip r:embed="rId2"/>
          <a:stretch>
            <a:fillRect/>
          </a:stretch>
        </p:blipFill>
        <p:spPr>
          <a:xfrm>
            <a:off x="9726841" y="119844"/>
            <a:ext cx="2107809" cy="546207"/>
          </a:xfrm>
          <a:prstGeom prst="rect">
            <a:avLst/>
          </a:prstGeom>
        </p:spPr>
      </p:pic>
      <p:sp>
        <p:nvSpPr>
          <p:cNvPr id="14" name="Rectangle 13">
            <a:extLst>
              <a:ext uri="{FF2B5EF4-FFF2-40B4-BE49-F238E27FC236}">
                <a16:creationId xmlns:a16="http://schemas.microsoft.com/office/drawing/2014/main" id="{A4A2932F-9EE3-5C17-1B94-BB68BDE66A34}"/>
              </a:ext>
            </a:extLst>
          </p:cNvPr>
          <p:cNvSpPr/>
          <p:nvPr/>
        </p:nvSpPr>
        <p:spPr>
          <a:xfrm rot="2700000">
            <a:off x="340507" y="303134"/>
            <a:ext cx="353343" cy="152492"/>
          </a:xfrm>
          <a:prstGeom prst="rect">
            <a:avLst/>
          </a:prstGeom>
          <a:solidFill>
            <a:srgbClr val="E377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 name="Grouper 38">
            <a:extLst>
              <a:ext uri="{FF2B5EF4-FFF2-40B4-BE49-F238E27FC236}">
                <a16:creationId xmlns:a16="http://schemas.microsoft.com/office/drawing/2014/main" id="{B1AB3378-D4E7-7AA8-33DE-DF7A6C861810}"/>
              </a:ext>
            </a:extLst>
          </p:cNvPr>
          <p:cNvGrpSpPr/>
          <p:nvPr/>
        </p:nvGrpSpPr>
        <p:grpSpPr>
          <a:xfrm rot="2700000">
            <a:off x="183418" y="238277"/>
            <a:ext cx="423611" cy="428178"/>
            <a:chOff x="6420580" y="3613744"/>
            <a:chExt cx="2605087" cy="2633165"/>
          </a:xfrm>
          <a:solidFill>
            <a:srgbClr val="E3778A"/>
          </a:solidFill>
        </p:grpSpPr>
        <p:sp>
          <p:nvSpPr>
            <p:cNvPr id="17" name="Ellipse 16">
              <a:extLst>
                <a:ext uri="{FF2B5EF4-FFF2-40B4-BE49-F238E27FC236}">
                  <a16:creationId xmlns:a16="http://schemas.microsoft.com/office/drawing/2014/main" id="{194466F8-CE30-3DCE-D742-C8F76C992C3B}"/>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9" name="Rectangle 18">
              <a:extLst>
                <a:ext uri="{FF2B5EF4-FFF2-40B4-BE49-F238E27FC236}">
                  <a16:creationId xmlns:a16="http://schemas.microsoft.com/office/drawing/2014/main" id="{E0C23BB8-FD22-4294-A71A-569BA949E02D}"/>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87D90CDC-1423-5DEC-2E3A-5B9ABA625430}"/>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25" name="Rectangle 24">
              <a:extLst>
                <a:ext uri="{FF2B5EF4-FFF2-40B4-BE49-F238E27FC236}">
                  <a16:creationId xmlns:a16="http://schemas.microsoft.com/office/drawing/2014/main" id="{0B6063C1-BB97-8BAA-D2A7-968814432C61}"/>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 name="Image 2" descr="Une image contenant personne, habits, nourriture, intérieur&#10;&#10;Le contenu généré par l’IA peut être incorrect.">
            <a:extLst>
              <a:ext uri="{FF2B5EF4-FFF2-40B4-BE49-F238E27FC236}">
                <a16:creationId xmlns:a16="http://schemas.microsoft.com/office/drawing/2014/main" id="{7D51C05D-F076-A949-FE5A-28F5FC3DD5B7}"/>
              </a:ext>
            </a:extLst>
          </p:cNvPr>
          <p:cNvPicPr>
            <a:picLocks noChangeAspect="1"/>
          </p:cNvPicPr>
          <p:nvPr/>
        </p:nvPicPr>
        <p:blipFill>
          <a:blip r:embed="rId3"/>
          <a:stretch>
            <a:fillRect/>
          </a:stretch>
        </p:blipFill>
        <p:spPr>
          <a:xfrm>
            <a:off x="-1588" y="2128838"/>
            <a:ext cx="4841875" cy="3159125"/>
          </a:xfrm>
          <a:prstGeom prst="rect">
            <a:avLst/>
          </a:prstGeom>
        </p:spPr>
      </p:pic>
      <p:sp>
        <p:nvSpPr>
          <p:cNvPr id="5" name="ZoneTexte 4">
            <a:extLst>
              <a:ext uri="{FF2B5EF4-FFF2-40B4-BE49-F238E27FC236}">
                <a16:creationId xmlns:a16="http://schemas.microsoft.com/office/drawing/2014/main" id="{EB6683C3-1E88-A920-78C6-0D574F136153}"/>
              </a:ext>
            </a:extLst>
          </p:cNvPr>
          <p:cNvSpPr txBox="1"/>
          <p:nvPr/>
        </p:nvSpPr>
        <p:spPr>
          <a:xfrm>
            <a:off x="5025025" y="1952843"/>
            <a:ext cx="7053023"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err="1">
                <a:solidFill>
                  <a:srgbClr val="5EBFED"/>
                </a:solidFill>
              </a:rPr>
              <a:t>Utilisez</a:t>
            </a:r>
            <a:r>
              <a:rPr lang="en-US" sz="2000" b="1" dirty="0">
                <a:solidFill>
                  <a:srgbClr val="5EBFED"/>
                </a:solidFill>
              </a:rPr>
              <a:t> </a:t>
            </a:r>
            <a:r>
              <a:rPr lang="en-US" sz="2000" b="1" err="1">
                <a:solidFill>
                  <a:srgbClr val="5EBFED"/>
                </a:solidFill>
              </a:rPr>
              <a:t>moins</a:t>
            </a:r>
            <a:r>
              <a:rPr lang="en-US" sz="2000" b="1" dirty="0">
                <a:solidFill>
                  <a:srgbClr val="5EBFED"/>
                </a:solidFill>
              </a:rPr>
              <a:t> </a:t>
            </a:r>
            <a:r>
              <a:rPr lang="en-US" sz="2000" b="1" err="1">
                <a:solidFill>
                  <a:srgbClr val="5EBFED"/>
                </a:solidFill>
              </a:rPr>
              <a:t>d'emballages</a:t>
            </a:r>
            <a:r>
              <a:rPr lang="en-US" sz="2000" b="1" dirty="0">
                <a:solidFill>
                  <a:srgbClr val="5EBFED"/>
                </a:solidFill>
              </a:rPr>
              <a:t> et </a:t>
            </a:r>
            <a:r>
              <a:rPr lang="en-US" sz="2000" b="1" err="1">
                <a:solidFill>
                  <a:srgbClr val="5EBFED"/>
                </a:solidFill>
              </a:rPr>
              <a:t>gagnez</a:t>
            </a:r>
            <a:r>
              <a:rPr lang="en-US" sz="2000" b="1" dirty="0">
                <a:solidFill>
                  <a:srgbClr val="5EBFED"/>
                </a:solidFill>
              </a:rPr>
              <a:t> un </a:t>
            </a:r>
            <a:r>
              <a:rPr lang="en-US" sz="2000" b="1" err="1">
                <a:solidFill>
                  <a:srgbClr val="5EBFED"/>
                </a:solidFill>
              </a:rPr>
              <a:t>cadeau</a:t>
            </a:r>
            <a:r>
              <a:rPr lang="en-US" sz="2000" b="1" dirty="0">
                <a:solidFill>
                  <a:srgbClr val="5EBFED"/>
                </a:solidFill>
              </a:rPr>
              <a:t>, dans les </a:t>
            </a:r>
            <a:r>
              <a:rPr lang="en-US" sz="2000" b="1" err="1">
                <a:solidFill>
                  <a:srgbClr val="5EBFED"/>
                </a:solidFill>
              </a:rPr>
              <a:t>commerces</a:t>
            </a:r>
            <a:r>
              <a:rPr lang="en-US" sz="2000" b="1" dirty="0">
                <a:solidFill>
                  <a:srgbClr val="5EBFED"/>
                </a:solidFill>
              </a:rPr>
              <a:t> de La Flèche. </a:t>
            </a:r>
            <a:endParaRPr lang="fr-FR" b="1">
              <a:solidFill>
                <a:srgbClr val="5EBFED"/>
              </a:solidFill>
            </a:endParaRPr>
          </a:p>
          <a:p>
            <a:endParaRPr lang="en-US" sz="1600" dirty="0">
              <a:solidFill>
                <a:srgbClr val="1A1A1A"/>
              </a:solidFill>
            </a:endParaRPr>
          </a:p>
          <a:p>
            <a:r>
              <a:rPr lang="en-US" sz="1600" b="1" dirty="0">
                <a:solidFill>
                  <a:srgbClr val="404040"/>
                </a:solidFill>
                <a:latin typeface="Aptos"/>
                <a:ea typeface="Source Serif Pro"/>
                <a:cs typeface="+mn-lt"/>
              </a:rPr>
              <a:t> Du 1er </a:t>
            </a:r>
            <a:r>
              <a:rPr lang="en-US" sz="1600" b="1" err="1">
                <a:solidFill>
                  <a:srgbClr val="404040"/>
                </a:solidFill>
                <a:latin typeface="Aptos"/>
                <a:ea typeface="Source Serif Pro"/>
                <a:cs typeface="+mn-lt"/>
              </a:rPr>
              <a:t>avril</a:t>
            </a:r>
            <a:r>
              <a:rPr lang="en-US" sz="1600" b="1" dirty="0">
                <a:solidFill>
                  <a:srgbClr val="404040"/>
                </a:solidFill>
                <a:latin typeface="Aptos"/>
                <a:ea typeface="Source Serif Pro"/>
                <a:cs typeface="+mn-lt"/>
              </a:rPr>
              <a:t> au </a:t>
            </a:r>
            <a:r>
              <a:rPr lang="en-US" sz="1600" b="1" err="1">
                <a:solidFill>
                  <a:srgbClr val="404040"/>
                </a:solidFill>
                <a:latin typeface="Aptos"/>
                <a:ea typeface="Source Serif Pro"/>
                <a:cs typeface="+mn-lt"/>
              </a:rPr>
              <a:t>vendredi</a:t>
            </a:r>
            <a:r>
              <a:rPr lang="en-US" sz="1600" b="1" dirty="0">
                <a:solidFill>
                  <a:srgbClr val="404040"/>
                </a:solidFill>
                <a:latin typeface="Aptos"/>
                <a:ea typeface="Source Serif Pro"/>
                <a:cs typeface="+mn-lt"/>
              </a:rPr>
              <a:t> 30 </a:t>
            </a:r>
            <a:r>
              <a:rPr lang="en-US" sz="1600" b="1" err="1">
                <a:solidFill>
                  <a:srgbClr val="404040"/>
                </a:solidFill>
                <a:latin typeface="Aptos"/>
                <a:ea typeface="Source Serif Pro"/>
                <a:cs typeface="+mn-lt"/>
              </a:rPr>
              <a:t>mai</a:t>
            </a:r>
            <a:r>
              <a:rPr lang="en-US" sz="1600" b="1" dirty="0">
                <a:solidFill>
                  <a:srgbClr val="404040"/>
                </a:solidFill>
                <a:latin typeface="Aptos"/>
                <a:ea typeface="Source Serif Pro"/>
                <a:cs typeface="+mn-lt"/>
              </a:rPr>
              <a:t> 2025</a:t>
            </a:r>
            <a:r>
              <a:rPr lang="en-US" sz="1600" dirty="0">
                <a:solidFill>
                  <a:srgbClr val="404040"/>
                </a:solidFill>
                <a:latin typeface="Aptos"/>
                <a:ea typeface="Source Serif Pro"/>
                <a:cs typeface="+mn-lt"/>
              </a:rPr>
              <a:t>, </a:t>
            </a:r>
            <a:r>
              <a:rPr lang="en-US" sz="1600" b="1" err="1">
                <a:solidFill>
                  <a:srgbClr val="404040"/>
                </a:solidFill>
                <a:latin typeface="Aptos"/>
                <a:ea typeface="Source Serif Pro"/>
                <a:cs typeface="+mn-lt"/>
              </a:rPr>
              <a:t>l’opération</a:t>
            </a:r>
            <a:r>
              <a:rPr lang="en-US" sz="1600" b="1" dirty="0">
                <a:solidFill>
                  <a:srgbClr val="404040"/>
                </a:solidFill>
                <a:latin typeface="Aptos"/>
                <a:ea typeface="Source Serif Pro"/>
                <a:cs typeface="+mn-lt"/>
              </a:rPr>
              <a:t> « Contenant </a:t>
            </a:r>
            <a:r>
              <a:rPr lang="en-US" sz="1600" b="1" err="1">
                <a:solidFill>
                  <a:srgbClr val="404040"/>
                </a:solidFill>
                <a:latin typeface="Aptos"/>
                <a:ea typeface="Source Serif Pro"/>
                <a:cs typeface="+mn-lt"/>
              </a:rPr>
              <a:t>gagnant</a:t>
            </a:r>
            <a:r>
              <a:rPr lang="en-US" sz="1600" b="1" dirty="0">
                <a:solidFill>
                  <a:srgbClr val="404040"/>
                </a:solidFill>
                <a:latin typeface="Aptos"/>
                <a:ea typeface="Source Serif Pro"/>
                <a:cs typeface="+mn-lt"/>
              </a:rPr>
              <a:t> »</a:t>
            </a:r>
            <a:r>
              <a:rPr lang="en-US" sz="1600" dirty="0">
                <a:solidFill>
                  <a:srgbClr val="404040"/>
                </a:solidFill>
                <a:latin typeface="Aptos"/>
                <a:ea typeface="Source Serif Pro"/>
                <a:cs typeface="+mn-lt"/>
              </a:rPr>
              <a:t>.</a:t>
            </a:r>
            <a:endParaRPr lang="en-US" sz="1600">
              <a:latin typeface="Aptos"/>
            </a:endParaRPr>
          </a:p>
          <a:p>
            <a:endParaRPr lang="en-US" sz="1600" dirty="0">
              <a:solidFill>
                <a:srgbClr val="404040"/>
              </a:solidFill>
              <a:latin typeface="Aptos"/>
              <a:ea typeface="Source Serif Pro"/>
              <a:cs typeface="+mn-lt"/>
            </a:endParaRPr>
          </a:p>
          <a:p>
            <a:r>
              <a:rPr lang="en-US" sz="1600" dirty="0">
                <a:solidFill>
                  <a:srgbClr val="404040"/>
                </a:solidFill>
                <a:latin typeface="Aptos"/>
                <a:ea typeface="Source Serif Pro"/>
                <a:cs typeface="+mn-lt"/>
              </a:rPr>
              <a:t>Le </a:t>
            </a:r>
            <a:r>
              <a:rPr lang="en-US" sz="1600" err="1">
                <a:solidFill>
                  <a:srgbClr val="404040"/>
                </a:solidFill>
                <a:latin typeface="Aptos"/>
                <a:ea typeface="Source Serif Pro"/>
                <a:cs typeface="+mn-lt"/>
              </a:rPr>
              <a:t>principe</a:t>
            </a:r>
            <a:r>
              <a:rPr lang="en-US" sz="1600" dirty="0">
                <a:solidFill>
                  <a:srgbClr val="404040"/>
                </a:solidFill>
                <a:latin typeface="Aptos"/>
                <a:ea typeface="Source Serif Pro"/>
                <a:cs typeface="+mn-lt"/>
              </a:rPr>
              <a:t> ? Les clients </a:t>
            </a:r>
            <a:r>
              <a:rPr lang="en-US" sz="1600" err="1">
                <a:solidFill>
                  <a:srgbClr val="404040"/>
                </a:solidFill>
                <a:latin typeface="Aptos"/>
                <a:ea typeface="Source Serif Pro"/>
                <a:cs typeface="+mn-lt"/>
              </a:rPr>
              <a:t>sont</a:t>
            </a:r>
            <a:r>
              <a:rPr lang="en-US" sz="1600" dirty="0">
                <a:solidFill>
                  <a:srgbClr val="404040"/>
                </a:solidFill>
                <a:latin typeface="Aptos"/>
                <a:ea typeface="Source Serif Pro"/>
                <a:cs typeface="+mn-lt"/>
              </a:rPr>
              <a:t> </a:t>
            </a:r>
            <a:r>
              <a:rPr lang="en-US" sz="1600" err="1">
                <a:solidFill>
                  <a:srgbClr val="404040"/>
                </a:solidFill>
                <a:latin typeface="Aptos"/>
                <a:ea typeface="Source Serif Pro"/>
                <a:cs typeface="+mn-lt"/>
              </a:rPr>
              <a:t>invités</a:t>
            </a:r>
            <a:r>
              <a:rPr lang="en-US" sz="1600" dirty="0">
                <a:solidFill>
                  <a:srgbClr val="404040"/>
                </a:solidFill>
                <a:latin typeface="Aptos"/>
                <a:ea typeface="Source Serif Pro"/>
                <a:cs typeface="+mn-lt"/>
              </a:rPr>
              <a:t> à </a:t>
            </a:r>
            <a:r>
              <a:rPr lang="en-US" sz="1600" err="1">
                <a:solidFill>
                  <a:srgbClr val="404040"/>
                </a:solidFill>
                <a:latin typeface="Aptos"/>
                <a:ea typeface="Source Serif Pro"/>
                <a:cs typeface="+mn-lt"/>
              </a:rPr>
              <a:t>apporter</a:t>
            </a:r>
            <a:r>
              <a:rPr lang="en-US" sz="1600" dirty="0">
                <a:solidFill>
                  <a:srgbClr val="404040"/>
                </a:solidFill>
                <a:latin typeface="Aptos"/>
                <a:ea typeface="Source Serif Pro"/>
                <a:cs typeface="+mn-lt"/>
              </a:rPr>
              <a:t> </a:t>
            </a:r>
            <a:r>
              <a:rPr lang="en-US" sz="1600" err="1">
                <a:solidFill>
                  <a:srgbClr val="404040"/>
                </a:solidFill>
                <a:latin typeface="Aptos"/>
                <a:ea typeface="Source Serif Pro"/>
                <a:cs typeface="+mn-lt"/>
              </a:rPr>
              <a:t>leurs</a:t>
            </a:r>
            <a:r>
              <a:rPr lang="en-US" sz="1600" dirty="0">
                <a:solidFill>
                  <a:srgbClr val="404040"/>
                </a:solidFill>
                <a:latin typeface="Aptos"/>
                <a:ea typeface="Source Serif Pro"/>
                <a:cs typeface="+mn-lt"/>
              </a:rPr>
              <a:t> </a:t>
            </a:r>
            <a:r>
              <a:rPr lang="en-US" sz="1600" b="1" err="1">
                <a:solidFill>
                  <a:srgbClr val="404040"/>
                </a:solidFill>
                <a:latin typeface="Aptos"/>
                <a:ea typeface="Source Serif Pro"/>
                <a:cs typeface="+mn-lt"/>
              </a:rPr>
              <a:t>boîtes</a:t>
            </a:r>
            <a:r>
              <a:rPr lang="en-US" sz="1600" b="1" dirty="0">
                <a:solidFill>
                  <a:srgbClr val="404040"/>
                </a:solidFill>
                <a:latin typeface="Aptos"/>
                <a:ea typeface="Source Serif Pro"/>
                <a:cs typeface="+mn-lt"/>
              </a:rPr>
              <a:t>, </a:t>
            </a:r>
            <a:r>
              <a:rPr lang="en-US" sz="1600" b="1" err="1">
                <a:solidFill>
                  <a:srgbClr val="404040"/>
                </a:solidFill>
                <a:latin typeface="Aptos"/>
                <a:ea typeface="Source Serif Pro"/>
                <a:cs typeface="+mn-lt"/>
              </a:rPr>
              <a:t>bocaux</a:t>
            </a:r>
            <a:r>
              <a:rPr lang="en-US" sz="1600" b="1" dirty="0">
                <a:solidFill>
                  <a:srgbClr val="404040"/>
                </a:solidFill>
                <a:latin typeface="Aptos"/>
                <a:ea typeface="Source Serif Pro"/>
                <a:cs typeface="+mn-lt"/>
              </a:rPr>
              <a:t>, sacs et paniers </a:t>
            </a:r>
            <a:r>
              <a:rPr lang="en-US" sz="1600" b="1" err="1">
                <a:solidFill>
                  <a:srgbClr val="404040"/>
                </a:solidFill>
                <a:latin typeface="Aptos"/>
                <a:ea typeface="Source Serif Pro"/>
                <a:cs typeface="+mn-lt"/>
              </a:rPr>
              <a:t>réutilisables</a:t>
            </a:r>
            <a:r>
              <a:rPr lang="en-US" sz="1600" dirty="0">
                <a:solidFill>
                  <a:srgbClr val="404040"/>
                </a:solidFill>
                <a:latin typeface="Aptos"/>
                <a:ea typeface="Source Serif Pro"/>
                <a:cs typeface="+mn-lt"/>
              </a:rPr>
              <a:t> chez </a:t>
            </a:r>
            <a:r>
              <a:rPr lang="en-US" sz="1600" err="1">
                <a:solidFill>
                  <a:srgbClr val="404040"/>
                </a:solidFill>
                <a:latin typeface="Aptos"/>
                <a:ea typeface="Source Serif Pro"/>
                <a:cs typeface="+mn-lt"/>
              </a:rPr>
              <a:t>leurs</a:t>
            </a:r>
            <a:r>
              <a:rPr lang="en-US" sz="1600" dirty="0">
                <a:solidFill>
                  <a:srgbClr val="404040"/>
                </a:solidFill>
                <a:latin typeface="Aptos"/>
                <a:ea typeface="Source Serif Pro"/>
                <a:cs typeface="+mn-lt"/>
              </a:rPr>
              <a:t> </a:t>
            </a:r>
            <a:r>
              <a:rPr lang="en-US" sz="1600" err="1">
                <a:solidFill>
                  <a:srgbClr val="404040"/>
                </a:solidFill>
                <a:latin typeface="Aptos"/>
                <a:ea typeface="Source Serif Pro"/>
                <a:cs typeface="+mn-lt"/>
              </a:rPr>
              <a:t>commerçants</a:t>
            </a:r>
            <a:r>
              <a:rPr lang="en-US" sz="1600" dirty="0">
                <a:solidFill>
                  <a:srgbClr val="404040"/>
                </a:solidFill>
                <a:latin typeface="Aptos"/>
                <a:ea typeface="Source Serif Pro"/>
                <a:cs typeface="+mn-lt"/>
              </a:rPr>
              <a:t>.</a:t>
            </a:r>
            <a:endParaRPr lang="en-US" sz="1600">
              <a:solidFill>
                <a:srgbClr val="404040"/>
              </a:solidFill>
              <a:latin typeface="Aptos"/>
              <a:ea typeface="Source Serif Pro"/>
            </a:endParaRPr>
          </a:p>
          <a:p>
            <a:endParaRPr lang="en-US" sz="1600" dirty="0">
              <a:solidFill>
                <a:srgbClr val="404040"/>
              </a:solidFill>
              <a:latin typeface="Aptos"/>
              <a:ea typeface="Source Serif Pro"/>
              <a:cs typeface="+mn-lt"/>
            </a:endParaRPr>
          </a:p>
          <a:p>
            <a:r>
              <a:rPr lang="en-US" sz="1600" dirty="0">
                <a:solidFill>
                  <a:srgbClr val="404040"/>
                </a:solidFill>
                <a:latin typeface="Aptos"/>
                <a:ea typeface="Source Serif Pro"/>
                <a:cs typeface="+mn-lt"/>
              </a:rPr>
              <a:t>Après 15 passages sans </a:t>
            </a:r>
            <a:r>
              <a:rPr lang="en-US" sz="1600" dirty="0" err="1">
                <a:solidFill>
                  <a:srgbClr val="404040"/>
                </a:solidFill>
                <a:latin typeface="Aptos"/>
                <a:ea typeface="Source Serif Pro"/>
                <a:cs typeface="+mn-lt"/>
              </a:rPr>
              <a:t>emballage</a:t>
            </a:r>
            <a:r>
              <a:rPr lang="en-US" sz="1600" dirty="0">
                <a:solidFill>
                  <a:srgbClr val="404040"/>
                </a:solidFill>
                <a:latin typeface="Aptos"/>
                <a:ea typeface="Source Serif Pro"/>
                <a:cs typeface="+mn-lt"/>
              </a:rPr>
              <a:t> </a:t>
            </a:r>
            <a:r>
              <a:rPr lang="en-US" sz="1600" dirty="0" err="1">
                <a:solidFill>
                  <a:srgbClr val="404040"/>
                </a:solidFill>
                <a:latin typeface="Aptos"/>
                <a:ea typeface="Source Serif Pro"/>
                <a:cs typeface="+mn-lt"/>
              </a:rPr>
              <a:t>jetable</a:t>
            </a:r>
            <a:r>
              <a:rPr lang="en-US" sz="1600" dirty="0">
                <a:solidFill>
                  <a:srgbClr val="404040"/>
                </a:solidFill>
                <a:latin typeface="Aptos"/>
                <a:ea typeface="Source Serif Pro"/>
                <a:cs typeface="+mn-lt"/>
              </a:rPr>
              <a:t>, </a:t>
            </a:r>
            <a:r>
              <a:rPr lang="en-US" sz="1600" dirty="0" err="1">
                <a:solidFill>
                  <a:srgbClr val="404040"/>
                </a:solidFill>
                <a:latin typeface="Aptos"/>
                <a:ea typeface="Source Serif Pro"/>
                <a:cs typeface="+mn-lt"/>
              </a:rPr>
              <a:t>ils</a:t>
            </a:r>
            <a:r>
              <a:rPr lang="en-US" sz="1600" dirty="0">
                <a:solidFill>
                  <a:srgbClr val="404040"/>
                </a:solidFill>
                <a:latin typeface="Aptos"/>
                <a:ea typeface="Source Serif Pro"/>
                <a:cs typeface="+mn-lt"/>
              </a:rPr>
              <a:t> </a:t>
            </a:r>
            <a:r>
              <a:rPr lang="en-US" sz="1600" dirty="0" err="1">
                <a:solidFill>
                  <a:srgbClr val="404040"/>
                </a:solidFill>
                <a:latin typeface="Aptos"/>
                <a:ea typeface="Source Serif Pro"/>
                <a:cs typeface="+mn-lt"/>
              </a:rPr>
              <a:t>peuvent</a:t>
            </a:r>
            <a:r>
              <a:rPr lang="en-US" sz="1600" dirty="0">
                <a:solidFill>
                  <a:srgbClr val="404040"/>
                </a:solidFill>
                <a:latin typeface="Aptos"/>
                <a:ea typeface="Source Serif Pro"/>
                <a:cs typeface="+mn-lt"/>
              </a:rPr>
              <a:t> </a:t>
            </a:r>
            <a:r>
              <a:rPr lang="en-US" sz="1600" b="1" dirty="0" err="1">
                <a:solidFill>
                  <a:srgbClr val="404040"/>
                </a:solidFill>
                <a:latin typeface="Aptos"/>
                <a:ea typeface="Source Serif Pro"/>
                <a:cs typeface="+mn-lt"/>
              </a:rPr>
              <a:t>gagner</a:t>
            </a:r>
            <a:r>
              <a:rPr lang="en-US" sz="1600" b="1" dirty="0">
                <a:solidFill>
                  <a:srgbClr val="404040"/>
                </a:solidFill>
                <a:latin typeface="Aptos"/>
                <a:ea typeface="Source Serif Pro"/>
                <a:cs typeface="+mn-lt"/>
              </a:rPr>
              <a:t> un </a:t>
            </a:r>
            <a:r>
              <a:rPr lang="en-US" sz="1600" b="1" dirty="0" err="1">
                <a:solidFill>
                  <a:srgbClr val="404040"/>
                </a:solidFill>
                <a:latin typeface="Aptos"/>
                <a:ea typeface="Source Serif Pro"/>
                <a:cs typeface="+mn-lt"/>
              </a:rPr>
              <a:t>cadeau</a:t>
            </a:r>
            <a:r>
              <a:rPr lang="en-US" sz="1600" b="1" dirty="0">
                <a:solidFill>
                  <a:srgbClr val="404040"/>
                </a:solidFill>
                <a:latin typeface="Aptos"/>
                <a:ea typeface="Source Serif Pro"/>
                <a:cs typeface="+mn-lt"/>
              </a:rPr>
              <a:t> </a:t>
            </a:r>
            <a:r>
              <a:rPr lang="en-US" sz="1600" b="1" dirty="0" err="1">
                <a:solidFill>
                  <a:srgbClr val="404040"/>
                </a:solidFill>
                <a:latin typeface="Aptos"/>
                <a:ea typeface="Source Serif Pro"/>
                <a:cs typeface="+mn-lt"/>
              </a:rPr>
              <a:t>zéro</a:t>
            </a:r>
            <a:r>
              <a:rPr lang="en-US" sz="1600" b="1" dirty="0">
                <a:solidFill>
                  <a:srgbClr val="404040"/>
                </a:solidFill>
                <a:latin typeface="Aptos"/>
                <a:ea typeface="Source Serif Pro"/>
                <a:cs typeface="+mn-lt"/>
              </a:rPr>
              <a:t> </a:t>
            </a:r>
            <a:r>
              <a:rPr lang="en-US" sz="1600" b="1" dirty="0" err="1">
                <a:solidFill>
                  <a:srgbClr val="404040"/>
                </a:solidFill>
                <a:latin typeface="Aptos"/>
                <a:ea typeface="Source Serif Pro"/>
                <a:cs typeface="+mn-lt"/>
              </a:rPr>
              <a:t>déchet</a:t>
            </a:r>
            <a:r>
              <a:rPr lang="en-US" sz="1600" dirty="0">
                <a:solidFill>
                  <a:srgbClr val="404040"/>
                </a:solidFill>
                <a:latin typeface="Aptos"/>
                <a:ea typeface="Source Serif Pro"/>
                <a:cs typeface="+mn-lt"/>
              </a:rPr>
              <a:t> : un </a:t>
            </a:r>
            <a:r>
              <a:rPr lang="en-US" sz="1600" b="1" dirty="0">
                <a:solidFill>
                  <a:srgbClr val="404040"/>
                </a:solidFill>
                <a:latin typeface="Aptos"/>
                <a:ea typeface="Source Serif Pro"/>
                <a:cs typeface="+mn-lt"/>
              </a:rPr>
              <a:t>sac cabas </a:t>
            </a:r>
            <a:r>
              <a:rPr lang="en-US" sz="1600" dirty="0" err="1">
                <a:solidFill>
                  <a:srgbClr val="404040"/>
                </a:solidFill>
                <a:latin typeface="Aptos"/>
                <a:ea typeface="Source Serif Pro"/>
                <a:cs typeface="+mn-lt"/>
              </a:rPr>
              <a:t>confectionné</a:t>
            </a:r>
            <a:r>
              <a:rPr lang="en-US" sz="1600" dirty="0">
                <a:solidFill>
                  <a:srgbClr val="404040"/>
                </a:solidFill>
                <a:latin typeface="Aptos"/>
                <a:ea typeface="Source Serif Pro"/>
                <a:cs typeface="+mn-lt"/>
              </a:rPr>
              <a:t> par </a:t>
            </a:r>
            <a:r>
              <a:rPr lang="en-US" sz="1600" dirty="0" err="1">
                <a:solidFill>
                  <a:srgbClr val="404040"/>
                </a:solidFill>
                <a:latin typeface="Aptos"/>
                <a:ea typeface="Source Serif Pro"/>
                <a:cs typeface="+mn-lt"/>
              </a:rPr>
              <a:t>l’Esat</a:t>
            </a:r>
            <a:r>
              <a:rPr lang="en-US" sz="1600" dirty="0">
                <a:solidFill>
                  <a:srgbClr val="404040"/>
                </a:solidFill>
                <a:latin typeface="Aptos"/>
                <a:ea typeface="Source Serif Pro"/>
                <a:cs typeface="+mn-lt"/>
              </a:rPr>
              <a:t> </a:t>
            </a:r>
            <a:r>
              <a:rPr lang="en-US" sz="1600" dirty="0" err="1">
                <a:solidFill>
                  <a:srgbClr val="404040"/>
                </a:solidFill>
                <a:latin typeface="Aptos"/>
                <a:ea typeface="Source Serif Pro"/>
                <a:cs typeface="+mn-lt"/>
              </a:rPr>
              <a:t>Kalistâ</a:t>
            </a:r>
            <a:r>
              <a:rPr lang="en-US" sz="1600" dirty="0">
                <a:solidFill>
                  <a:srgbClr val="404040"/>
                </a:solidFill>
                <a:latin typeface="Aptos"/>
                <a:ea typeface="Source Serif Pro"/>
                <a:cs typeface="+mn-lt"/>
              </a:rPr>
              <a:t> de La Flèche, </a:t>
            </a:r>
            <a:r>
              <a:rPr lang="en-US" sz="1600" dirty="0" err="1">
                <a:solidFill>
                  <a:srgbClr val="404040"/>
                </a:solidFill>
                <a:latin typeface="Aptos"/>
                <a:ea typeface="Source Serif Pro"/>
                <a:cs typeface="+mn-lt"/>
              </a:rPr>
              <a:t>ou</a:t>
            </a:r>
            <a:r>
              <a:rPr lang="en-US" sz="1600" dirty="0">
                <a:solidFill>
                  <a:srgbClr val="404040"/>
                </a:solidFill>
                <a:latin typeface="Aptos"/>
                <a:ea typeface="Source Serif Pro"/>
                <a:cs typeface="+mn-lt"/>
              </a:rPr>
              <a:t> </a:t>
            </a:r>
            <a:r>
              <a:rPr lang="en-US" sz="1600" dirty="0" err="1">
                <a:solidFill>
                  <a:srgbClr val="404040"/>
                </a:solidFill>
                <a:latin typeface="Aptos"/>
                <a:ea typeface="Source Serif Pro"/>
                <a:cs typeface="+mn-lt"/>
              </a:rPr>
              <a:t>une</a:t>
            </a:r>
            <a:r>
              <a:rPr lang="en-US" sz="1600" dirty="0">
                <a:solidFill>
                  <a:srgbClr val="404040"/>
                </a:solidFill>
                <a:latin typeface="Aptos"/>
                <a:ea typeface="Source Serif Pro"/>
                <a:cs typeface="+mn-lt"/>
              </a:rPr>
              <a:t> </a:t>
            </a:r>
            <a:r>
              <a:rPr lang="en-US" sz="1600" b="1" dirty="0" err="1">
                <a:solidFill>
                  <a:srgbClr val="404040"/>
                </a:solidFill>
                <a:latin typeface="Aptos"/>
                <a:ea typeface="Source Serif Pro"/>
                <a:cs typeface="+mn-lt"/>
              </a:rPr>
              <a:t>boîte</a:t>
            </a:r>
            <a:r>
              <a:rPr lang="en-US" sz="1600" b="1" dirty="0">
                <a:solidFill>
                  <a:srgbClr val="404040"/>
                </a:solidFill>
                <a:latin typeface="Aptos"/>
                <a:ea typeface="Source Serif Pro"/>
                <a:cs typeface="+mn-lt"/>
              </a:rPr>
              <a:t> </a:t>
            </a:r>
            <a:r>
              <a:rPr lang="en-US" sz="1600" b="1" dirty="0" err="1">
                <a:solidFill>
                  <a:srgbClr val="404040"/>
                </a:solidFill>
                <a:latin typeface="Aptos"/>
                <a:ea typeface="Source Serif Pro"/>
                <a:cs typeface="+mn-lt"/>
              </a:rPr>
              <a:t>en</a:t>
            </a:r>
            <a:r>
              <a:rPr lang="en-US" sz="1600" b="1" dirty="0">
                <a:solidFill>
                  <a:srgbClr val="404040"/>
                </a:solidFill>
                <a:latin typeface="Aptos"/>
                <a:ea typeface="Source Serif Pro"/>
                <a:cs typeface="+mn-lt"/>
              </a:rPr>
              <a:t> verre</a:t>
            </a:r>
            <a:r>
              <a:rPr lang="en-US" sz="1600" dirty="0">
                <a:solidFill>
                  <a:srgbClr val="404040"/>
                </a:solidFill>
                <a:latin typeface="Aptos"/>
                <a:ea typeface="Source Serif Pro"/>
                <a:cs typeface="+mn-lt"/>
              </a:rPr>
              <a:t> Pyrex®.</a:t>
            </a:r>
            <a:endParaRPr lang="en-US" sz="1600" dirty="0">
              <a:latin typeface="Aptos"/>
            </a:endParaRPr>
          </a:p>
          <a:p>
            <a:endParaRPr lang="en-US" sz="1500" dirty="0">
              <a:solidFill>
                <a:srgbClr val="1A1A1A"/>
              </a:solidFill>
              <a:ea typeface="+mn-lt"/>
              <a:cs typeface="+mn-lt"/>
            </a:endParaRPr>
          </a:p>
          <a:p>
            <a:r>
              <a:rPr lang="en-US" sz="1600" err="1">
                <a:solidFill>
                  <a:srgbClr val="1A1A1A"/>
                </a:solidFill>
                <a:ea typeface="+mn-lt"/>
                <a:cs typeface="+mn-lt"/>
              </a:rPr>
              <a:t>Résultats</a:t>
            </a:r>
            <a:r>
              <a:rPr lang="en-US" sz="1600" dirty="0">
                <a:solidFill>
                  <a:srgbClr val="1A1A1A"/>
                </a:solidFill>
                <a:ea typeface="+mn-lt"/>
                <a:cs typeface="+mn-lt"/>
              </a:rPr>
              <a:t> ?</a:t>
            </a:r>
            <a:r>
              <a:rPr lang="en-US" sz="1500" dirty="0">
                <a:solidFill>
                  <a:srgbClr val="1A1A1A"/>
                </a:solidFill>
                <a:ea typeface="+mn-lt"/>
                <a:cs typeface="+mn-lt"/>
              </a:rPr>
              <a:t>  </a:t>
            </a:r>
            <a:r>
              <a:rPr lang="en-US" sz="1600" b="1" dirty="0">
                <a:solidFill>
                  <a:srgbClr val="5EBFED"/>
                </a:solidFill>
                <a:ea typeface="+mn-lt"/>
                <a:cs typeface="+mn-lt"/>
              </a:rPr>
              <a:t>En tout, il y a 150 sacs et </a:t>
            </a:r>
            <a:r>
              <a:rPr lang="en-US" sz="1600" b="1" err="1">
                <a:solidFill>
                  <a:srgbClr val="5EBFED"/>
                </a:solidFill>
                <a:ea typeface="+mn-lt"/>
                <a:cs typeface="+mn-lt"/>
              </a:rPr>
              <a:t>autant</a:t>
            </a:r>
            <a:r>
              <a:rPr lang="en-US" sz="1600" b="1" dirty="0">
                <a:solidFill>
                  <a:srgbClr val="5EBFED"/>
                </a:solidFill>
                <a:ea typeface="+mn-lt"/>
                <a:cs typeface="+mn-lt"/>
              </a:rPr>
              <a:t> de </a:t>
            </a:r>
            <a:r>
              <a:rPr lang="en-US" sz="1600" b="1" err="1">
                <a:solidFill>
                  <a:srgbClr val="5EBFED"/>
                </a:solidFill>
                <a:ea typeface="+mn-lt"/>
                <a:cs typeface="+mn-lt"/>
              </a:rPr>
              <a:t>boîtes</a:t>
            </a:r>
            <a:r>
              <a:rPr lang="en-US" sz="1600" b="1" dirty="0">
                <a:solidFill>
                  <a:srgbClr val="5EBFED"/>
                </a:solidFill>
                <a:ea typeface="+mn-lt"/>
                <a:cs typeface="+mn-lt"/>
              </a:rPr>
              <a:t> à </a:t>
            </a:r>
            <a:r>
              <a:rPr lang="en-US" sz="1600" b="1" err="1">
                <a:solidFill>
                  <a:srgbClr val="5EBFED"/>
                </a:solidFill>
                <a:ea typeface="+mn-lt"/>
                <a:cs typeface="+mn-lt"/>
              </a:rPr>
              <a:t>gagner</a:t>
            </a:r>
            <a:r>
              <a:rPr lang="en-US" sz="1600" b="1" dirty="0">
                <a:solidFill>
                  <a:srgbClr val="5EBFED"/>
                </a:solidFill>
                <a:ea typeface="+mn-lt"/>
                <a:cs typeface="+mn-lt"/>
              </a:rPr>
              <a:t>.</a:t>
            </a:r>
          </a:p>
          <a:p>
            <a:endParaRPr lang="en-US" sz="1600" dirty="0">
              <a:ea typeface="+mn-lt"/>
              <a:cs typeface="+mn-lt"/>
            </a:endParaRPr>
          </a:p>
          <a:p>
            <a:endParaRPr lang="en-US" sz="1100" dirty="0">
              <a:ea typeface="+mn-lt"/>
              <a:cs typeface="+mn-lt"/>
            </a:endParaRPr>
          </a:p>
        </p:txBody>
      </p:sp>
    </p:spTree>
    <p:extLst>
      <p:ext uri="{BB962C8B-B14F-4D97-AF65-F5344CB8AC3E}">
        <p14:creationId xmlns:p14="http://schemas.microsoft.com/office/powerpoint/2010/main" val="15628949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D0090C2A-7B65-F891-9564-88FC7C25791B}"/>
              </a:ext>
            </a:extLst>
          </p:cNvPr>
          <p:cNvGrpSpPr/>
          <p:nvPr/>
        </p:nvGrpSpPr>
        <p:grpSpPr>
          <a:xfrm>
            <a:off x="2158408" y="1063254"/>
            <a:ext cx="7919999" cy="4349466"/>
            <a:chOff x="2547795" y="1302057"/>
            <a:chExt cx="6952680" cy="3694519"/>
          </a:xfrm>
        </p:grpSpPr>
        <p:sp>
          <p:nvSpPr>
            <p:cNvPr id="4" name="Espace réservé du texte 3">
              <a:extLst>
                <a:ext uri="{FF2B5EF4-FFF2-40B4-BE49-F238E27FC236}">
                  <a16:creationId xmlns:a16="http://schemas.microsoft.com/office/drawing/2014/main" id="{E0FA41B5-2523-14D6-E6A6-BDC23E543111}"/>
                </a:ext>
              </a:extLst>
            </p:cNvPr>
            <p:cNvSpPr txBox="1">
              <a:spLocks/>
            </p:cNvSpPr>
            <p:nvPr/>
          </p:nvSpPr>
          <p:spPr>
            <a:xfrm>
              <a:off x="2547795" y="1302057"/>
              <a:ext cx="6952680" cy="1071038"/>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4800" b="1">
                  <a:solidFill>
                    <a:srgbClr val="5EC0EE"/>
                  </a:solidFill>
                  <a:latin typeface="Calibri Light" panose="020F0302020204030204" pitchFamily="34" charset="0"/>
                  <a:cs typeface="Calibri Light" panose="020F0302020204030204" pitchFamily="34" charset="0"/>
                </a:rPr>
                <a:t>Avez-vous des questions ?</a:t>
              </a:r>
            </a:p>
          </p:txBody>
        </p:sp>
        <p:pic>
          <p:nvPicPr>
            <p:cNvPr id="5" name="Image 4">
              <a:extLst>
                <a:ext uri="{FF2B5EF4-FFF2-40B4-BE49-F238E27FC236}">
                  <a16:creationId xmlns:a16="http://schemas.microsoft.com/office/drawing/2014/main" id="{F9F37119-F2D6-314D-EBF4-2B30DFEBFD7D}"/>
                </a:ext>
              </a:extLst>
            </p:cNvPr>
            <p:cNvPicPr>
              <a:picLocks noChangeAspect="1"/>
            </p:cNvPicPr>
            <p:nvPr/>
          </p:nvPicPr>
          <p:blipFill>
            <a:blip r:embed="rId2"/>
            <a:stretch>
              <a:fillRect/>
            </a:stretch>
          </p:blipFill>
          <p:spPr>
            <a:xfrm>
              <a:off x="4267295" y="2611771"/>
              <a:ext cx="2731403" cy="2384805"/>
            </a:xfrm>
            <a:prstGeom prst="rect">
              <a:avLst/>
            </a:prstGeom>
          </p:spPr>
        </p:pic>
      </p:grpSp>
      <p:pic>
        <p:nvPicPr>
          <p:cNvPr id="6" name="Image 12">
            <a:extLst>
              <a:ext uri="{FF2B5EF4-FFF2-40B4-BE49-F238E27FC236}">
                <a16:creationId xmlns:a16="http://schemas.microsoft.com/office/drawing/2014/main" id="{EAEA9CAA-CC43-DE5D-9F0A-545DFEA257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129" y="626266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Une image contenant texte, Police, Graphique, logo&#10;&#10;Le contenu généré par l’IA peut être incorrect.">
            <a:extLst>
              <a:ext uri="{FF2B5EF4-FFF2-40B4-BE49-F238E27FC236}">
                <a16:creationId xmlns:a16="http://schemas.microsoft.com/office/drawing/2014/main" id="{5A681303-1826-CFA3-1E7D-830370CE4B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spTree>
    <p:extLst>
      <p:ext uri="{BB962C8B-B14F-4D97-AF65-F5344CB8AC3E}">
        <p14:creationId xmlns:p14="http://schemas.microsoft.com/office/powerpoint/2010/main" val="39899521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07392-0416-F926-990F-0E63A53D29BD}"/>
            </a:ext>
          </a:extLst>
        </p:cNvPr>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9B197238-9CC1-0B61-2BD8-12D5C8722E87}"/>
              </a:ext>
            </a:extLst>
          </p:cNvPr>
          <p:cNvSpPr txBox="1">
            <a:spLocks/>
          </p:cNvSpPr>
          <p:nvPr/>
        </p:nvSpPr>
        <p:spPr>
          <a:xfrm>
            <a:off x="800928" y="2607365"/>
            <a:ext cx="2019300" cy="9144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600" b="1" i="0" u="none" strike="noStrike" kern="1200" cap="none" spc="0" normalizeH="0" baseline="0" noProof="0">
                <a:ln>
                  <a:noFill/>
                </a:ln>
                <a:solidFill>
                  <a:srgbClr val="5EBFED"/>
                </a:solidFill>
                <a:effectLst/>
                <a:uLnTx/>
                <a:uFillTx/>
                <a:latin typeface="Arial" panose="020B0604020202020204" pitchFamily="34" charset="0"/>
                <a:ea typeface="+mn-ea"/>
                <a:cs typeface="Arial" panose="020B0604020202020204" pitchFamily="34" charset="0"/>
              </a:rPr>
              <a:t>0</a:t>
            </a:r>
            <a:r>
              <a:rPr lang="fr-FR" sz="6600" b="1">
                <a:solidFill>
                  <a:srgbClr val="5EBFED"/>
                </a:solidFill>
                <a:latin typeface="Arial" panose="020B0604020202020204" pitchFamily="34" charset="0"/>
                <a:cs typeface="Arial" panose="020B0604020202020204" pitchFamily="34" charset="0"/>
              </a:rPr>
              <a:t>5</a:t>
            </a:r>
            <a:endParaRPr kumimoji="0" lang="fr-FR" sz="6600" b="1" i="0" u="none" strike="noStrike" kern="1200" cap="none" spc="0" normalizeH="0" baseline="0" noProof="0">
              <a:ln>
                <a:noFill/>
              </a:ln>
              <a:solidFill>
                <a:srgbClr val="5EBFED"/>
              </a:solidFill>
              <a:effectLst/>
              <a:uLnTx/>
              <a:uFillTx/>
              <a:latin typeface="Arial" panose="020B0604020202020204" pitchFamily="34" charset="0"/>
              <a:ea typeface="+mn-ea"/>
              <a:cs typeface="Arial" panose="020B0604020202020204" pitchFamily="34" charset="0"/>
            </a:endParaRPr>
          </a:p>
        </p:txBody>
      </p:sp>
      <p:sp>
        <p:nvSpPr>
          <p:cNvPr id="5" name="Espace réservé du texte 2">
            <a:extLst>
              <a:ext uri="{FF2B5EF4-FFF2-40B4-BE49-F238E27FC236}">
                <a16:creationId xmlns:a16="http://schemas.microsoft.com/office/drawing/2014/main" id="{B8B1B5E0-378A-21A8-775A-AB27F3A2BF00}"/>
              </a:ext>
            </a:extLst>
          </p:cNvPr>
          <p:cNvSpPr txBox="1">
            <a:spLocks/>
          </p:cNvSpPr>
          <p:nvPr/>
        </p:nvSpPr>
        <p:spPr>
          <a:xfrm>
            <a:off x="628650" y="3429000"/>
            <a:ext cx="6521087" cy="177360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i="0" u="none" strike="noStrike" kern="1200" cap="none" spc="0" normalizeH="0" baseline="0" noProof="0">
                <a:ln>
                  <a:noFill/>
                </a:ln>
                <a:solidFill>
                  <a:prstClr val="black"/>
                </a:solidFill>
                <a:effectLst/>
                <a:uLnTx/>
                <a:uFillTx/>
                <a:latin typeface="Raleway" pitchFamily="2" charset="0"/>
                <a:cs typeface="Arial" panose="020B0604020202020204" pitchFamily="34" charset="0"/>
              </a:rPr>
              <a:t>Outils Adelphe</a:t>
            </a:r>
          </a:p>
        </p:txBody>
      </p:sp>
      <p:pic>
        <p:nvPicPr>
          <p:cNvPr id="2" name="Image 1" descr="Une image contenant texte, Police, Graphique, logo&#10;&#10;Le contenu généré par l’IA peut être incorrect.">
            <a:extLst>
              <a:ext uri="{FF2B5EF4-FFF2-40B4-BE49-F238E27FC236}">
                <a16:creationId xmlns:a16="http://schemas.microsoft.com/office/drawing/2014/main" id="{BB863D92-4395-2DB9-982A-337A814F8B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094" y="6190739"/>
            <a:ext cx="413627" cy="505185"/>
          </a:xfrm>
          <a:prstGeom prst="rect">
            <a:avLst/>
          </a:prstGeom>
        </p:spPr>
      </p:pic>
      <p:pic>
        <p:nvPicPr>
          <p:cNvPr id="6" name="Image 12">
            <a:extLst>
              <a:ext uri="{FF2B5EF4-FFF2-40B4-BE49-F238E27FC236}">
                <a16:creationId xmlns:a16="http://schemas.microsoft.com/office/drawing/2014/main" id="{F4731FF9-B2F6-89A4-B35D-7EDF062C12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Une image contenant clipart, Graphique, conception&#10;&#10;Le contenu généré par l’IA peut être incorrect.">
            <a:extLst>
              <a:ext uri="{FF2B5EF4-FFF2-40B4-BE49-F238E27FC236}">
                <a16:creationId xmlns:a16="http://schemas.microsoft.com/office/drawing/2014/main" id="{DEAEE933-D964-A325-7598-9AF13EF4D8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832729"/>
            <a:ext cx="3655400" cy="3655400"/>
          </a:xfrm>
          <a:prstGeom prst="rect">
            <a:avLst/>
          </a:prstGeom>
        </p:spPr>
      </p:pic>
    </p:spTree>
    <p:extLst>
      <p:ext uri="{BB962C8B-B14F-4D97-AF65-F5344CB8AC3E}">
        <p14:creationId xmlns:p14="http://schemas.microsoft.com/office/powerpoint/2010/main" val="39446308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81D57-31E8-1FFE-1E52-459A3BCB77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AB7770-B85F-059C-71A5-6DC89F08438B}"/>
              </a:ext>
            </a:extLst>
          </p:cNvPr>
          <p:cNvSpPr>
            <a:spLocks noGrp="1"/>
          </p:cNvSpPr>
          <p:nvPr>
            <p:ph type="title"/>
          </p:nvPr>
        </p:nvSpPr>
        <p:spPr>
          <a:xfrm>
            <a:off x="696379" y="191810"/>
            <a:ext cx="8100779" cy="505799"/>
          </a:xfrm>
        </p:spPr>
        <p:txBody>
          <a:bodyPr/>
          <a:lstStyle/>
          <a:p>
            <a:r>
              <a:rPr lang="fr-FR" sz="2800"/>
              <a:t>Réflexe portail Client</a:t>
            </a:r>
          </a:p>
        </p:txBody>
      </p:sp>
      <p:sp>
        <p:nvSpPr>
          <p:cNvPr id="4" name="Rectangle 3">
            <a:extLst>
              <a:ext uri="{FF2B5EF4-FFF2-40B4-BE49-F238E27FC236}">
                <a16:creationId xmlns:a16="http://schemas.microsoft.com/office/drawing/2014/main" id="{0002E13B-FCE3-5AD4-2A40-7822087106E6}"/>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2A99ED0C-6E01-18D0-D59C-F895B60E69A9}"/>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3D492123-CA70-597B-D9AA-BE148F4B3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pic>
        <p:nvPicPr>
          <p:cNvPr id="17" name="Image 12">
            <a:extLst>
              <a:ext uri="{FF2B5EF4-FFF2-40B4-BE49-F238E27FC236}">
                <a16:creationId xmlns:a16="http://schemas.microsoft.com/office/drawing/2014/main" id="{179CA6EA-BD55-C8A8-CDB2-917576CFEE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r 38">
            <a:extLst>
              <a:ext uri="{FF2B5EF4-FFF2-40B4-BE49-F238E27FC236}">
                <a16:creationId xmlns:a16="http://schemas.microsoft.com/office/drawing/2014/main" id="{983F0FDA-F8D8-CF95-C97D-E12C795CF1BC}"/>
              </a:ext>
            </a:extLst>
          </p:cNvPr>
          <p:cNvGrpSpPr/>
          <p:nvPr/>
        </p:nvGrpSpPr>
        <p:grpSpPr>
          <a:xfrm rot="2700000">
            <a:off x="183420" y="238278"/>
            <a:ext cx="423612" cy="428178"/>
            <a:chOff x="6420580" y="3613744"/>
            <a:chExt cx="2605087" cy="2633165"/>
          </a:xfrm>
          <a:solidFill>
            <a:srgbClr val="5EBFED"/>
          </a:solidFill>
        </p:grpSpPr>
        <p:sp>
          <p:nvSpPr>
            <p:cNvPr id="8" name="Ellipse 7">
              <a:extLst>
                <a:ext uri="{FF2B5EF4-FFF2-40B4-BE49-F238E27FC236}">
                  <a16:creationId xmlns:a16="http://schemas.microsoft.com/office/drawing/2014/main" id="{D46B9528-560D-7E6F-1F19-BCE9007AA091}"/>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ABE6E2DE-A3FE-3ABB-A468-8952B6E8D712}"/>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991A60C4-7EB9-60C6-3D3D-CA6BD8993C7B}"/>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C0815CD9-6B09-E9F9-980C-3563CCB1B159}"/>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 name="Groupe 2">
            <a:extLst>
              <a:ext uri="{FF2B5EF4-FFF2-40B4-BE49-F238E27FC236}">
                <a16:creationId xmlns:a16="http://schemas.microsoft.com/office/drawing/2014/main" id="{8B0F0FB2-A791-4423-0495-36CB78FAEA6F}"/>
              </a:ext>
            </a:extLst>
          </p:cNvPr>
          <p:cNvGrpSpPr/>
          <p:nvPr/>
        </p:nvGrpSpPr>
        <p:grpSpPr>
          <a:xfrm>
            <a:off x="4722396" y="3152344"/>
            <a:ext cx="6096000" cy="2562834"/>
            <a:chOff x="4722396" y="3152344"/>
            <a:chExt cx="6096000" cy="2562834"/>
          </a:xfrm>
        </p:grpSpPr>
        <p:pic>
          <p:nvPicPr>
            <p:cNvPr id="6" name="Image 5" descr="Une image contenant texte, capture d’écran, logiciel, Page web&#10;&#10;Description générée automatiquement">
              <a:extLst>
                <a:ext uri="{FF2B5EF4-FFF2-40B4-BE49-F238E27FC236}">
                  <a16:creationId xmlns:a16="http://schemas.microsoft.com/office/drawing/2014/main" id="{6899265A-C5CD-0A9F-C5A9-6243967080F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2396" y="3152344"/>
              <a:ext cx="6096000" cy="2562834"/>
            </a:xfrm>
            <a:prstGeom prst="rect">
              <a:avLst/>
            </a:prstGeom>
          </p:spPr>
        </p:pic>
        <p:sp>
          <p:nvSpPr>
            <p:cNvPr id="13" name="Rectangle 12">
              <a:extLst>
                <a:ext uri="{FF2B5EF4-FFF2-40B4-BE49-F238E27FC236}">
                  <a16:creationId xmlns:a16="http://schemas.microsoft.com/office/drawing/2014/main" id="{8AE7DC9B-2874-1641-6E6B-4D8A87A0FCC2}"/>
                </a:ext>
              </a:extLst>
            </p:cNvPr>
            <p:cNvSpPr/>
            <p:nvPr/>
          </p:nvSpPr>
          <p:spPr>
            <a:xfrm>
              <a:off x="10160000" y="3160420"/>
              <a:ext cx="520785" cy="186419"/>
            </a:xfrm>
            <a:prstGeom prst="rect">
              <a:avLst/>
            </a:prstGeom>
            <a:solidFill>
              <a:srgbClr val="ECF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D7D4B43F-46C4-7573-8ED5-ADA034CDCDB3}"/>
                </a:ext>
              </a:extLst>
            </p:cNvPr>
            <p:cNvSpPr/>
            <p:nvPr/>
          </p:nvSpPr>
          <p:spPr>
            <a:xfrm>
              <a:off x="10160000" y="3566505"/>
              <a:ext cx="520785" cy="186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5" name="Connecteur droit avec flèche 14">
            <a:extLst>
              <a:ext uri="{FF2B5EF4-FFF2-40B4-BE49-F238E27FC236}">
                <a16:creationId xmlns:a16="http://schemas.microsoft.com/office/drawing/2014/main" id="{A9E40A58-244C-3CC5-3B70-2C5EC91F3E34}"/>
              </a:ext>
            </a:extLst>
          </p:cNvPr>
          <p:cNvCxnSpPr/>
          <p:nvPr/>
        </p:nvCxnSpPr>
        <p:spPr>
          <a:xfrm flipH="1">
            <a:off x="9200147" y="2492667"/>
            <a:ext cx="449179" cy="67377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352C837F-2671-6DD5-DFFD-5F6A3AF44F26}"/>
              </a:ext>
            </a:extLst>
          </p:cNvPr>
          <p:cNvCxnSpPr>
            <a:cxnSpLocks/>
            <a:endCxn id="27" idx="3"/>
          </p:cNvCxnSpPr>
          <p:nvPr/>
        </p:nvCxnSpPr>
        <p:spPr>
          <a:xfrm flipH="1">
            <a:off x="5605735" y="2663115"/>
            <a:ext cx="1075801" cy="994610"/>
          </a:xfrm>
          <a:prstGeom prst="straightConnector1">
            <a:avLst/>
          </a:prstGeom>
          <a:ln>
            <a:solidFill>
              <a:srgbClr val="E3778A"/>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14615171-338B-851C-488C-086A4A8CC541}"/>
              </a:ext>
            </a:extLst>
          </p:cNvPr>
          <p:cNvCxnSpPr>
            <a:cxnSpLocks/>
            <a:endCxn id="25" idx="1"/>
          </p:cNvCxnSpPr>
          <p:nvPr/>
        </p:nvCxnSpPr>
        <p:spPr>
          <a:xfrm>
            <a:off x="3713747" y="3234614"/>
            <a:ext cx="1009438" cy="924427"/>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necteur droit avec flèche 18">
            <a:extLst>
              <a:ext uri="{FF2B5EF4-FFF2-40B4-BE49-F238E27FC236}">
                <a16:creationId xmlns:a16="http://schemas.microsoft.com/office/drawing/2014/main" id="{4BF9B676-0093-1D30-17B3-E0BC316EBDAE}"/>
              </a:ext>
            </a:extLst>
          </p:cNvPr>
          <p:cNvCxnSpPr>
            <a:cxnSpLocks/>
            <a:endCxn id="23" idx="1"/>
          </p:cNvCxnSpPr>
          <p:nvPr/>
        </p:nvCxnSpPr>
        <p:spPr>
          <a:xfrm>
            <a:off x="3352799" y="4538035"/>
            <a:ext cx="1365584" cy="183374"/>
          </a:xfrm>
          <a:prstGeom prst="straightConnector1">
            <a:avLst/>
          </a:prstGeom>
          <a:ln>
            <a:solidFill>
              <a:srgbClr val="E3778A"/>
            </a:solidFill>
            <a:tailEnd type="triangle"/>
          </a:ln>
        </p:spPr>
        <p:style>
          <a:lnRef idx="2">
            <a:schemeClr val="accent1"/>
          </a:lnRef>
          <a:fillRef idx="0">
            <a:schemeClr val="accent1"/>
          </a:fillRef>
          <a:effectRef idx="1">
            <a:schemeClr val="accent1"/>
          </a:effectRef>
          <a:fontRef idx="minor">
            <a:schemeClr val="tx1"/>
          </a:fontRef>
        </p:style>
      </p:cxnSp>
      <p:sp>
        <p:nvSpPr>
          <p:cNvPr id="20" name="ZoneTexte 19">
            <a:extLst>
              <a:ext uri="{FF2B5EF4-FFF2-40B4-BE49-F238E27FC236}">
                <a16:creationId xmlns:a16="http://schemas.microsoft.com/office/drawing/2014/main" id="{5D3236C5-C4DC-C538-C47E-AD0A54F37A08}"/>
              </a:ext>
            </a:extLst>
          </p:cNvPr>
          <p:cNvSpPr txBox="1"/>
          <p:nvPr/>
        </p:nvSpPr>
        <p:spPr>
          <a:xfrm>
            <a:off x="2728140" y="5666000"/>
            <a:ext cx="1729956" cy="523220"/>
          </a:xfrm>
          <a:prstGeom prst="rect">
            <a:avLst/>
          </a:prstGeom>
          <a:noFill/>
        </p:spPr>
        <p:txBody>
          <a:bodyPr wrap="square">
            <a:spAutoFit/>
          </a:bodyPr>
          <a:lstStyle/>
          <a:p>
            <a:pPr marL="0" lvl="1" algn="ctr">
              <a:spcAft>
                <a:spcPts val="600"/>
              </a:spcAft>
            </a:pPr>
            <a:r>
              <a:rPr lang="fr-FR" sz="1400" b="1">
                <a:solidFill>
                  <a:srgbClr val="738FC9"/>
                </a:solidFill>
                <a:latin typeface="+mj-lt"/>
                <a:cs typeface="Calibri Light" panose="020F0302020204030204" pitchFamily="34" charset="0"/>
              </a:rPr>
              <a:t>Veille </a:t>
            </a:r>
            <a:br>
              <a:rPr lang="fr-FR" sz="1400" b="1">
                <a:solidFill>
                  <a:srgbClr val="738FC9"/>
                </a:solidFill>
                <a:latin typeface="+mj-lt"/>
                <a:cs typeface="Calibri Light" panose="020F0302020204030204" pitchFamily="34" charset="0"/>
              </a:rPr>
            </a:br>
            <a:r>
              <a:rPr lang="fr-FR" sz="1400" b="1">
                <a:solidFill>
                  <a:srgbClr val="738FC9"/>
                </a:solidFill>
                <a:latin typeface="+mj-lt"/>
                <a:cs typeface="Calibri Light" panose="020F0302020204030204" pitchFamily="34" charset="0"/>
              </a:rPr>
              <a:t>réglementaire</a:t>
            </a:r>
            <a:endParaRPr lang="en-US" sz="1400">
              <a:solidFill>
                <a:srgbClr val="738FC9"/>
              </a:solidFill>
              <a:latin typeface="+mj-lt"/>
              <a:cs typeface="Calibri Light" panose="020F0302020204030204" pitchFamily="34" charset="0"/>
            </a:endParaRPr>
          </a:p>
        </p:txBody>
      </p:sp>
      <p:cxnSp>
        <p:nvCxnSpPr>
          <p:cNvPr id="21" name="Connecteur droit avec flèche 20">
            <a:extLst>
              <a:ext uri="{FF2B5EF4-FFF2-40B4-BE49-F238E27FC236}">
                <a16:creationId xmlns:a16="http://schemas.microsoft.com/office/drawing/2014/main" id="{472F0979-9E51-0E64-7416-72E3B9899205}"/>
              </a:ext>
            </a:extLst>
          </p:cNvPr>
          <p:cNvCxnSpPr>
            <a:cxnSpLocks/>
            <a:endCxn id="22" idx="1"/>
          </p:cNvCxnSpPr>
          <p:nvPr/>
        </p:nvCxnSpPr>
        <p:spPr>
          <a:xfrm flipV="1">
            <a:off x="3894220" y="4953407"/>
            <a:ext cx="824163" cy="817865"/>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FEF98C37-1C02-6D82-9387-4297A2530C4B}"/>
              </a:ext>
            </a:extLst>
          </p:cNvPr>
          <p:cNvSpPr/>
          <p:nvPr/>
        </p:nvSpPr>
        <p:spPr>
          <a:xfrm>
            <a:off x="4718383" y="4865455"/>
            <a:ext cx="887352" cy="175904"/>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D1B161EE-6A72-4032-74F0-44D5BF4751E8}"/>
              </a:ext>
            </a:extLst>
          </p:cNvPr>
          <p:cNvSpPr/>
          <p:nvPr/>
        </p:nvSpPr>
        <p:spPr>
          <a:xfrm>
            <a:off x="4718383" y="4633457"/>
            <a:ext cx="887352" cy="175904"/>
          </a:xfrm>
          <a:prstGeom prst="rect">
            <a:avLst/>
          </a:prstGeom>
          <a:noFill/>
          <a:ln>
            <a:solidFill>
              <a:srgbClr val="E377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ED71C033-96E8-13A0-3909-ECBBDE224950}"/>
              </a:ext>
            </a:extLst>
          </p:cNvPr>
          <p:cNvSpPr txBox="1"/>
          <p:nvPr/>
        </p:nvSpPr>
        <p:spPr>
          <a:xfrm>
            <a:off x="1770655" y="4368112"/>
            <a:ext cx="1729956" cy="523220"/>
          </a:xfrm>
          <a:prstGeom prst="rect">
            <a:avLst/>
          </a:prstGeom>
          <a:noFill/>
        </p:spPr>
        <p:txBody>
          <a:bodyPr wrap="square">
            <a:spAutoFit/>
          </a:bodyPr>
          <a:lstStyle/>
          <a:p>
            <a:pPr marL="0" lvl="1" algn="ctr">
              <a:spcAft>
                <a:spcPts val="600"/>
              </a:spcAft>
            </a:pPr>
            <a:r>
              <a:rPr lang="fr-FR" sz="1400" b="1">
                <a:solidFill>
                  <a:srgbClr val="E3778A"/>
                </a:solidFill>
                <a:latin typeface="+mj-lt"/>
                <a:cs typeface="Calibri Light" panose="020F0302020204030204" pitchFamily="34" charset="0"/>
              </a:rPr>
              <a:t>Marquages et communication</a:t>
            </a:r>
            <a:endParaRPr lang="en-US" sz="1400">
              <a:solidFill>
                <a:srgbClr val="E3778A"/>
              </a:solidFill>
              <a:latin typeface="+mj-lt"/>
              <a:cs typeface="Calibri Light" panose="020F0302020204030204" pitchFamily="34" charset="0"/>
            </a:endParaRPr>
          </a:p>
        </p:txBody>
      </p:sp>
      <p:sp>
        <p:nvSpPr>
          <p:cNvPr id="25" name="Rectangle 24">
            <a:extLst>
              <a:ext uri="{FF2B5EF4-FFF2-40B4-BE49-F238E27FC236}">
                <a16:creationId xmlns:a16="http://schemas.microsoft.com/office/drawing/2014/main" id="{5E39B521-CD10-42A6-2186-E87375F7B2BA}"/>
              </a:ext>
            </a:extLst>
          </p:cNvPr>
          <p:cNvSpPr/>
          <p:nvPr/>
        </p:nvSpPr>
        <p:spPr>
          <a:xfrm>
            <a:off x="4723185" y="4071089"/>
            <a:ext cx="887352" cy="175904"/>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8F72664A-AEF3-4D19-04AC-8EB8253D0BC6}"/>
              </a:ext>
            </a:extLst>
          </p:cNvPr>
          <p:cNvSpPr txBox="1"/>
          <p:nvPr/>
        </p:nvSpPr>
        <p:spPr>
          <a:xfrm>
            <a:off x="2281384" y="3052429"/>
            <a:ext cx="1729956" cy="307777"/>
          </a:xfrm>
          <a:prstGeom prst="rect">
            <a:avLst/>
          </a:prstGeom>
          <a:noFill/>
        </p:spPr>
        <p:txBody>
          <a:bodyPr wrap="square">
            <a:spAutoFit/>
          </a:bodyPr>
          <a:lstStyle/>
          <a:p>
            <a:pPr marL="0" lvl="1" algn="ctr">
              <a:spcAft>
                <a:spcPts val="600"/>
              </a:spcAft>
            </a:pPr>
            <a:r>
              <a:rPr lang="fr-FR" sz="1400" b="1">
                <a:solidFill>
                  <a:schemeClr val="accent1"/>
                </a:solidFill>
                <a:latin typeface="+mj-lt"/>
                <a:cs typeface="Calibri Light" panose="020F0302020204030204" pitchFamily="34" charset="0"/>
              </a:rPr>
              <a:t>Déclaration</a:t>
            </a:r>
            <a:endParaRPr lang="en-US" sz="1400">
              <a:solidFill>
                <a:schemeClr val="accent1"/>
              </a:solidFill>
              <a:latin typeface="+mj-lt"/>
              <a:cs typeface="Calibri Light" panose="020F0302020204030204" pitchFamily="34" charset="0"/>
            </a:endParaRPr>
          </a:p>
        </p:txBody>
      </p:sp>
      <p:sp>
        <p:nvSpPr>
          <p:cNvPr id="27" name="Rectangle 26">
            <a:extLst>
              <a:ext uri="{FF2B5EF4-FFF2-40B4-BE49-F238E27FC236}">
                <a16:creationId xmlns:a16="http://schemas.microsoft.com/office/drawing/2014/main" id="{9D370A1F-1ED3-007D-23E8-5BA9DCBA837F}"/>
              </a:ext>
            </a:extLst>
          </p:cNvPr>
          <p:cNvSpPr/>
          <p:nvPr/>
        </p:nvSpPr>
        <p:spPr>
          <a:xfrm>
            <a:off x="4718383" y="3569773"/>
            <a:ext cx="887352" cy="175904"/>
          </a:xfrm>
          <a:prstGeom prst="rect">
            <a:avLst/>
          </a:prstGeom>
          <a:noFill/>
          <a:ln>
            <a:solidFill>
              <a:srgbClr val="E377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3454C688-4305-BB6F-6B74-0F256B2F2D3C}"/>
              </a:ext>
            </a:extLst>
          </p:cNvPr>
          <p:cNvSpPr txBox="1"/>
          <p:nvPr/>
        </p:nvSpPr>
        <p:spPr>
          <a:xfrm>
            <a:off x="5637154" y="2358831"/>
            <a:ext cx="2088764" cy="307777"/>
          </a:xfrm>
          <a:prstGeom prst="rect">
            <a:avLst/>
          </a:prstGeom>
          <a:noFill/>
        </p:spPr>
        <p:txBody>
          <a:bodyPr wrap="square">
            <a:spAutoFit/>
          </a:bodyPr>
          <a:lstStyle/>
          <a:p>
            <a:pPr marL="0" lvl="1" algn="ctr">
              <a:spcAft>
                <a:spcPts val="600"/>
              </a:spcAft>
            </a:pPr>
            <a:r>
              <a:rPr lang="fr-FR" sz="1400" b="1">
                <a:solidFill>
                  <a:srgbClr val="E3778A"/>
                </a:solidFill>
                <a:latin typeface="+mj-lt"/>
                <a:cs typeface="Calibri Light" panose="020F0302020204030204" pitchFamily="34" charset="0"/>
              </a:rPr>
              <a:t>Toutes les ressources</a:t>
            </a:r>
            <a:endParaRPr lang="en-US" sz="1400">
              <a:solidFill>
                <a:srgbClr val="E3778A"/>
              </a:solidFill>
              <a:latin typeface="+mj-lt"/>
              <a:cs typeface="Calibri Light" panose="020F0302020204030204" pitchFamily="34" charset="0"/>
            </a:endParaRPr>
          </a:p>
        </p:txBody>
      </p:sp>
      <p:sp>
        <p:nvSpPr>
          <p:cNvPr id="29" name="Rectangle 28">
            <a:extLst>
              <a:ext uri="{FF2B5EF4-FFF2-40B4-BE49-F238E27FC236}">
                <a16:creationId xmlns:a16="http://schemas.microsoft.com/office/drawing/2014/main" id="{7341C9F5-2FC2-06D5-6921-3D1947E2D0CF}"/>
              </a:ext>
            </a:extLst>
          </p:cNvPr>
          <p:cNvSpPr/>
          <p:nvPr/>
        </p:nvSpPr>
        <p:spPr>
          <a:xfrm>
            <a:off x="8896349" y="3176831"/>
            <a:ext cx="554783" cy="175904"/>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ACC53FF9-DB21-F51A-706D-9372B44212C9}"/>
              </a:ext>
            </a:extLst>
          </p:cNvPr>
          <p:cNvSpPr txBox="1"/>
          <p:nvPr/>
        </p:nvSpPr>
        <p:spPr>
          <a:xfrm>
            <a:off x="8724620" y="2230439"/>
            <a:ext cx="2088764" cy="307777"/>
          </a:xfrm>
          <a:prstGeom prst="rect">
            <a:avLst/>
          </a:prstGeom>
          <a:noFill/>
        </p:spPr>
        <p:txBody>
          <a:bodyPr wrap="square" lIns="91440" tIns="45720" rIns="91440" bIns="45720" anchor="t">
            <a:spAutoFit/>
          </a:bodyPr>
          <a:lstStyle/>
          <a:p>
            <a:pPr marL="0" lvl="1" algn="ctr">
              <a:spcAft>
                <a:spcPts val="600"/>
              </a:spcAft>
            </a:pPr>
            <a:r>
              <a:rPr lang="fr-FR" sz="1400" b="1">
                <a:solidFill>
                  <a:schemeClr val="accent2"/>
                </a:solidFill>
                <a:latin typeface="+mj-lt"/>
                <a:cs typeface="Calibri Light"/>
              </a:rPr>
              <a:t>FAQ</a:t>
            </a:r>
            <a:endParaRPr lang="fr-FR"/>
          </a:p>
        </p:txBody>
      </p:sp>
      <p:pic>
        <p:nvPicPr>
          <p:cNvPr id="31" name="Image 30" descr="Une image contenant symbole, Graphique, Police, logo&#10;&#10;Description générée automatiquement">
            <a:extLst>
              <a:ext uri="{FF2B5EF4-FFF2-40B4-BE49-F238E27FC236}">
                <a16:creationId xmlns:a16="http://schemas.microsoft.com/office/drawing/2014/main" id="{92F88A59-A5D8-FD66-67D0-BE188F20EB4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93435" y="2384328"/>
            <a:ext cx="1414507" cy="1414507"/>
          </a:xfrm>
          <a:prstGeom prst="rect">
            <a:avLst/>
          </a:prstGeom>
        </p:spPr>
      </p:pic>
      <p:pic>
        <p:nvPicPr>
          <p:cNvPr id="32" name="Image 31" descr="Une image contenant symbole, Graphique, Police, logo&#10;&#10;Description générée automatiquement">
            <a:extLst>
              <a:ext uri="{FF2B5EF4-FFF2-40B4-BE49-F238E27FC236}">
                <a16:creationId xmlns:a16="http://schemas.microsoft.com/office/drawing/2014/main" id="{36CEB4D5-9281-3B84-AF17-9946C5BCC82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022145" y="5317913"/>
            <a:ext cx="1072233" cy="1072233"/>
          </a:xfrm>
          <a:prstGeom prst="rect">
            <a:avLst/>
          </a:prstGeom>
        </p:spPr>
      </p:pic>
      <p:pic>
        <p:nvPicPr>
          <p:cNvPr id="33" name="Image 32">
            <a:extLst>
              <a:ext uri="{FF2B5EF4-FFF2-40B4-BE49-F238E27FC236}">
                <a16:creationId xmlns:a16="http://schemas.microsoft.com/office/drawing/2014/main" id="{D4AD3D20-44DE-8CEC-0212-E5323BC0F74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748607" y="1929726"/>
            <a:ext cx="1155891" cy="1155891"/>
          </a:xfrm>
          <a:prstGeom prst="rect">
            <a:avLst/>
          </a:prstGeom>
        </p:spPr>
      </p:pic>
      <p:pic>
        <p:nvPicPr>
          <p:cNvPr id="34" name="Image 33" descr="Une image contenant Graphique, symbole, Police, logo&#10;&#10;Description générée automatiquement">
            <a:extLst>
              <a:ext uri="{FF2B5EF4-FFF2-40B4-BE49-F238E27FC236}">
                <a16:creationId xmlns:a16="http://schemas.microsoft.com/office/drawing/2014/main" id="{FA4E0804-19C3-9E9B-1DEE-ADFB20D273F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9873" y="3903406"/>
            <a:ext cx="1414507" cy="1414507"/>
          </a:xfrm>
          <a:prstGeom prst="rect">
            <a:avLst/>
          </a:prstGeom>
        </p:spPr>
      </p:pic>
      <p:pic>
        <p:nvPicPr>
          <p:cNvPr id="35" name="Image 34" descr="Une image contenant symbole, Graphique, logo, cercle&#10;&#10;Description générée automatiquement">
            <a:extLst>
              <a:ext uri="{FF2B5EF4-FFF2-40B4-BE49-F238E27FC236}">
                <a16:creationId xmlns:a16="http://schemas.microsoft.com/office/drawing/2014/main" id="{16F11F7A-679C-8811-A3DE-322B4147204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14926" y="2064250"/>
            <a:ext cx="1282589" cy="1282589"/>
          </a:xfrm>
          <a:prstGeom prst="rect">
            <a:avLst/>
          </a:prstGeom>
        </p:spPr>
      </p:pic>
      <p:sp>
        <p:nvSpPr>
          <p:cNvPr id="36" name="Rectangle 35">
            <a:extLst>
              <a:ext uri="{FF2B5EF4-FFF2-40B4-BE49-F238E27FC236}">
                <a16:creationId xmlns:a16="http://schemas.microsoft.com/office/drawing/2014/main" id="{F34B3ADD-AF0B-2DD8-C4C6-EB636E23C2DF}"/>
              </a:ext>
            </a:extLst>
          </p:cNvPr>
          <p:cNvSpPr/>
          <p:nvPr/>
        </p:nvSpPr>
        <p:spPr>
          <a:xfrm>
            <a:off x="4718383" y="4446683"/>
            <a:ext cx="887352" cy="175904"/>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1A45E34F-E9E9-AD02-A3AA-0DF776FF94EB}"/>
              </a:ext>
            </a:extLst>
          </p:cNvPr>
          <p:cNvSpPr txBox="1"/>
          <p:nvPr/>
        </p:nvSpPr>
        <p:spPr>
          <a:xfrm>
            <a:off x="1602452" y="3757962"/>
            <a:ext cx="1729956" cy="307777"/>
          </a:xfrm>
          <a:prstGeom prst="rect">
            <a:avLst/>
          </a:prstGeom>
          <a:noFill/>
        </p:spPr>
        <p:txBody>
          <a:bodyPr wrap="square">
            <a:spAutoFit/>
          </a:bodyPr>
          <a:lstStyle/>
          <a:p>
            <a:pPr marL="0" lvl="1" algn="ctr">
              <a:spcAft>
                <a:spcPts val="600"/>
              </a:spcAft>
            </a:pPr>
            <a:r>
              <a:rPr lang="fr-FR" sz="1400" b="1">
                <a:solidFill>
                  <a:srgbClr val="738FC9"/>
                </a:solidFill>
                <a:latin typeface="+mj-lt"/>
                <a:cs typeface="Calibri Light" panose="020F0302020204030204" pitchFamily="34" charset="0"/>
              </a:rPr>
              <a:t>Écoconception</a:t>
            </a:r>
            <a:endParaRPr lang="en-US" sz="1400">
              <a:solidFill>
                <a:srgbClr val="738FC9"/>
              </a:solidFill>
              <a:latin typeface="+mj-lt"/>
              <a:cs typeface="Calibri Light" panose="020F0302020204030204" pitchFamily="34" charset="0"/>
            </a:endParaRPr>
          </a:p>
        </p:txBody>
      </p:sp>
      <p:cxnSp>
        <p:nvCxnSpPr>
          <p:cNvPr id="38" name="Connecteur droit avec flèche 37">
            <a:extLst>
              <a:ext uri="{FF2B5EF4-FFF2-40B4-BE49-F238E27FC236}">
                <a16:creationId xmlns:a16="http://schemas.microsoft.com/office/drawing/2014/main" id="{7FF8D885-149D-D711-8948-DA62D398E29B}"/>
              </a:ext>
            </a:extLst>
          </p:cNvPr>
          <p:cNvCxnSpPr>
            <a:cxnSpLocks/>
            <a:endCxn id="36" idx="1"/>
          </p:cNvCxnSpPr>
          <p:nvPr/>
        </p:nvCxnSpPr>
        <p:spPr>
          <a:xfrm>
            <a:off x="3213029" y="3936499"/>
            <a:ext cx="1505354" cy="598136"/>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pic>
        <p:nvPicPr>
          <p:cNvPr id="39" name="Image 38" descr="Une image contenant croquis, conception&#10;&#10;Description générée automatiquement">
            <a:extLst>
              <a:ext uri="{FF2B5EF4-FFF2-40B4-BE49-F238E27FC236}">
                <a16:creationId xmlns:a16="http://schemas.microsoft.com/office/drawing/2014/main" id="{2C9730F0-2A62-0F75-6EF7-13FA29DA7053}"/>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768126" y="3253629"/>
            <a:ext cx="1060356" cy="1060356"/>
          </a:xfrm>
          <a:prstGeom prst="rect">
            <a:avLst/>
          </a:prstGeom>
        </p:spPr>
      </p:pic>
    </p:spTree>
    <p:extLst>
      <p:ext uri="{BB962C8B-B14F-4D97-AF65-F5344CB8AC3E}">
        <p14:creationId xmlns:p14="http://schemas.microsoft.com/office/powerpoint/2010/main" val="19609468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5FD98-C4BF-0E48-5B21-E74CD7C187C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26AECC-4C77-4835-E780-9F1F27819680}"/>
              </a:ext>
            </a:extLst>
          </p:cNvPr>
          <p:cNvSpPr>
            <a:spLocks noGrp="1"/>
          </p:cNvSpPr>
          <p:nvPr>
            <p:ph type="title"/>
          </p:nvPr>
        </p:nvSpPr>
        <p:spPr>
          <a:xfrm>
            <a:off x="696379" y="191810"/>
            <a:ext cx="8100779" cy="505799"/>
          </a:xfrm>
        </p:spPr>
        <p:txBody>
          <a:bodyPr/>
          <a:lstStyle/>
          <a:p>
            <a:r>
              <a:rPr lang="fr-FR" sz="2800"/>
              <a:t>LESS</a:t>
            </a:r>
          </a:p>
        </p:txBody>
      </p:sp>
      <p:sp>
        <p:nvSpPr>
          <p:cNvPr id="4" name="Rectangle 3">
            <a:extLst>
              <a:ext uri="{FF2B5EF4-FFF2-40B4-BE49-F238E27FC236}">
                <a16:creationId xmlns:a16="http://schemas.microsoft.com/office/drawing/2014/main" id="{D2225A5B-111F-952F-96DE-177146E2BAAB}"/>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A8AECD72-BEC4-A030-7977-789848C1900F}"/>
              </a:ext>
            </a:extLst>
          </p:cNvPr>
          <p:cNvPicPr>
            <a:picLocks noChangeAspect="1"/>
          </p:cNvPicPr>
          <p:nvPr/>
        </p:nvPicPr>
        <p:blipFill>
          <a:blip r:embed="rId2"/>
          <a:stretch>
            <a:fillRect/>
          </a:stretch>
        </p:blipFill>
        <p:spPr>
          <a:xfrm>
            <a:off x="9726841" y="119844"/>
            <a:ext cx="2107809" cy="546207"/>
          </a:xfrm>
          <a:prstGeom prst="rect">
            <a:avLst/>
          </a:prstGeom>
        </p:spPr>
      </p:pic>
      <p:grpSp>
        <p:nvGrpSpPr>
          <p:cNvPr id="7" name="Grouper 38">
            <a:extLst>
              <a:ext uri="{FF2B5EF4-FFF2-40B4-BE49-F238E27FC236}">
                <a16:creationId xmlns:a16="http://schemas.microsoft.com/office/drawing/2014/main" id="{763E0697-6CBB-10B5-DE23-9417BD9E488A}"/>
              </a:ext>
            </a:extLst>
          </p:cNvPr>
          <p:cNvGrpSpPr/>
          <p:nvPr/>
        </p:nvGrpSpPr>
        <p:grpSpPr>
          <a:xfrm rot="2700000">
            <a:off x="183420" y="238278"/>
            <a:ext cx="423612" cy="428178"/>
            <a:chOff x="6420580" y="3613744"/>
            <a:chExt cx="2605087" cy="2633165"/>
          </a:xfrm>
          <a:solidFill>
            <a:srgbClr val="5EBFED"/>
          </a:solidFill>
        </p:grpSpPr>
        <p:sp>
          <p:nvSpPr>
            <p:cNvPr id="8" name="Ellipse 7">
              <a:extLst>
                <a:ext uri="{FF2B5EF4-FFF2-40B4-BE49-F238E27FC236}">
                  <a16:creationId xmlns:a16="http://schemas.microsoft.com/office/drawing/2014/main" id="{866A6616-EDD1-16EE-4BF0-0FC23FFAF43C}"/>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CD3DDAB9-38E5-04C0-6631-D91F7EDF6BD2}"/>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C0459831-244E-A2B5-4362-F3E9F38DF2F0}"/>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B5EA353E-FB92-5725-8C4B-7F6F317635AE}"/>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0" name="Image 39" descr="Une image contenant texte, capture d’écran, Police, conception&#10;&#10;Description générée automatiquement">
            <a:extLst>
              <a:ext uri="{FF2B5EF4-FFF2-40B4-BE49-F238E27FC236}">
                <a16:creationId xmlns:a16="http://schemas.microsoft.com/office/drawing/2014/main" id="{AA4FFF3D-91CD-BA50-96EA-1951720F7A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047" y="2167692"/>
            <a:ext cx="1488569" cy="4425337"/>
          </a:xfrm>
          <a:prstGeom prst="rect">
            <a:avLst/>
          </a:prstGeom>
        </p:spPr>
      </p:pic>
      <p:sp>
        <p:nvSpPr>
          <p:cNvPr id="41" name="Ellipse 40">
            <a:extLst>
              <a:ext uri="{FF2B5EF4-FFF2-40B4-BE49-F238E27FC236}">
                <a16:creationId xmlns:a16="http://schemas.microsoft.com/office/drawing/2014/main" id="{A35D9825-F341-DF45-0D52-F0818F6D2D7D}"/>
              </a:ext>
            </a:extLst>
          </p:cNvPr>
          <p:cNvSpPr/>
          <p:nvPr/>
        </p:nvSpPr>
        <p:spPr>
          <a:xfrm>
            <a:off x="146955" y="5454050"/>
            <a:ext cx="1564104" cy="275741"/>
          </a:xfrm>
          <a:prstGeom prst="ellipse">
            <a:avLst/>
          </a:prstGeom>
          <a:noFill/>
          <a:ln w="28575">
            <a:solidFill>
              <a:srgbClr val="F5D3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Image 3" descr="A blue logo with a leaf and text&#10;&#10;Description automatically generated">
            <a:extLst>
              <a:ext uri="{FF2B5EF4-FFF2-40B4-BE49-F238E27FC236}">
                <a16:creationId xmlns:a16="http://schemas.microsoft.com/office/drawing/2014/main" id="{F9592EB0-6423-2530-3429-9A6FD2710830}"/>
              </a:ext>
            </a:extLst>
          </p:cNvPr>
          <p:cNvPicPr>
            <a:picLocks noChangeAspect="1"/>
          </p:cNvPicPr>
          <p:nvPr/>
        </p:nvPicPr>
        <p:blipFill>
          <a:blip r:embed="rId4"/>
          <a:stretch>
            <a:fillRect/>
          </a:stretch>
        </p:blipFill>
        <p:spPr>
          <a:xfrm>
            <a:off x="241870" y="980700"/>
            <a:ext cx="1989647" cy="900019"/>
          </a:xfrm>
          <a:prstGeom prst="rect">
            <a:avLst/>
          </a:prstGeom>
        </p:spPr>
      </p:pic>
      <p:pic>
        <p:nvPicPr>
          <p:cNvPr id="43" name="Image 6" descr="A white text with black text&#10;&#10;Description automatically generated">
            <a:extLst>
              <a:ext uri="{FF2B5EF4-FFF2-40B4-BE49-F238E27FC236}">
                <a16:creationId xmlns:a16="http://schemas.microsoft.com/office/drawing/2014/main" id="{F34E32DC-04C1-5C33-321C-B23D759E6BE8}"/>
              </a:ext>
            </a:extLst>
          </p:cNvPr>
          <p:cNvPicPr>
            <a:picLocks noChangeAspect="1"/>
          </p:cNvPicPr>
          <p:nvPr/>
        </p:nvPicPr>
        <p:blipFill>
          <a:blip r:embed="rId5"/>
          <a:stretch>
            <a:fillRect/>
          </a:stretch>
        </p:blipFill>
        <p:spPr>
          <a:xfrm>
            <a:off x="2879642" y="2349747"/>
            <a:ext cx="2514293" cy="1945903"/>
          </a:xfrm>
          <a:prstGeom prst="rect">
            <a:avLst/>
          </a:prstGeom>
        </p:spPr>
      </p:pic>
      <p:pic>
        <p:nvPicPr>
          <p:cNvPr id="44" name="Image 5" descr="A blue wrench with white background&#10;&#10;Description automatically generated">
            <a:extLst>
              <a:ext uri="{FF2B5EF4-FFF2-40B4-BE49-F238E27FC236}">
                <a16:creationId xmlns:a16="http://schemas.microsoft.com/office/drawing/2014/main" id="{E0700F16-E618-18F6-92E1-DE14B5B2FF1B}"/>
              </a:ext>
            </a:extLst>
          </p:cNvPr>
          <p:cNvPicPr>
            <a:picLocks noChangeAspect="1"/>
          </p:cNvPicPr>
          <p:nvPr/>
        </p:nvPicPr>
        <p:blipFill>
          <a:blip r:embed="rId6"/>
          <a:stretch>
            <a:fillRect/>
          </a:stretch>
        </p:blipFill>
        <p:spPr>
          <a:xfrm>
            <a:off x="1889042" y="2255366"/>
            <a:ext cx="990600" cy="933450"/>
          </a:xfrm>
          <a:prstGeom prst="rect">
            <a:avLst/>
          </a:prstGeom>
        </p:spPr>
      </p:pic>
      <p:pic>
        <p:nvPicPr>
          <p:cNvPr id="45" name="Image 7" descr="A blue gears with a white background&#10;&#10;Description automatically generated">
            <a:extLst>
              <a:ext uri="{FF2B5EF4-FFF2-40B4-BE49-F238E27FC236}">
                <a16:creationId xmlns:a16="http://schemas.microsoft.com/office/drawing/2014/main" id="{A1E7AEF1-9640-3648-51F8-7B3B27F97AB2}"/>
              </a:ext>
            </a:extLst>
          </p:cNvPr>
          <p:cNvPicPr>
            <a:picLocks noChangeAspect="1"/>
          </p:cNvPicPr>
          <p:nvPr/>
        </p:nvPicPr>
        <p:blipFill>
          <a:blip r:embed="rId7"/>
          <a:stretch>
            <a:fillRect/>
          </a:stretch>
        </p:blipFill>
        <p:spPr>
          <a:xfrm>
            <a:off x="3140606" y="4514293"/>
            <a:ext cx="904875" cy="866775"/>
          </a:xfrm>
          <a:prstGeom prst="rect">
            <a:avLst/>
          </a:prstGeom>
        </p:spPr>
      </p:pic>
      <p:pic>
        <p:nvPicPr>
          <p:cNvPr id="46" name="Image 8" descr="A white text with black text&#10;&#10;Description automatically generated">
            <a:extLst>
              <a:ext uri="{FF2B5EF4-FFF2-40B4-BE49-F238E27FC236}">
                <a16:creationId xmlns:a16="http://schemas.microsoft.com/office/drawing/2014/main" id="{271FEBB1-0B20-B2AA-EBC2-66E803992DD3}"/>
              </a:ext>
            </a:extLst>
          </p:cNvPr>
          <p:cNvPicPr>
            <a:picLocks noChangeAspect="1"/>
          </p:cNvPicPr>
          <p:nvPr/>
        </p:nvPicPr>
        <p:blipFill>
          <a:blip r:embed="rId8"/>
          <a:stretch>
            <a:fillRect/>
          </a:stretch>
        </p:blipFill>
        <p:spPr>
          <a:xfrm>
            <a:off x="4116158" y="4743447"/>
            <a:ext cx="2760099" cy="1696949"/>
          </a:xfrm>
          <a:prstGeom prst="rect">
            <a:avLst/>
          </a:prstGeom>
        </p:spPr>
      </p:pic>
      <p:pic>
        <p:nvPicPr>
          <p:cNvPr id="47" name="Image 10">
            <a:extLst>
              <a:ext uri="{FF2B5EF4-FFF2-40B4-BE49-F238E27FC236}">
                <a16:creationId xmlns:a16="http://schemas.microsoft.com/office/drawing/2014/main" id="{F45E11BC-7799-E3C3-1A44-59C8207BAE68}"/>
              </a:ext>
            </a:extLst>
          </p:cNvPr>
          <p:cNvPicPr>
            <a:picLocks noChangeAspect="1"/>
          </p:cNvPicPr>
          <p:nvPr/>
        </p:nvPicPr>
        <p:blipFill>
          <a:blip r:embed="rId9"/>
          <a:stretch>
            <a:fillRect/>
          </a:stretch>
        </p:blipFill>
        <p:spPr>
          <a:xfrm>
            <a:off x="6109078" y="2047489"/>
            <a:ext cx="6082922" cy="3333579"/>
          </a:xfrm>
          <a:prstGeom prst="rect">
            <a:avLst/>
          </a:prstGeom>
        </p:spPr>
      </p:pic>
    </p:spTree>
    <p:extLst>
      <p:ext uri="{BB962C8B-B14F-4D97-AF65-F5344CB8AC3E}">
        <p14:creationId xmlns:p14="http://schemas.microsoft.com/office/powerpoint/2010/main" val="20744070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D64B0-3A04-7C81-3899-D3536CFE6E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92C770-447A-BA4B-6888-9D0285152608}"/>
              </a:ext>
            </a:extLst>
          </p:cNvPr>
          <p:cNvSpPr>
            <a:spLocks noGrp="1"/>
          </p:cNvSpPr>
          <p:nvPr>
            <p:ph type="title"/>
          </p:nvPr>
        </p:nvSpPr>
        <p:spPr>
          <a:xfrm>
            <a:off x="696379" y="191810"/>
            <a:ext cx="8100779" cy="505799"/>
          </a:xfrm>
        </p:spPr>
        <p:txBody>
          <a:bodyPr/>
          <a:lstStyle/>
          <a:p>
            <a:r>
              <a:rPr lang="fr-FR" sz="2800"/>
              <a:t>TREE</a:t>
            </a:r>
          </a:p>
        </p:txBody>
      </p:sp>
      <p:sp>
        <p:nvSpPr>
          <p:cNvPr id="4" name="Rectangle 3">
            <a:extLst>
              <a:ext uri="{FF2B5EF4-FFF2-40B4-BE49-F238E27FC236}">
                <a16:creationId xmlns:a16="http://schemas.microsoft.com/office/drawing/2014/main" id="{0F9C3469-A912-85F8-2893-A2099C15D1D0}"/>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9B07B8E7-FD46-3E32-4826-B61AE030989A}"/>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E331D42E-5998-D3C1-031C-BD05B98115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grpSp>
        <p:nvGrpSpPr>
          <p:cNvPr id="7" name="Grouper 38">
            <a:extLst>
              <a:ext uri="{FF2B5EF4-FFF2-40B4-BE49-F238E27FC236}">
                <a16:creationId xmlns:a16="http://schemas.microsoft.com/office/drawing/2014/main" id="{9F0C3E10-3F8B-D11A-18C8-51F05063E88E}"/>
              </a:ext>
            </a:extLst>
          </p:cNvPr>
          <p:cNvGrpSpPr/>
          <p:nvPr/>
        </p:nvGrpSpPr>
        <p:grpSpPr>
          <a:xfrm rot="2700000">
            <a:off x="183420" y="238278"/>
            <a:ext cx="423612" cy="428178"/>
            <a:chOff x="6420580" y="3613744"/>
            <a:chExt cx="2605087" cy="2633165"/>
          </a:xfrm>
          <a:solidFill>
            <a:srgbClr val="5EBFED"/>
          </a:solidFill>
        </p:grpSpPr>
        <p:sp>
          <p:nvSpPr>
            <p:cNvPr id="8" name="Ellipse 7">
              <a:extLst>
                <a:ext uri="{FF2B5EF4-FFF2-40B4-BE49-F238E27FC236}">
                  <a16:creationId xmlns:a16="http://schemas.microsoft.com/office/drawing/2014/main" id="{0BD414F8-FD41-F418-2EC7-9950D13428E5}"/>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4B600657-398F-7680-FDF5-F53FED0554E3}"/>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2BD51634-3111-FD66-AB25-82A6B33E6A36}"/>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97991758-37B9-1113-A12B-88717367C95E}"/>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 name="Image 2" descr="Une image contenant texte, Police, conception, capture d’écran&#10;&#10;Description générée automatiquement">
            <a:extLst>
              <a:ext uri="{FF2B5EF4-FFF2-40B4-BE49-F238E27FC236}">
                <a16:creationId xmlns:a16="http://schemas.microsoft.com/office/drawing/2014/main" id="{A237F1DA-FDCB-0B70-12B5-B20BDEC8C12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95933" y="989217"/>
            <a:ext cx="2185355" cy="1198812"/>
          </a:xfrm>
          <a:prstGeom prst="rect">
            <a:avLst/>
          </a:prstGeom>
        </p:spPr>
      </p:pic>
      <p:pic>
        <p:nvPicPr>
          <p:cNvPr id="6" name="Image 5" descr="Une image contenant texte, capture d’écran, Police, conception&#10;&#10;Description générée automatiquement">
            <a:extLst>
              <a:ext uri="{FF2B5EF4-FFF2-40B4-BE49-F238E27FC236}">
                <a16:creationId xmlns:a16="http://schemas.microsoft.com/office/drawing/2014/main" id="{E45C33F2-B033-921C-5FF4-44D625CD91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2547" y="2261869"/>
            <a:ext cx="1488569" cy="4425337"/>
          </a:xfrm>
          <a:prstGeom prst="rect">
            <a:avLst/>
          </a:prstGeom>
        </p:spPr>
      </p:pic>
      <p:sp>
        <p:nvSpPr>
          <p:cNvPr id="13" name="Rectangle 12">
            <a:extLst>
              <a:ext uri="{FF2B5EF4-FFF2-40B4-BE49-F238E27FC236}">
                <a16:creationId xmlns:a16="http://schemas.microsoft.com/office/drawing/2014/main" id="{663D73B6-C913-C539-ED80-1C57D2FB89A1}"/>
              </a:ext>
            </a:extLst>
          </p:cNvPr>
          <p:cNvSpPr/>
          <p:nvPr/>
        </p:nvSpPr>
        <p:spPr>
          <a:xfrm>
            <a:off x="1878528" y="3926569"/>
            <a:ext cx="8231508" cy="2123658"/>
          </a:xfrm>
          <a:prstGeom prst="rect">
            <a:avLst/>
          </a:prstGeom>
        </p:spPr>
        <p:txBody>
          <a:bodyPr wrap="square" lIns="91440" tIns="45720" rIns="91440" bIns="45720" anchor="t">
            <a:spAutoFit/>
          </a:bodyPr>
          <a:lstStyle/>
          <a:p>
            <a:pPr marL="822325" indent="-342900">
              <a:buClr>
                <a:srgbClr val="5EBFED"/>
              </a:buClr>
              <a:buFont typeface="Arial" panose="020B0604020202020204" pitchFamily="34" charset="0"/>
              <a:buChar char="•"/>
              <a:defRPr/>
            </a:pPr>
            <a:r>
              <a:rPr lang="fr-FR" sz="1600">
                <a:solidFill>
                  <a:srgbClr val="000000"/>
                </a:solidFill>
                <a:ea typeface="Calibri"/>
                <a:cs typeface="Arial"/>
              </a:rPr>
              <a:t>Outil en ligne pour </a:t>
            </a:r>
            <a:r>
              <a:rPr lang="fr-FR" sz="1600" b="1">
                <a:solidFill>
                  <a:schemeClr val="accent1"/>
                </a:solidFill>
                <a:ea typeface="Calibri"/>
                <a:cs typeface="Arial"/>
              </a:rPr>
              <a:t>évaluer la recyclabilité de vos emballages</a:t>
            </a:r>
            <a:endParaRPr lang="fr-FR" sz="1600" b="1">
              <a:solidFill>
                <a:schemeClr val="accent1"/>
              </a:solidFill>
            </a:endParaRPr>
          </a:p>
          <a:p>
            <a:pPr marL="822325" indent="-342900">
              <a:buClr>
                <a:srgbClr val="5EBFED"/>
              </a:buClr>
              <a:buFont typeface="Arial" panose="020B0604020202020204" pitchFamily="34" charset="0"/>
              <a:buChar char="•"/>
              <a:defRPr/>
            </a:pPr>
            <a:r>
              <a:rPr lang="fr-FR" sz="1600">
                <a:solidFill>
                  <a:srgbClr val="000000"/>
                </a:solidFill>
                <a:ea typeface="Calibri"/>
                <a:cs typeface="Arial"/>
              </a:rPr>
              <a:t>Permet d’</a:t>
            </a:r>
            <a:r>
              <a:rPr lang="fr-FR" sz="1600" b="1">
                <a:solidFill>
                  <a:schemeClr val="accent1"/>
                </a:solidFill>
                <a:ea typeface="Calibri"/>
                <a:cs typeface="Arial"/>
              </a:rPr>
              <a:t>identifier les perturbateurs au recyclage </a:t>
            </a:r>
            <a:br>
              <a:rPr lang="fr-FR" sz="1600" b="1">
                <a:solidFill>
                  <a:schemeClr val="accent1"/>
                </a:solidFill>
                <a:ea typeface="Calibri"/>
                <a:cs typeface="Arial"/>
              </a:rPr>
            </a:br>
            <a:r>
              <a:rPr lang="fr-FR" sz="1600">
                <a:solidFill>
                  <a:srgbClr val="000000"/>
                </a:solidFill>
                <a:ea typeface="Calibri"/>
                <a:cs typeface="Arial"/>
              </a:rPr>
              <a:t>de votre emballage</a:t>
            </a:r>
            <a:endParaRPr lang="fr-FR" sz="1600"/>
          </a:p>
          <a:p>
            <a:pPr marL="822325" indent="-342900">
              <a:buClr>
                <a:srgbClr val="5EBFED"/>
              </a:buClr>
              <a:buFont typeface="Arial" panose="020B0604020202020204" pitchFamily="34" charset="0"/>
              <a:buChar char="•"/>
              <a:defRPr/>
            </a:pPr>
            <a:r>
              <a:rPr lang="fr-FR" sz="1600">
                <a:solidFill>
                  <a:srgbClr val="000000"/>
                </a:solidFill>
                <a:ea typeface="Calibri"/>
                <a:cs typeface="Arial"/>
              </a:rPr>
              <a:t>Permet de repérer les emballages sur </a:t>
            </a:r>
            <a:r>
              <a:rPr lang="fr-FR" sz="1600" b="1">
                <a:solidFill>
                  <a:schemeClr val="accent1"/>
                </a:solidFill>
                <a:ea typeface="Calibri"/>
                <a:cs typeface="Arial"/>
              </a:rPr>
              <a:t>lesquels agir en priorité</a:t>
            </a:r>
            <a:endParaRPr lang="fr-FR" sz="1600" b="1">
              <a:solidFill>
                <a:schemeClr val="accent1"/>
              </a:solidFill>
            </a:endParaRPr>
          </a:p>
          <a:p>
            <a:pPr marL="822325" indent="-342900">
              <a:buClr>
                <a:srgbClr val="5EBFED"/>
              </a:buClr>
              <a:buFont typeface="Arial" panose="020B0604020202020204" pitchFamily="34" charset="0"/>
              <a:buChar char="•"/>
              <a:defRPr/>
            </a:pPr>
            <a:r>
              <a:rPr lang="fr-FR" sz="1600">
                <a:solidFill>
                  <a:srgbClr val="000000"/>
                </a:solidFill>
                <a:ea typeface="Calibri"/>
                <a:cs typeface="Arial"/>
              </a:rPr>
              <a:t>Outil d’</a:t>
            </a:r>
            <a:r>
              <a:rPr lang="fr-FR" sz="1600" b="1">
                <a:solidFill>
                  <a:schemeClr val="accent1"/>
                </a:solidFill>
                <a:ea typeface="Calibri"/>
                <a:cs typeface="Arial"/>
              </a:rPr>
              <a:t>aide à la mise en conformité </a:t>
            </a:r>
            <a:r>
              <a:rPr lang="fr-FR" sz="1600">
                <a:solidFill>
                  <a:srgbClr val="000000"/>
                </a:solidFill>
                <a:ea typeface="Calibri"/>
                <a:cs typeface="Arial"/>
              </a:rPr>
              <a:t>(Décret QCE)</a:t>
            </a:r>
            <a:endParaRPr lang="fr-FR" sz="1600"/>
          </a:p>
          <a:p>
            <a:pPr marL="822325" indent="-342900">
              <a:buClr>
                <a:srgbClr val="5EBFED"/>
              </a:buClr>
              <a:buFont typeface="Arial" panose="020B0604020202020204" pitchFamily="34" charset="0"/>
              <a:buChar char="•"/>
              <a:defRPr/>
            </a:pPr>
            <a:r>
              <a:rPr lang="fr-FR" sz="1600" b="1">
                <a:solidFill>
                  <a:srgbClr val="000000"/>
                </a:solidFill>
                <a:highlight>
                  <a:srgbClr val="FDD17A"/>
                </a:highlight>
                <a:ea typeface="Calibri"/>
                <a:cs typeface="Arial"/>
              </a:rPr>
              <a:t>Validé par les Pouvoirs Publics</a:t>
            </a:r>
            <a:endParaRPr lang="fr-FR" sz="1600" b="1">
              <a:highlight>
                <a:srgbClr val="FDD17A"/>
              </a:highlight>
            </a:endParaRPr>
          </a:p>
          <a:p>
            <a:pPr marL="822325" indent="-342900">
              <a:buClr>
                <a:srgbClr val="5EBFED"/>
              </a:buClr>
              <a:buFont typeface="Arial" panose="020B0604020202020204" pitchFamily="34" charset="0"/>
              <a:buChar char="•"/>
              <a:defRPr/>
            </a:pPr>
            <a:endParaRPr lang="fr-FR" sz="1600">
              <a:solidFill>
                <a:srgbClr val="000000"/>
              </a:solidFill>
              <a:ea typeface="Calibri" panose="020F0502020204030204" pitchFamily="34" charset="0"/>
              <a:cs typeface="Arial" panose="020B0604020202020204" pitchFamily="34" charset="0"/>
            </a:endParaRPr>
          </a:p>
          <a:p>
            <a:pPr marL="822325" indent="-342900">
              <a:buClr>
                <a:srgbClr val="5EBFED"/>
              </a:buClr>
              <a:buFont typeface="Arial" panose="020B0604020202020204" pitchFamily="34" charset="0"/>
              <a:buChar char="•"/>
              <a:defRPr/>
            </a:pPr>
            <a:endParaRPr lang="fr-FR" sz="1600">
              <a:solidFill>
                <a:srgbClr val="000000"/>
              </a:solidFill>
              <a:ea typeface="Calibri" panose="020F0502020204030204" pitchFamily="34" charset="0"/>
              <a:cs typeface="Arial" panose="020B0604020202020204" pitchFamily="34" charset="0"/>
            </a:endParaRPr>
          </a:p>
        </p:txBody>
      </p:sp>
      <p:pic>
        <p:nvPicPr>
          <p:cNvPr id="14" name="Image 13" descr="Une image contenant texte, capture d’écran, Police, ligne&#10;&#10;Description générée automatiquement">
            <a:extLst>
              <a:ext uri="{FF2B5EF4-FFF2-40B4-BE49-F238E27FC236}">
                <a16:creationId xmlns:a16="http://schemas.microsoft.com/office/drawing/2014/main" id="{23728C88-1E6A-77D6-D073-BA58BABEC87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621216" y="1607139"/>
            <a:ext cx="8234060" cy="1309460"/>
          </a:xfrm>
          <a:prstGeom prst="rect">
            <a:avLst/>
          </a:prstGeom>
        </p:spPr>
      </p:pic>
      <p:pic>
        <p:nvPicPr>
          <p:cNvPr id="15" name="Image 14" descr="Une image contenant texte, horloge, Police, capture d’écran&#10;&#10;Description générée automatiquement">
            <a:extLst>
              <a:ext uri="{FF2B5EF4-FFF2-40B4-BE49-F238E27FC236}">
                <a16:creationId xmlns:a16="http://schemas.microsoft.com/office/drawing/2014/main" id="{EEDF37F5-ED63-71DB-0166-8E9214B52FA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419113" y="3824457"/>
            <a:ext cx="2122346" cy="2464391"/>
          </a:xfrm>
          <a:prstGeom prst="rect">
            <a:avLst/>
          </a:prstGeom>
        </p:spPr>
      </p:pic>
      <p:grpSp>
        <p:nvGrpSpPr>
          <p:cNvPr id="16" name="Grouper 104">
            <a:extLst>
              <a:ext uri="{FF2B5EF4-FFF2-40B4-BE49-F238E27FC236}">
                <a16:creationId xmlns:a16="http://schemas.microsoft.com/office/drawing/2014/main" id="{D9E060CB-4C97-C840-BC23-B2EBC6DF845D}"/>
              </a:ext>
            </a:extLst>
          </p:cNvPr>
          <p:cNvGrpSpPr>
            <a:grpSpLocks noChangeAspect="1"/>
          </p:cNvGrpSpPr>
          <p:nvPr/>
        </p:nvGrpSpPr>
        <p:grpSpPr>
          <a:xfrm rot="8100000">
            <a:off x="10296879" y="3377832"/>
            <a:ext cx="248029" cy="250701"/>
            <a:chOff x="6420580" y="3613744"/>
            <a:chExt cx="2605087" cy="2633165"/>
          </a:xfrm>
          <a:solidFill>
            <a:srgbClr val="FDD17A"/>
          </a:solidFill>
        </p:grpSpPr>
        <p:sp>
          <p:nvSpPr>
            <p:cNvPr id="18" name="Ellipse 17">
              <a:extLst>
                <a:ext uri="{FF2B5EF4-FFF2-40B4-BE49-F238E27FC236}">
                  <a16:creationId xmlns:a16="http://schemas.microsoft.com/office/drawing/2014/main" id="{A57E5BBD-788D-7E47-38BB-BA424E11E2CB}"/>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19" name="Rectangle 18">
              <a:extLst>
                <a:ext uri="{FF2B5EF4-FFF2-40B4-BE49-F238E27FC236}">
                  <a16:creationId xmlns:a16="http://schemas.microsoft.com/office/drawing/2014/main" id="{215AE0F3-4310-7682-950F-30DEF7ED6E1A}"/>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sp>
          <p:nvSpPr>
            <p:cNvPr id="20" name="Ellipse 19">
              <a:extLst>
                <a:ext uri="{FF2B5EF4-FFF2-40B4-BE49-F238E27FC236}">
                  <a16:creationId xmlns:a16="http://schemas.microsoft.com/office/drawing/2014/main" id="{CA6209A3-AF0D-4A25-F82B-261DA9909143}"/>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rPr>
                <a:t> </a:t>
              </a:r>
            </a:p>
          </p:txBody>
        </p:sp>
        <p:sp>
          <p:nvSpPr>
            <p:cNvPr id="21" name="Rectangle 20">
              <a:extLst>
                <a:ext uri="{FF2B5EF4-FFF2-40B4-BE49-F238E27FC236}">
                  <a16:creationId xmlns:a16="http://schemas.microsoft.com/office/drawing/2014/main" id="{5A83DDD1-3F45-40AE-666A-2BE0D0B084E0}"/>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EBFED"/>
                </a:solidFill>
                <a:effectLst/>
                <a:uLnTx/>
                <a:uFillTx/>
                <a:latin typeface="Calibri" panose="020F0502020204030204"/>
                <a:ea typeface="+mn-ea"/>
                <a:cs typeface="+mn-cs"/>
              </a:endParaRPr>
            </a:p>
          </p:txBody>
        </p:sp>
      </p:grpSp>
      <p:sp>
        <p:nvSpPr>
          <p:cNvPr id="22" name="Rectangle à coins arrondis 3">
            <a:extLst>
              <a:ext uri="{FF2B5EF4-FFF2-40B4-BE49-F238E27FC236}">
                <a16:creationId xmlns:a16="http://schemas.microsoft.com/office/drawing/2014/main" id="{8D93677B-1871-1641-456A-DEDB8A676992}"/>
              </a:ext>
            </a:extLst>
          </p:cNvPr>
          <p:cNvSpPr/>
          <p:nvPr/>
        </p:nvSpPr>
        <p:spPr>
          <a:xfrm>
            <a:off x="8948056" y="3581879"/>
            <a:ext cx="3046063" cy="2949549"/>
          </a:xfrm>
          <a:prstGeom prst="roundRect">
            <a:avLst/>
          </a:prstGeom>
          <a:noFill/>
          <a:ln w="38100" cap="rnd">
            <a:solidFill>
              <a:srgbClr val="5EBFED"/>
            </a:solidFill>
            <a:round/>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highlight>
                  <a:srgbClr val="FDD17A"/>
                </a:highlight>
              </a:rPr>
              <a:t>  </a:t>
            </a:r>
          </a:p>
        </p:txBody>
      </p:sp>
      <p:sp>
        <p:nvSpPr>
          <p:cNvPr id="23" name="Ellipse 22">
            <a:extLst>
              <a:ext uri="{FF2B5EF4-FFF2-40B4-BE49-F238E27FC236}">
                <a16:creationId xmlns:a16="http://schemas.microsoft.com/office/drawing/2014/main" id="{43AB6AA1-2A0D-BA22-007F-43D53B662168}"/>
              </a:ext>
            </a:extLst>
          </p:cNvPr>
          <p:cNvSpPr/>
          <p:nvPr/>
        </p:nvSpPr>
        <p:spPr>
          <a:xfrm>
            <a:off x="95631" y="4761624"/>
            <a:ext cx="1564104" cy="275741"/>
          </a:xfrm>
          <a:prstGeom prst="ellipse">
            <a:avLst/>
          </a:prstGeom>
          <a:noFill/>
          <a:ln w="28575">
            <a:solidFill>
              <a:srgbClr val="F5D3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07653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3D244-77DB-DA3C-BE02-E88E7B32C98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E363A2-E0F5-F087-9446-F56504FE9C75}"/>
              </a:ext>
            </a:extLst>
          </p:cNvPr>
          <p:cNvSpPr>
            <a:spLocks noGrp="1"/>
          </p:cNvSpPr>
          <p:nvPr>
            <p:ph type="title"/>
          </p:nvPr>
        </p:nvSpPr>
        <p:spPr>
          <a:xfrm>
            <a:off x="696379" y="191810"/>
            <a:ext cx="8100779" cy="505799"/>
          </a:xfrm>
        </p:spPr>
        <p:txBody>
          <a:bodyPr/>
          <a:lstStyle/>
          <a:p>
            <a:r>
              <a:rPr lang="fr-FR" sz="2800"/>
              <a:t>Se former en autonomie</a:t>
            </a:r>
          </a:p>
        </p:txBody>
      </p:sp>
      <p:sp>
        <p:nvSpPr>
          <p:cNvPr id="4" name="Rectangle 3">
            <a:extLst>
              <a:ext uri="{FF2B5EF4-FFF2-40B4-BE49-F238E27FC236}">
                <a16:creationId xmlns:a16="http://schemas.microsoft.com/office/drawing/2014/main" id="{45218C0B-85A9-0763-E198-7D4565B24369}"/>
              </a:ext>
            </a:extLst>
          </p:cNvPr>
          <p:cNvSpPr/>
          <p:nvPr/>
        </p:nvSpPr>
        <p:spPr>
          <a:xfrm>
            <a:off x="8696738" y="170794"/>
            <a:ext cx="3318053" cy="56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D42006D1-70E8-D5E2-4CB5-CF131456B951}"/>
              </a:ext>
            </a:extLst>
          </p:cNvPr>
          <p:cNvPicPr>
            <a:picLocks noChangeAspect="1"/>
          </p:cNvPicPr>
          <p:nvPr/>
        </p:nvPicPr>
        <p:blipFill>
          <a:blip r:embed="rId2"/>
          <a:stretch>
            <a:fillRect/>
          </a:stretch>
        </p:blipFill>
        <p:spPr>
          <a:xfrm>
            <a:off x="9726841" y="119844"/>
            <a:ext cx="2107809" cy="546207"/>
          </a:xfrm>
          <a:prstGeom prst="rect">
            <a:avLst/>
          </a:prstGeom>
        </p:spPr>
      </p:pic>
      <p:pic>
        <p:nvPicPr>
          <p:cNvPr id="10" name="Image 9" descr="Une image contenant texte, Police, Graphique, logo&#10;&#10;Le contenu généré par l’IA peut être incorrect.">
            <a:extLst>
              <a:ext uri="{FF2B5EF4-FFF2-40B4-BE49-F238E27FC236}">
                <a16:creationId xmlns:a16="http://schemas.microsoft.com/office/drawing/2014/main" id="{59DFB055-F61F-7057-F619-F05B904200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pic>
        <p:nvPicPr>
          <p:cNvPr id="17" name="Image 12">
            <a:extLst>
              <a:ext uri="{FF2B5EF4-FFF2-40B4-BE49-F238E27FC236}">
                <a16:creationId xmlns:a16="http://schemas.microsoft.com/office/drawing/2014/main" id="{01FB49DB-2210-BC45-70A1-DCD2477A83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94" y="6359124"/>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r 38">
            <a:extLst>
              <a:ext uri="{FF2B5EF4-FFF2-40B4-BE49-F238E27FC236}">
                <a16:creationId xmlns:a16="http://schemas.microsoft.com/office/drawing/2014/main" id="{E6367593-562F-3FD3-45EC-44CBFBA7E492}"/>
              </a:ext>
            </a:extLst>
          </p:cNvPr>
          <p:cNvGrpSpPr/>
          <p:nvPr/>
        </p:nvGrpSpPr>
        <p:grpSpPr>
          <a:xfrm rot="2700000">
            <a:off x="183420" y="238278"/>
            <a:ext cx="423612" cy="428178"/>
            <a:chOff x="6420580" y="3613744"/>
            <a:chExt cx="2605087" cy="2633165"/>
          </a:xfrm>
          <a:solidFill>
            <a:srgbClr val="5EBFED"/>
          </a:solidFill>
        </p:grpSpPr>
        <p:sp>
          <p:nvSpPr>
            <p:cNvPr id="8" name="Ellipse 7">
              <a:extLst>
                <a:ext uri="{FF2B5EF4-FFF2-40B4-BE49-F238E27FC236}">
                  <a16:creationId xmlns:a16="http://schemas.microsoft.com/office/drawing/2014/main" id="{FA17400A-F55E-FD19-249F-CE01E51FDEDA}"/>
                </a:ext>
              </a:extLst>
            </p:cNvPr>
            <p:cNvSpPr/>
            <p:nvPr/>
          </p:nvSpPr>
          <p:spPr>
            <a:xfrm rot="16200000">
              <a:off x="8103386" y="5327765"/>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9" name="Rectangle 8">
              <a:extLst>
                <a:ext uri="{FF2B5EF4-FFF2-40B4-BE49-F238E27FC236}">
                  <a16:creationId xmlns:a16="http://schemas.microsoft.com/office/drawing/2014/main" id="{9179C6DE-5207-482E-3D26-92D74C7652BB}"/>
                </a:ext>
              </a:extLst>
            </p:cNvPr>
            <p:cNvSpPr/>
            <p:nvPr/>
          </p:nvSpPr>
          <p:spPr>
            <a:xfrm rot="16200000">
              <a:off x="7470299" y="4231332"/>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C786CD7-5357-489B-C237-306FA3210484}"/>
                </a:ext>
              </a:extLst>
            </p:cNvPr>
            <p:cNvSpPr/>
            <p:nvPr/>
          </p:nvSpPr>
          <p:spPr>
            <a:xfrm>
              <a:off x="6420580" y="3616880"/>
              <a:ext cx="903642" cy="93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 </a:t>
              </a:r>
            </a:p>
          </p:txBody>
        </p:sp>
        <p:sp>
          <p:nvSpPr>
            <p:cNvPr id="12" name="Rectangle 11">
              <a:extLst>
                <a:ext uri="{FF2B5EF4-FFF2-40B4-BE49-F238E27FC236}">
                  <a16:creationId xmlns:a16="http://schemas.microsoft.com/office/drawing/2014/main" id="{C4372BEE-B702-7BEA-DD04-6FCD3486C62C}"/>
                </a:ext>
              </a:extLst>
            </p:cNvPr>
            <p:cNvSpPr/>
            <p:nvPr/>
          </p:nvSpPr>
          <p:spPr>
            <a:xfrm>
              <a:off x="6849574" y="3613744"/>
              <a:ext cx="2172956" cy="9377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 name="Image 11">
            <a:extLst>
              <a:ext uri="{FF2B5EF4-FFF2-40B4-BE49-F238E27FC236}">
                <a16:creationId xmlns:a16="http://schemas.microsoft.com/office/drawing/2014/main" id="{093012FA-8A73-528B-B8B6-93A4DAE15CFC}"/>
              </a:ext>
            </a:extLst>
          </p:cNvPr>
          <p:cNvPicPr>
            <a:picLocks noGrp="1" noChangeAspect="1"/>
          </p:cNvPicPr>
          <p:nvPr>
            <p:ph idx="1"/>
          </p:nvPr>
        </p:nvPicPr>
        <p:blipFill>
          <a:blip r:embed="rId5"/>
          <a:stretch>
            <a:fillRect/>
          </a:stretch>
        </p:blipFill>
        <p:spPr>
          <a:xfrm>
            <a:off x="838200" y="1758766"/>
            <a:ext cx="10515600" cy="3935781"/>
          </a:xfrm>
        </p:spPr>
      </p:pic>
    </p:spTree>
    <p:extLst>
      <p:ext uri="{BB962C8B-B14F-4D97-AF65-F5344CB8AC3E}">
        <p14:creationId xmlns:p14="http://schemas.microsoft.com/office/powerpoint/2010/main" val="1380909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2DFC1-BE78-DEF8-E307-AB5FCF4DCE4A}"/>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5F6F83AD-A7C5-21A5-84FD-02A2D5E254B4}"/>
              </a:ext>
            </a:extLst>
          </p:cNvPr>
          <p:cNvGrpSpPr/>
          <p:nvPr/>
        </p:nvGrpSpPr>
        <p:grpSpPr>
          <a:xfrm>
            <a:off x="2158408" y="1063254"/>
            <a:ext cx="7919999" cy="4349466"/>
            <a:chOff x="2547795" y="1302057"/>
            <a:chExt cx="6952680" cy="3694519"/>
          </a:xfrm>
        </p:grpSpPr>
        <p:sp>
          <p:nvSpPr>
            <p:cNvPr id="4" name="Espace réservé du texte 3">
              <a:extLst>
                <a:ext uri="{FF2B5EF4-FFF2-40B4-BE49-F238E27FC236}">
                  <a16:creationId xmlns:a16="http://schemas.microsoft.com/office/drawing/2014/main" id="{76A67644-7516-9E71-FB4D-4C535ECC5EBE}"/>
                </a:ext>
              </a:extLst>
            </p:cNvPr>
            <p:cNvSpPr txBox="1">
              <a:spLocks/>
            </p:cNvSpPr>
            <p:nvPr/>
          </p:nvSpPr>
          <p:spPr>
            <a:xfrm>
              <a:off x="2547795" y="1302057"/>
              <a:ext cx="6952680" cy="1071038"/>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4800" b="1">
                  <a:solidFill>
                    <a:srgbClr val="5EC0EE"/>
                  </a:solidFill>
                  <a:latin typeface="Calibri Light" panose="020F0302020204030204" pitchFamily="34" charset="0"/>
                  <a:cs typeface="Calibri Light" panose="020F0302020204030204" pitchFamily="34" charset="0"/>
                </a:rPr>
                <a:t>Avez-vous des questions ?</a:t>
              </a:r>
            </a:p>
          </p:txBody>
        </p:sp>
        <p:pic>
          <p:nvPicPr>
            <p:cNvPr id="5" name="Image 4">
              <a:extLst>
                <a:ext uri="{FF2B5EF4-FFF2-40B4-BE49-F238E27FC236}">
                  <a16:creationId xmlns:a16="http://schemas.microsoft.com/office/drawing/2014/main" id="{47042534-6F6C-08BC-273F-76FFF8864EEA}"/>
                </a:ext>
              </a:extLst>
            </p:cNvPr>
            <p:cNvPicPr>
              <a:picLocks noChangeAspect="1"/>
            </p:cNvPicPr>
            <p:nvPr/>
          </p:nvPicPr>
          <p:blipFill>
            <a:blip r:embed="rId2"/>
            <a:stretch>
              <a:fillRect/>
            </a:stretch>
          </p:blipFill>
          <p:spPr>
            <a:xfrm>
              <a:off x="4267295" y="2611771"/>
              <a:ext cx="2731403" cy="2384805"/>
            </a:xfrm>
            <a:prstGeom prst="rect">
              <a:avLst/>
            </a:prstGeom>
          </p:spPr>
        </p:pic>
      </p:grpSp>
      <p:pic>
        <p:nvPicPr>
          <p:cNvPr id="6" name="Image 12">
            <a:extLst>
              <a:ext uri="{FF2B5EF4-FFF2-40B4-BE49-F238E27FC236}">
                <a16:creationId xmlns:a16="http://schemas.microsoft.com/office/drawing/2014/main" id="{45E30D0E-E3BF-A854-FCA0-FBF42719F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129" y="6262668"/>
            <a:ext cx="5619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Une image contenant texte, Police, Graphique, logo&#10;&#10;Le contenu généré par l’IA peut être incorrect.">
            <a:extLst>
              <a:ext uri="{FF2B5EF4-FFF2-40B4-BE49-F238E27FC236}">
                <a16:creationId xmlns:a16="http://schemas.microsoft.com/office/drawing/2014/main" id="{24411202-8ED2-672D-6693-C173D11C5F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spTree>
    <p:extLst>
      <p:ext uri="{BB962C8B-B14F-4D97-AF65-F5344CB8AC3E}">
        <p14:creationId xmlns:p14="http://schemas.microsoft.com/office/powerpoint/2010/main" val="33917384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capture d’écran, Police, conception&#10;&#10;Le contenu généré par l’IA peut être incorrect.">
            <a:extLst>
              <a:ext uri="{FF2B5EF4-FFF2-40B4-BE49-F238E27FC236}">
                <a16:creationId xmlns:a16="http://schemas.microsoft.com/office/drawing/2014/main" id="{0AD910DB-FCC4-9815-1E7D-2D2C38F8D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3948" y="950207"/>
            <a:ext cx="6134655" cy="5913706"/>
          </a:xfrm>
          <a:prstGeom prst="rect">
            <a:avLst/>
          </a:prstGeom>
        </p:spPr>
      </p:pic>
      <p:pic>
        <p:nvPicPr>
          <p:cNvPr id="2" name="Image 1" descr="Une image contenant texte, Police, Graphique, logo&#10;&#10;Le contenu généré par l’IA peut être incorrect.">
            <a:extLst>
              <a:ext uri="{FF2B5EF4-FFF2-40B4-BE49-F238E27FC236}">
                <a16:creationId xmlns:a16="http://schemas.microsoft.com/office/drawing/2014/main" id="{4304593B-2797-6755-6AF5-66053AABC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18" y="6166463"/>
            <a:ext cx="413627" cy="505185"/>
          </a:xfrm>
          <a:prstGeom prst="rect">
            <a:avLst/>
          </a:prstGeom>
        </p:spPr>
      </p:pic>
    </p:spTree>
    <p:extLst>
      <p:ext uri="{BB962C8B-B14F-4D97-AF65-F5344CB8AC3E}">
        <p14:creationId xmlns:p14="http://schemas.microsoft.com/office/powerpoint/2010/main" val="9119097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157A29B-C83E-E20E-BE87-AF7A7B2F3E00}"/>
              </a:ext>
            </a:extLst>
          </p:cNvPr>
          <p:cNvSpPr txBox="1"/>
          <p:nvPr/>
        </p:nvSpPr>
        <p:spPr>
          <a:xfrm>
            <a:off x="1205786" y="4836016"/>
            <a:ext cx="10134062" cy="938719"/>
          </a:xfrm>
          <a:prstGeom prst="rect">
            <a:avLst/>
          </a:prstGeom>
          <a:noFill/>
        </p:spPr>
        <p:txBody>
          <a:bodyPr wrap="square">
            <a:spAutoFit/>
          </a:bodyPr>
          <a:lstStyle/>
          <a:p>
            <a:pPr algn="just"/>
            <a:r>
              <a:rPr lang="fr-FR" sz="1100" i="1">
                <a:effectLst/>
                <a:latin typeface="Calibri" panose="020F0502020204030204" pitchFamily="34" charset="0"/>
                <a:ea typeface="Calibri" panose="020F0502020204030204" pitchFamily="34" charset="0"/>
              </a:rPr>
              <a:t>Le présent document demeure la propriété de Citeo/Adelphe. Il est transmis à titre purement informatif et n’a pas valeur d’avis ou de recommandation technique et/ou juridique. Bien que tous les efforts aient été consentis pour s'assurer que les informations contenues dans ce document sont correctes et à jour, Citeo/Adelphe décline toute responsabilité pour toute erreur ou omission. Citeo/Adelphe ne garantit ni la pérennité ni l’exhaustivité des informations contenues dans ce document, au regard notamment, des évolutions et interprétations réglementaires en vigueur, de l’état de l’art et des dispositifs des REP Emballages ménagers et Papier graphique. A ce titre, le détenteur reste seul responsable de l’utilisation de ce document.</a:t>
            </a:r>
            <a:endParaRPr lang="fr-FR" sz="1100">
              <a:effectLst/>
              <a:latin typeface="Calibri" panose="020F0502020204030204" pitchFamily="34" charset="0"/>
              <a:ea typeface="Calibri" panose="020F0502020204030204" pitchFamily="34" charset="0"/>
            </a:endParaRPr>
          </a:p>
        </p:txBody>
      </p:sp>
      <p:pic>
        <p:nvPicPr>
          <p:cNvPr id="4" name="Image 8">
            <a:extLst>
              <a:ext uri="{FF2B5EF4-FFF2-40B4-BE49-F238E27FC236}">
                <a16:creationId xmlns:a16="http://schemas.microsoft.com/office/drawing/2014/main" id="{AC898F60-CE80-91C2-107E-7D164B41F5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2135" y="1850065"/>
            <a:ext cx="4652887" cy="2143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descr="Une image contenant texte, Police, Graphique, logo&#10;&#10;Le contenu généré par l’IA peut être incorrect.">
            <a:extLst>
              <a:ext uri="{FF2B5EF4-FFF2-40B4-BE49-F238E27FC236}">
                <a16:creationId xmlns:a16="http://schemas.microsoft.com/office/drawing/2014/main" id="{ABA1C754-BD25-544A-71F4-30C06DA2BA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2963" y="1992047"/>
            <a:ext cx="1522714" cy="1859773"/>
          </a:xfrm>
          <a:prstGeom prst="rect">
            <a:avLst/>
          </a:prstGeom>
        </p:spPr>
      </p:pic>
    </p:spTree>
    <p:extLst>
      <p:ext uri="{BB962C8B-B14F-4D97-AF65-F5344CB8AC3E}">
        <p14:creationId xmlns:p14="http://schemas.microsoft.com/office/powerpoint/2010/main" val="562073457"/>
      </p:ext>
    </p:extLst>
  </p:cSld>
  <p:clrMapOvr>
    <a:masterClrMapping/>
  </p:clrMapOvr>
  <p:transition spd="med">
    <p:wipe/>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1221dee-5606-43d8-9b03-0e1c61c53ea5" xsi:nil="true"/>
    <lcf76f155ced4ddcb4097134ff3c332f xmlns="c30b790a-164a-4a27-80e7-afb1cf9940e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5F2EE101292C740B25DAAF2D267C100" ma:contentTypeVersion="23" ma:contentTypeDescription="Crée un document." ma:contentTypeScope="" ma:versionID="de34d44958f208c22fb7a711ca5c12e9">
  <xsd:schema xmlns:xsd="http://www.w3.org/2001/XMLSchema" xmlns:xs="http://www.w3.org/2001/XMLSchema" xmlns:p="http://schemas.microsoft.com/office/2006/metadata/properties" xmlns:ns2="81221dee-5606-43d8-9b03-0e1c61c53ea5" xmlns:ns3="c30b790a-164a-4a27-80e7-afb1cf9940e1" targetNamespace="http://schemas.microsoft.com/office/2006/metadata/properties" ma:root="true" ma:fieldsID="8013215138dd2d509583088566b07f3b" ns2:_="" ns3:_="">
    <xsd:import namespace="81221dee-5606-43d8-9b03-0e1c61c53ea5"/>
    <xsd:import namespace="c30b790a-164a-4a27-80e7-afb1cf9940e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2:TaxCatchAll"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221dee-5606-43d8-9b03-0e1c61c53ea5"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f60a5531-2e20-42ac-85a7-b27f752f3208}" ma:internalName="TaxCatchAll" ma:showField="CatchAllData" ma:web="81221dee-5606-43d8-9b03-0e1c61c53ea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b790a-164a-4a27-80e7-afb1cf9940e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Balises d’images" ma:readOnly="false" ma:fieldId="{5cf76f15-5ced-4ddc-b409-7134ff3c332f}" ma:taxonomyMulti="true" ma:sspId="594a083a-1e22-4320-a76d-dcd5c55a697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8CDDE6-4ADA-4078-BBFB-2E1BE4FC6029}">
  <ds:schemaRefs>
    <ds:schemaRef ds:uri="http://schemas.microsoft.com/sharepoint/v3/contenttype/forms"/>
  </ds:schemaRefs>
</ds:datastoreItem>
</file>

<file path=customXml/itemProps2.xml><?xml version="1.0" encoding="utf-8"?>
<ds:datastoreItem xmlns:ds="http://schemas.openxmlformats.org/officeDocument/2006/customXml" ds:itemID="{A0A3C0DA-7624-4321-913E-E027FE992F49}">
  <ds:schemaRefs>
    <ds:schemaRef ds:uri="81221dee-5606-43d8-9b03-0e1c61c53ea5"/>
    <ds:schemaRef ds:uri="c30b790a-164a-4a27-80e7-afb1cf9940e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946C3F2-64B7-451D-A044-13274D4B54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221dee-5606-43d8-9b03-0e1c61c53ea5"/>
    <ds:schemaRef ds:uri="c30b790a-164a-4a27-80e7-afb1cf9940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Grand écran</PresentationFormat>
  <Slides>61</Slides>
  <Notes>11</Notes>
  <HiddenSlides>0</HiddenSlides>
  <ScaleCrop>false</ScaleCrop>
  <HeadingPairs>
    <vt:vector size="4" baseType="variant">
      <vt:variant>
        <vt:lpstr>Thème</vt:lpstr>
      </vt:variant>
      <vt:variant>
        <vt:i4>2</vt:i4>
      </vt:variant>
      <vt:variant>
        <vt:lpstr>Titres des diapositives</vt:lpstr>
      </vt:variant>
      <vt:variant>
        <vt:i4>61</vt:i4>
      </vt:variant>
    </vt:vector>
  </HeadingPairs>
  <TitlesOfParts>
    <vt:vector size="63" baseType="lpstr">
      <vt:lpstr>Thème Office</vt:lpstr>
      <vt:lpstr>1_Thème Office</vt:lpstr>
      <vt:lpstr>Présentation PowerPoint</vt:lpstr>
      <vt:lpstr>Présentation PowerPoint</vt:lpstr>
      <vt:lpstr>Présentation PowerPoint</vt:lpstr>
      <vt:lpstr>01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Écoconcevoir : c’est quoi ? </vt:lpstr>
      <vt:lpstr>Écoconcevoir : un équilibre à atteindre</vt:lpstr>
      <vt:lpstr>Écoconcevoir : 4 piliers </vt:lpstr>
      <vt:lpstr>Écoconcevoir : via une approche cycle de vie</vt:lpstr>
      <vt:lpstr>Écoconcevoir : pourquoi ? </vt:lpstr>
      <vt:lpstr>Focus plan de prévention et d’écoconception</vt:lpstr>
      <vt:lpstr>Réduire</vt:lpstr>
      <vt:lpstr>5 leviers rupturistes </vt:lpstr>
      <vt:lpstr>Présentation PowerPoint</vt:lpstr>
      <vt:lpstr>Présentation PowerPoint</vt:lpstr>
      <vt:lpstr>Recycler</vt:lpstr>
      <vt:lpstr>Leviers et filières de recyclage</vt:lpstr>
      <vt:lpstr>Les ressources recyclabilité </vt:lpstr>
      <vt:lpstr>Les ressources recyclabilité </vt:lpstr>
      <vt:lpstr>Présentation PowerPoint</vt:lpstr>
      <vt:lpstr>Présentation PowerPoint</vt:lpstr>
      <vt:lpstr>A vous de jouer !</vt:lpstr>
      <vt:lpstr>Présentation PowerPoint</vt:lpstr>
      <vt:lpstr>Présentation PowerPoint</vt:lpstr>
      <vt:lpstr>Présentation PowerPoint</vt:lpstr>
      <vt:lpstr>Présentation PowerPoint</vt:lpstr>
      <vt:lpstr>Un diag, c’est quoi ? </vt:lpstr>
      <vt:lpstr>3 étapes</vt:lpstr>
      <vt:lpstr>5 diagnostics en 2025</vt:lpstr>
      <vt:lpstr>Comment candidater ? </vt:lpstr>
      <vt:lpstr>Présentation PowerPoint</vt:lpstr>
      <vt:lpstr>Présentation PowerPoint</vt:lpstr>
      <vt:lpstr>Présentation PowerPoint</vt:lpstr>
      <vt:lpstr>Présentation PowerPoint</vt:lpstr>
      <vt:lpstr>Campagne nationale</vt:lpstr>
      <vt:lpstr>AAP en cours : Encore plus de Réemploi </vt:lpstr>
      <vt:lpstr>Projets attendus</vt:lpstr>
      <vt:lpstr>Présentation PowerPoint</vt:lpstr>
      <vt:lpstr>Présentation PowerPoint</vt:lpstr>
      <vt:lpstr>Présentation PowerPoint</vt:lpstr>
      <vt:lpstr>Présentation PowerPoint</vt:lpstr>
      <vt:lpstr>Réflexe portail Client</vt:lpstr>
      <vt:lpstr>LESS</vt:lpstr>
      <vt:lpstr>TREE</vt:lpstr>
      <vt:lpstr>Se former en autonomie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CHARVET Elise</dc:creator>
  <cp:revision>259</cp:revision>
  <dcterms:created xsi:type="dcterms:W3CDTF">2024-08-28T08:16:20Z</dcterms:created>
  <dcterms:modified xsi:type="dcterms:W3CDTF">2025-05-26T07:21:38Z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0x01010075F2EE101292C740B25DAAF2D267C100</vt:lpwstr>
  </property>
  <property fmtid="{D5CDD505-2E9C-101B-9397-08002B2CF9AE}" pid="3" name="MediaServiceImageTags">
    <vt:lpwstr/>
  </property>
</Properties>
</file>