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7.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9.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3"/>
    <p:sldMasterId id="2147483660" r:id="rId4"/>
    <p:sldMasterId id="2147483675" r:id="rId5"/>
    <p:sldMasterId id="2147483691" r:id="rId6"/>
    <p:sldMasterId id="2147483680" r:id="rId7"/>
    <p:sldMasterId id="2147483702" r:id="rId8"/>
    <p:sldMasterId id="2147483713" r:id="rId9"/>
    <p:sldMasterId id="2147483719" r:id="rId10"/>
    <p:sldMasterId id="2147483727" r:id="rId11"/>
    <p:sldMasterId id="2147483737" r:id="rId12"/>
  </p:sldMasterIdLst>
  <p:notesMasterIdLst>
    <p:notesMasterId r:id="rId19"/>
  </p:notesMasterIdLst>
  <p:sldIdLst>
    <p:sldId id="267" r:id="rId13"/>
    <p:sldId id="3570" r:id="rId14"/>
    <p:sldId id="3572" r:id="rId15"/>
    <p:sldId id="471" r:id="rId16"/>
    <p:sldId id="857" r:id="rId17"/>
    <p:sldId id="355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4F4"/>
    <a:srgbClr val="272851"/>
    <a:srgbClr val="EC6C3F"/>
    <a:srgbClr val="9192AA"/>
    <a:srgbClr val="EEAE98"/>
    <a:srgbClr val="6822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5"/>
    <p:restoredTop sz="96327"/>
  </p:normalViewPr>
  <p:slideViewPr>
    <p:cSldViewPr snapToGrid="0" snapToObjects="1">
      <p:cViewPr varScale="1">
        <p:scale>
          <a:sx n="64" d="100"/>
          <a:sy n="64" d="100"/>
        </p:scale>
        <p:origin x="7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Master" Target="slideMasters/slideMaster5.xml"/><Relationship Id="rId12" Type="http://schemas.openxmlformats.org/officeDocument/2006/relationships/slideMaster" Target="slideMasters/slideMaster10.xml"/><Relationship Id="rId17" Type="http://schemas.openxmlformats.org/officeDocument/2006/relationships/slide" Target="slides/slide5.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5"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tableStyles" Target="tableStyles.xml"/><Relationship Id="rId10" Type="http://schemas.openxmlformats.org/officeDocument/2006/relationships/slideMaster" Target="slideMasters/slideMaster8.xml"/><Relationship Id="rId19"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838EE5-8818-49E7-B562-72B79DDF734C}" type="datetimeFigureOut">
              <a:rPr lang="fr-FR" smtClean="0"/>
              <a:t>21/06/2024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1E358B-D365-4A87-A1A6-815A69A13C59}" type="slidenum">
              <a:rPr lang="fr-FR" smtClean="0"/>
              <a:t>‹N°›</a:t>
            </a:fld>
            <a:endParaRPr lang="fr-FR"/>
          </a:p>
        </p:txBody>
      </p:sp>
    </p:spTree>
    <p:extLst>
      <p:ext uri="{BB962C8B-B14F-4D97-AF65-F5344CB8AC3E}">
        <p14:creationId xmlns:p14="http://schemas.microsoft.com/office/powerpoint/2010/main" val="406735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24.emf"/><Relationship Id="rId4" Type="http://schemas.openxmlformats.org/officeDocument/2006/relationships/image" Target="../media/image23.emf"/></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g"/><Relationship Id="rId18" Type="http://schemas.openxmlformats.org/officeDocument/2006/relationships/image" Target="../media/image40.jpg"/><Relationship Id="rId26" Type="http://schemas.openxmlformats.org/officeDocument/2006/relationships/image" Target="../media/image48.png"/><Relationship Id="rId3" Type="http://schemas.openxmlformats.org/officeDocument/2006/relationships/image" Target="../media/image25.emf"/><Relationship Id="rId21" Type="http://schemas.openxmlformats.org/officeDocument/2006/relationships/image" Target="../media/image43.png"/><Relationship Id="rId7" Type="http://schemas.openxmlformats.org/officeDocument/2006/relationships/image" Target="../media/image29.jpg"/><Relationship Id="rId12" Type="http://schemas.openxmlformats.org/officeDocument/2006/relationships/image" Target="../media/image34.png"/><Relationship Id="rId17" Type="http://schemas.openxmlformats.org/officeDocument/2006/relationships/image" Target="../media/image39.gif"/><Relationship Id="rId25" Type="http://schemas.openxmlformats.org/officeDocument/2006/relationships/image" Target="../media/image47.png"/><Relationship Id="rId2" Type="http://schemas.openxmlformats.org/officeDocument/2006/relationships/image" Target="../media/image2.png"/><Relationship Id="rId16" Type="http://schemas.openxmlformats.org/officeDocument/2006/relationships/image" Target="../media/image38.jp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Master" Target="../slideMasters/slideMaster3.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svg"/><Relationship Id="rId15" Type="http://schemas.openxmlformats.org/officeDocument/2006/relationships/image" Target="../media/image37.png"/><Relationship Id="rId23" Type="http://schemas.openxmlformats.org/officeDocument/2006/relationships/image" Target="../media/image45.jpg"/><Relationship Id="rId28" Type="http://schemas.openxmlformats.org/officeDocument/2006/relationships/image" Target="../media/image50.png"/><Relationship Id="rId10" Type="http://schemas.openxmlformats.org/officeDocument/2006/relationships/image" Target="../media/image32.jp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jpg"/><Relationship Id="rId27" Type="http://schemas.openxmlformats.org/officeDocument/2006/relationships/image" Target="../media/image49.png"/><Relationship Id="rId30" Type="http://schemas.openxmlformats.org/officeDocument/2006/relationships/image" Target="../media/image5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5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5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Master" Target="../slideMasters/slideMaster6.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Master" Target="../slideMasters/slideMaster6.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png"/><Relationship Id="rId1" Type="http://schemas.openxmlformats.org/officeDocument/2006/relationships/slideMaster" Target="../slideMasters/slideMaster7.xml"/><Relationship Id="rId5" Type="http://schemas.openxmlformats.org/officeDocument/2006/relationships/image" Target="../media/image24.emf"/><Relationship Id="rId4" Type="http://schemas.openxmlformats.org/officeDocument/2006/relationships/image" Target="../media/image23.emf"/></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g"/><Relationship Id="rId18" Type="http://schemas.openxmlformats.org/officeDocument/2006/relationships/image" Target="../media/image40.jpg"/><Relationship Id="rId26" Type="http://schemas.openxmlformats.org/officeDocument/2006/relationships/image" Target="../media/image48.png"/><Relationship Id="rId3" Type="http://schemas.openxmlformats.org/officeDocument/2006/relationships/image" Target="../media/image25.emf"/><Relationship Id="rId21" Type="http://schemas.openxmlformats.org/officeDocument/2006/relationships/image" Target="../media/image43.png"/><Relationship Id="rId7" Type="http://schemas.openxmlformats.org/officeDocument/2006/relationships/image" Target="../media/image29.jpg"/><Relationship Id="rId12" Type="http://schemas.openxmlformats.org/officeDocument/2006/relationships/image" Target="../media/image34.png"/><Relationship Id="rId17" Type="http://schemas.openxmlformats.org/officeDocument/2006/relationships/image" Target="../media/image39.gif"/><Relationship Id="rId25" Type="http://schemas.openxmlformats.org/officeDocument/2006/relationships/image" Target="../media/image47.png"/><Relationship Id="rId2" Type="http://schemas.openxmlformats.org/officeDocument/2006/relationships/image" Target="../media/image2.png"/><Relationship Id="rId16" Type="http://schemas.openxmlformats.org/officeDocument/2006/relationships/image" Target="../media/image38.jp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Master" Target="../slideMasters/slideMaster7.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svg"/><Relationship Id="rId15" Type="http://schemas.openxmlformats.org/officeDocument/2006/relationships/image" Target="../media/image37.png"/><Relationship Id="rId23" Type="http://schemas.openxmlformats.org/officeDocument/2006/relationships/image" Target="../media/image45.jpg"/><Relationship Id="rId28" Type="http://schemas.openxmlformats.org/officeDocument/2006/relationships/image" Target="../media/image50.png"/><Relationship Id="rId10" Type="http://schemas.openxmlformats.org/officeDocument/2006/relationships/image" Target="../media/image32.jp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jpg"/><Relationship Id="rId27" Type="http://schemas.openxmlformats.org/officeDocument/2006/relationships/image" Target="../media/image49.png"/><Relationship Id="rId30" Type="http://schemas.openxmlformats.org/officeDocument/2006/relationships/image" Target="../media/image5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2.png"/><Relationship Id="rId1" Type="http://schemas.openxmlformats.org/officeDocument/2006/relationships/slideMaster" Target="../slideMasters/slideMaster8.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24.emf"/><Relationship Id="rId4" Type="http://schemas.openxmlformats.org/officeDocument/2006/relationships/image" Target="../media/image23.emf"/></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g"/><Relationship Id="rId18" Type="http://schemas.openxmlformats.org/officeDocument/2006/relationships/image" Target="../media/image40.jpg"/><Relationship Id="rId26" Type="http://schemas.openxmlformats.org/officeDocument/2006/relationships/image" Target="../media/image48.png"/><Relationship Id="rId3" Type="http://schemas.openxmlformats.org/officeDocument/2006/relationships/image" Target="../media/image25.emf"/><Relationship Id="rId21" Type="http://schemas.openxmlformats.org/officeDocument/2006/relationships/image" Target="../media/image43.png"/><Relationship Id="rId7" Type="http://schemas.openxmlformats.org/officeDocument/2006/relationships/image" Target="../media/image29.jpg"/><Relationship Id="rId12" Type="http://schemas.openxmlformats.org/officeDocument/2006/relationships/image" Target="../media/image34.png"/><Relationship Id="rId17" Type="http://schemas.openxmlformats.org/officeDocument/2006/relationships/image" Target="../media/image39.gif"/><Relationship Id="rId25" Type="http://schemas.openxmlformats.org/officeDocument/2006/relationships/image" Target="../media/image47.png"/><Relationship Id="rId2" Type="http://schemas.openxmlformats.org/officeDocument/2006/relationships/image" Target="../media/image2.png"/><Relationship Id="rId16" Type="http://schemas.openxmlformats.org/officeDocument/2006/relationships/image" Target="../media/image38.jp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Master" Target="../slideMasters/slideMaster8.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svg"/><Relationship Id="rId15" Type="http://schemas.openxmlformats.org/officeDocument/2006/relationships/image" Target="../media/image37.png"/><Relationship Id="rId23" Type="http://schemas.openxmlformats.org/officeDocument/2006/relationships/image" Target="../media/image45.jpg"/><Relationship Id="rId28" Type="http://schemas.openxmlformats.org/officeDocument/2006/relationships/image" Target="../media/image50.png"/><Relationship Id="rId10" Type="http://schemas.openxmlformats.org/officeDocument/2006/relationships/image" Target="../media/image32.jp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jpg"/><Relationship Id="rId27" Type="http://schemas.openxmlformats.org/officeDocument/2006/relationships/image" Target="../media/image49.png"/><Relationship Id="rId30" Type="http://schemas.openxmlformats.org/officeDocument/2006/relationships/image" Target="../media/image5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Master" Target="../slideMasters/slideMaster9.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0.emf"/></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Master" Target="../slideMasters/slideMaster9.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Master" Target="../slideMasters/slideMaster10.xml"/><Relationship Id="rId5" Type="http://schemas.openxmlformats.org/officeDocument/2006/relationships/image" Target="../media/image13.png"/><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classiq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52CC67-3533-1542-ABEE-3AE5473F5B44}"/>
              </a:ext>
            </a:extLst>
          </p:cNvPr>
          <p:cNvSpPr/>
          <p:nvPr userDrawn="1"/>
        </p:nvSpPr>
        <p:spPr>
          <a:xfrm>
            <a:off x="-15765" y="-15766"/>
            <a:ext cx="12240000"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descr="Une image contenant dessin&#10;&#10;Description générée automatiquement">
            <a:extLst>
              <a:ext uri="{FF2B5EF4-FFF2-40B4-BE49-F238E27FC236}">
                <a16:creationId xmlns:a16="http://schemas.microsoft.com/office/drawing/2014/main" id="{BC6AF2F6-D4B1-814D-B690-7CC26BD63E95}"/>
              </a:ext>
            </a:extLst>
          </p:cNvPr>
          <p:cNvPicPr>
            <a:picLocks noChangeAspect="1"/>
          </p:cNvPicPr>
          <p:nvPr userDrawn="1"/>
        </p:nvPicPr>
        <p:blipFill rotWithShape="1">
          <a:blip r:embed="rId2"/>
          <a:srcRect t="25320"/>
          <a:stretch/>
        </p:blipFill>
        <p:spPr>
          <a:xfrm>
            <a:off x="1229044" y="0"/>
            <a:ext cx="9619834" cy="6858000"/>
          </a:xfrm>
          <a:prstGeom prst="rect">
            <a:avLst/>
          </a:prstGeom>
        </p:spPr>
      </p:pic>
      <p:pic>
        <p:nvPicPr>
          <p:cNvPr id="9" name="Image 8">
            <a:extLst>
              <a:ext uri="{FF2B5EF4-FFF2-40B4-BE49-F238E27FC236}">
                <a16:creationId xmlns:a16="http://schemas.microsoft.com/office/drawing/2014/main" id="{5546A872-AED3-5E44-942A-C92F7C0931E8}"/>
              </a:ext>
            </a:extLst>
          </p:cNvPr>
          <p:cNvPicPr>
            <a:picLocks noChangeAspect="1"/>
          </p:cNvPicPr>
          <p:nvPr userDrawn="1"/>
        </p:nvPicPr>
        <p:blipFill>
          <a:blip r:embed="rId3"/>
          <a:stretch>
            <a:fillRect/>
          </a:stretch>
        </p:blipFill>
        <p:spPr>
          <a:xfrm>
            <a:off x="11245401" y="5670336"/>
            <a:ext cx="469900" cy="50800"/>
          </a:xfrm>
          <a:prstGeom prst="rect">
            <a:avLst/>
          </a:prstGeom>
        </p:spPr>
      </p:pic>
      <p:sp>
        <p:nvSpPr>
          <p:cNvPr id="13" name="Titre 12">
            <a:extLst>
              <a:ext uri="{FF2B5EF4-FFF2-40B4-BE49-F238E27FC236}">
                <a16:creationId xmlns:a16="http://schemas.microsoft.com/office/drawing/2014/main" id="{5427A57F-9911-C74E-BEA0-D53C1EE6DEB3}"/>
              </a:ext>
            </a:extLst>
          </p:cNvPr>
          <p:cNvSpPr>
            <a:spLocks noGrp="1"/>
          </p:cNvSpPr>
          <p:nvPr>
            <p:ph type="title" hasCustomPrompt="1"/>
          </p:nvPr>
        </p:nvSpPr>
        <p:spPr>
          <a:xfrm>
            <a:off x="1279878" y="4435145"/>
            <a:ext cx="10515600" cy="1131071"/>
          </a:xfrm>
          <a:prstGeom prst="rect">
            <a:avLst/>
          </a:prstGeom>
        </p:spPr>
        <p:txBody>
          <a:bodyPr>
            <a:normAutofit/>
          </a:bodyPr>
          <a:lstStyle>
            <a:lvl1pPr algn="r">
              <a:lnSpc>
                <a:spcPct val="100000"/>
              </a:lnSpc>
              <a:defRPr lang="fr-FR" sz="3600" b="1" kern="1200" dirty="0">
                <a:solidFill>
                  <a:schemeClr val="bg1"/>
                </a:solidFill>
                <a:latin typeface="+mn-lt"/>
                <a:ea typeface="+mn-ea"/>
                <a:cs typeface="+mn-cs"/>
              </a:defRPr>
            </a:lvl1pPr>
          </a:lstStyle>
          <a:p>
            <a:r>
              <a:rPr lang="fr-FR" dirty="0"/>
              <a:t>MODIFIER LE STYLE DU </a:t>
            </a:r>
            <a:br>
              <a:rPr lang="fr-FR" dirty="0"/>
            </a:br>
            <a:r>
              <a:rPr lang="fr-FR" dirty="0"/>
              <a:t>TITRE (EN CAPITALES)</a:t>
            </a:r>
          </a:p>
        </p:txBody>
      </p:sp>
      <p:sp>
        <p:nvSpPr>
          <p:cNvPr id="18" name="Espace réservé du texte 17">
            <a:extLst>
              <a:ext uri="{FF2B5EF4-FFF2-40B4-BE49-F238E27FC236}">
                <a16:creationId xmlns:a16="http://schemas.microsoft.com/office/drawing/2014/main" id="{45383FDC-5A54-3C42-B1EE-DD22C106DB67}"/>
              </a:ext>
            </a:extLst>
          </p:cNvPr>
          <p:cNvSpPr>
            <a:spLocks noGrp="1"/>
          </p:cNvSpPr>
          <p:nvPr>
            <p:ph type="body" sz="quarter" idx="10" hasCustomPrompt="1"/>
          </p:nvPr>
        </p:nvSpPr>
        <p:spPr>
          <a:xfrm>
            <a:off x="1279878" y="5825256"/>
            <a:ext cx="10515600" cy="645498"/>
          </a:xfrm>
          <a:prstGeom prst="rect">
            <a:avLst/>
          </a:prstGeom>
        </p:spPr>
        <p:txBody>
          <a:bodyPr>
            <a:normAutofit/>
          </a:bodyPr>
          <a:lstStyle>
            <a:lvl1pPr marL="0" indent="0" algn="r">
              <a:spcBef>
                <a:spcPts val="0"/>
              </a:spcBef>
              <a:buNone/>
              <a:defRPr sz="2000">
                <a:solidFill>
                  <a:schemeClr val="bg1"/>
                </a:solidFill>
              </a:defRPr>
            </a:lvl1pPr>
          </a:lstStyle>
          <a:p>
            <a:pPr lvl="0"/>
            <a:r>
              <a:rPr lang="fr-FR" dirty="0"/>
              <a:t>Modifier le style du sous-titre</a:t>
            </a:r>
          </a:p>
          <a:p>
            <a:pPr lvl="0"/>
            <a:r>
              <a:rPr lang="fr-FR" dirty="0"/>
              <a:t>(en minuscules)</a:t>
            </a:r>
          </a:p>
        </p:txBody>
      </p:sp>
      <p:pic>
        <p:nvPicPr>
          <p:cNvPr id="5" name="Image 4" descr="Une image contenant dessin&#10;&#10;Description générée automatiquement">
            <a:extLst>
              <a:ext uri="{FF2B5EF4-FFF2-40B4-BE49-F238E27FC236}">
                <a16:creationId xmlns:a16="http://schemas.microsoft.com/office/drawing/2014/main" id="{79AA7D32-0CA2-5D41-83BC-D3119BAE52C7}"/>
              </a:ext>
            </a:extLst>
          </p:cNvPr>
          <p:cNvPicPr>
            <a:picLocks noChangeAspect="1"/>
          </p:cNvPicPr>
          <p:nvPr userDrawn="1"/>
        </p:nvPicPr>
        <p:blipFill>
          <a:blip r:embed="rId4"/>
          <a:stretch>
            <a:fillRect/>
          </a:stretch>
        </p:blipFill>
        <p:spPr>
          <a:xfrm>
            <a:off x="170023" y="159568"/>
            <a:ext cx="1042416" cy="639218"/>
          </a:xfrm>
          <a:prstGeom prst="rect">
            <a:avLst/>
          </a:prstGeom>
        </p:spPr>
      </p:pic>
    </p:spTree>
    <p:extLst>
      <p:ext uri="{BB962C8B-B14F-4D97-AF65-F5344CB8AC3E}">
        <p14:creationId xmlns:p14="http://schemas.microsoft.com/office/powerpoint/2010/main" val="368396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de garde propa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1F3CA9-5FBF-9247-898E-67DB3B915967}"/>
              </a:ext>
            </a:extLst>
          </p:cNvPr>
          <p:cNvSpPr/>
          <p:nvPr userDrawn="1"/>
        </p:nvSpPr>
        <p:spPr>
          <a:xfrm>
            <a:off x="-73152" y="-15766"/>
            <a:ext cx="12277344" cy="4904758"/>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52BB2371-8131-0C46-928F-5C9D09B53C35}"/>
              </a:ext>
            </a:extLst>
          </p:cNvPr>
          <p:cNvPicPr>
            <a:picLocks noChangeAspect="1"/>
          </p:cNvPicPr>
          <p:nvPr userDrawn="1"/>
        </p:nvPicPr>
        <p:blipFill>
          <a:blip r:embed="rId2"/>
          <a:stretch>
            <a:fillRect/>
          </a:stretch>
        </p:blipFill>
        <p:spPr>
          <a:xfrm>
            <a:off x="11245401" y="5800110"/>
            <a:ext cx="469900" cy="50800"/>
          </a:xfrm>
          <a:prstGeom prst="rect">
            <a:avLst/>
          </a:prstGeom>
        </p:spPr>
      </p:pic>
      <p:pic>
        <p:nvPicPr>
          <p:cNvPr id="7" name="Image 6" descr="Une image contenant dessin&#10;&#10;Description générée automatiquement">
            <a:extLst>
              <a:ext uri="{FF2B5EF4-FFF2-40B4-BE49-F238E27FC236}">
                <a16:creationId xmlns:a16="http://schemas.microsoft.com/office/drawing/2014/main" id="{CCCCCD58-2CD3-D04B-800D-5BDF9C03B6D2}"/>
              </a:ext>
            </a:extLst>
          </p:cNvPr>
          <p:cNvPicPr>
            <a:picLocks noChangeAspect="1"/>
          </p:cNvPicPr>
          <p:nvPr userDrawn="1"/>
        </p:nvPicPr>
        <p:blipFill rotWithShape="1">
          <a:blip r:embed="rId3"/>
          <a:srcRect t="25320" b="21457"/>
          <a:stretch/>
        </p:blipFill>
        <p:spPr>
          <a:xfrm>
            <a:off x="1229044" y="0"/>
            <a:ext cx="9619834" cy="4887634"/>
          </a:xfrm>
          <a:prstGeom prst="rect">
            <a:avLst/>
          </a:prstGeom>
        </p:spPr>
      </p:pic>
      <p:sp>
        <p:nvSpPr>
          <p:cNvPr id="11" name="Espace réservé pour une image  11">
            <a:extLst>
              <a:ext uri="{FF2B5EF4-FFF2-40B4-BE49-F238E27FC236}">
                <a16:creationId xmlns:a16="http://schemas.microsoft.com/office/drawing/2014/main" id="{94BA77CC-2BD9-C54A-B7F7-6AB83D14EF4C}"/>
              </a:ext>
            </a:extLst>
          </p:cNvPr>
          <p:cNvSpPr>
            <a:spLocks noGrp="1" noChangeAspect="1"/>
          </p:cNvSpPr>
          <p:nvPr>
            <p:ph type="pic" sz="quarter" idx="11" hasCustomPrompt="1"/>
          </p:nvPr>
        </p:nvSpPr>
        <p:spPr>
          <a:xfrm>
            <a:off x="120456" y="5891030"/>
            <a:ext cx="843376" cy="852214"/>
          </a:xfrm>
          <a:prstGeom prst="rect">
            <a:avLst/>
          </a:prstGeom>
        </p:spPr>
        <p:txBody>
          <a:bodyPr anchor="ctr"/>
          <a:lstStyle>
            <a:lvl1pPr algn="ctr">
              <a:buNone/>
              <a:defRPr sz="1200" b="1">
                <a:solidFill>
                  <a:srgbClr val="9192AA"/>
                </a:solidFill>
              </a:defRPr>
            </a:lvl1pPr>
          </a:lstStyle>
          <a:p>
            <a:r>
              <a:rPr lang="fr-FR" dirty="0"/>
              <a:t>LOGO</a:t>
            </a:r>
          </a:p>
        </p:txBody>
      </p:sp>
      <p:sp>
        <p:nvSpPr>
          <p:cNvPr id="12" name="Espace réservé pour une image  11">
            <a:extLst>
              <a:ext uri="{FF2B5EF4-FFF2-40B4-BE49-F238E27FC236}">
                <a16:creationId xmlns:a16="http://schemas.microsoft.com/office/drawing/2014/main" id="{FA0E16B4-899F-0240-97FA-AC943048D6A4}"/>
              </a:ext>
            </a:extLst>
          </p:cNvPr>
          <p:cNvSpPr>
            <a:spLocks noGrp="1" noChangeAspect="1"/>
          </p:cNvSpPr>
          <p:nvPr>
            <p:ph type="pic" sz="quarter" idx="12" hasCustomPrompt="1"/>
          </p:nvPr>
        </p:nvSpPr>
        <p:spPr>
          <a:xfrm>
            <a:off x="1232704"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3" name="Espace réservé pour une image  11">
            <a:extLst>
              <a:ext uri="{FF2B5EF4-FFF2-40B4-BE49-F238E27FC236}">
                <a16:creationId xmlns:a16="http://schemas.microsoft.com/office/drawing/2014/main" id="{6FB5D7B1-A20B-9C47-91FA-E7E1D9DBEF29}"/>
              </a:ext>
            </a:extLst>
          </p:cNvPr>
          <p:cNvSpPr>
            <a:spLocks noGrp="1" noChangeAspect="1"/>
          </p:cNvSpPr>
          <p:nvPr>
            <p:ph type="pic" sz="quarter" idx="13" hasCustomPrompt="1"/>
          </p:nvPr>
        </p:nvSpPr>
        <p:spPr>
          <a:xfrm>
            <a:off x="2344952"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4" name="Espace réservé pour une image  11">
            <a:extLst>
              <a:ext uri="{FF2B5EF4-FFF2-40B4-BE49-F238E27FC236}">
                <a16:creationId xmlns:a16="http://schemas.microsoft.com/office/drawing/2014/main" id="{801F90ED-DDA3-EE4A-82A6-3D72702ED4CB}"/>
              </a:ext>
            </a:extLst>
          </p:cNvPr>
          <p:cNvSpPr>
            <a:spLocks noGrp="1" noChangeAspect="1"/>
          </p:cNvSpPr>
          <p:nvPr>
            <p:ph type="pic" sz="quarter" idx="14" hasCustomPrompt="1"/>
          </p:nvPr>
        </p:nvSpPr>
        <p:spPr>
          <a:xfrm>
            <a:off x="3457200"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5" name="Titre 14">
            <a:extLst>
              <a:ext uri="{FF2B5EF4-FFF2-40B4-BE49-F238E27FC236}">
                <a16:creationId xmlns:a16="http://schemas.microsoft.com/office/drawing/2014/main" id="{29A4BF69-8219-7A41-A781-8E33D80A0748}"/>
              </a:ext>
            </a:extLst>
          </p:cNvPr>
          <p:cNvSpPr>
            <a:spLocks noGrp="1"/>
          </p:cNvSpPr>
          <p:nvPr>
            <p:ph type="title" hasCustomPrompt="1"/>
          </p:nvPr>
        </p:nvSpPr>
        <p:spPr>
          <a:xfrm>
            <a:off x="588936" y="5200614"/>
            <a:ext cx="11206542" cy="378794"/>
          </a:xfrm>
          <a:prstGeom prst="rect">
            <a:avLst/>
          </a:prstGeom>
        </p:spPr>
        <p:txBody>
          <a:bodyPr>
            <a:normAutofit/>
          </a:bodyPr>
          <a:lstStyle>
            <a:lvl1pPr algn="r">
              <a:defRPr lang="fr-FR" sz="2400" b="1" kern="1200" dirty="0">
                <a:solidFill>
                  <a:srgbClr val="272851"/>
                </a:solidFill>
                <a:latin typeface="+mn-lt"/>
                <a:ea typeface="+mn-ea"/>
                <a:cs typeface="+mn-cs"/>
              </a:defRPr>
            </a:lvl1pPr>
          </a:lstStyle>
          <a:p>
            <a:r>
              <a:rPr lang="fr-FR" dirty="0"/>
              <a:t>MODIFIER LE STYLE DU TITRE (EN CAPITALES)</a:t>
            </a:r>
          </a:p>
        </p:txBody>
      </p:sp>
      <p:sp>
        <p:nvSpPr>
          <p:cNvPr id="18" name="Espace réservé du texte 17">
            <a:extLst>
              <a:ext uri="{FF2B5EF4-FFF2-40B4-BE49-F238E27FC236}">
                <a16:creationId xmlns:a16="http://schemas.microsoft.com/office/drawing/2014/main" id="{31A89DBC-C024-DA45-A0B8-7A55CF2D3774}"/>
              </a:ext>
            </a:extLst>
          </p:cNvPr>
          <p:cNvSpPr>
            <a:spLocks noGrp="1"/>
          </p:cNvSpPr>
          <p:nvPr>
            <p:ph type="body" sz="quarter" idx="15" hasCustomPrompt="1"/>
          </p:nvPr>
        </p:nvSpPr>
        <p:spPr>
          <a:xfrm>
            <a:off x="4773478" y="6029205"/>
            <a:ext cx="7022000" cy="378795"/>
          </a:xfrm>
          <a:prstGeom prst="rect">
            <a:avLst/>
          </a:prstGeom>
        </p:spPr>
        <p:txBody>
          <a:bodyPr>
            <a:normAutofit/>
          </a:bodyPr>
          <a:lstStyle>
            <a:lvl1pPr algn="r">
              <a:buNone/>
              <a:defRPr lang="fr-FR" sz="2000" kern="1200" dirty="0">
                <a:solidFill>
                  <a:srgbClr val="272851"/>
                </a:solidFill>
                <a:latin typeface="+mn-lt"/>
                <a:ea typeface="+mn-ea"/>
                <a:cs typeface="+mn-cs"/>
              </a:defRPr>
            </a:lvl1pPr>
            <a:lvl5pPr>
              <a:buNone/>
              <a:defRPr/>
            </a:lvl5pPr>
          </a:lstStyle>
          <a:p>
            <a:pPr lvl="0"/>
            <a:r>
              <a:rPr lang="fr-FR" dirty="0"/>
              <a:t>Modifier le sous-titre (en minuscules)</a:t>
            </a:r>
          </a:p>
        </p:txBody>
      </p:sp>
    </p:spTree>
    <p:extLst>
      <p:ext uri="{BB962C8B-B14F-4D97-AF65-F5344CB8AC3E}">
        <p14:creationId xmlns:p14="http://schemas.microsoft.com/office/powerpoint/2010/main" val="95174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A1C011-DB9D-2743-93C7-D1B22D11625F}"/>
              </a:ext>
            </a:extLst>
          </p:cNvPr>
          <p:cNvSpPr/>
          <p:nvPr userDrawn="1"/>
        </p:nvSpPr>
        <p:spPr>
          <a:xfrm>
            <a:off x="-73152" y="-19006"/>
            <a:ext cx="12277344"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EB9BED5B-9AC4-5444-8B7B-D70AF98D65D0}"/>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1" name="Image 10">
            <a:extLst>
              <a:ext uri="{FF2B5EF4-FFF2-40B4-BE49-F238E27FC236}">
                <a16:creationId xmlns:a16="http://schemas.microsoft.com/office/drawing/2014/main" id="{B57A321B-91CB-0647-8B0E-BE2C1057BFC9}"/>
              </a:ext>
            </a:extLst>
          </p:cNvPr>
          <p:cNvPicPr>
            <a:picLocks noChangeAspect="1"/>
          </p:cNvPicPr>
          <p:nvPr userDrawn="1"/>
        </p:nvPicPr>
        <p:blipFill>
          <a:blip r:embed="rId3"/>
          <a:stretch>
            <a:fillRect/>
          </a:stretch>
        </p:blipFill>
        <p:spPr>
          <a:xfrm>
            <a:off x="1465622" y="2125640"/>
            <a:ext cx="371526" cy="427656"/>
          </a:xfrm>
          <a:prstGeom prst="rect">
            <a:avLst/>
          </a:prstGeom>
        </p:spPr>
      </p:pic>
      <p:pic>
        <p:nvPicPr>
          <p:cNvPr id="12" name="Image 11">
            <a:extLst>
              <a:ext uri="{FF2B5EF4-FFF2-40B4-BE49-F238E27FC236}">
                <a16:creationId xmlns:a16="http://schemas.microsoft.com/office/drawing/2014/main" id="{BF6B9360-EA82-4D48-BD3C-3DBD34771340}"/>
              </a:ext>
            </a:extLst>
          </p:cNvPr>
          <p:cNvPicPr>
            <a:picLocks noChangeAspect="1"/>
          </p:cNvPicPr>
          <p:nvPr userDrawn="1"/>
        </p:nvPicPr>
        <p:blipFill>
          <a:blip r:embed="rId4"/>
          <a:stretch>
            <a:fillRect/>
          </a:stretch>
        </p:blipFill>
        <p:spPr>
          <a:xfrm>
            <a:off x="3126123" y="4229264"/>
            <a:ext cx="441788" cy="428400"/>
          </a:xfrm>
          <a:prstGeom prst="rect">
            <a:avLst/>
          </a:prstGeom>
        </p:spPr>
      </p:pic>
      <p:pic>
        <p:nvPicPr>
          <p:cNvPr id="13" name="Image 12">
            <a:extLst>
              <a:ext uri="{FF2B5EF4-FFF2-40B4-BE49-F238E27FC236}">
                <a16:creationId xmlns:a16="http://schemas.microsoft.com/office/drawing/2014/main" id="{65AEA2D6-9850-AF4E-9C64-3AD5F56AB625}"/>
              </a:ext>
            </a:extLst>
          </p:cNvPr>
          <p:cNvPicPr>
            <a:picLocks noChangeAspect="1"/>
          </p:cNvPicPr>
          <p:nvPr userDrawn="1"/>
        </p:nvPicPr>
        <p:blipFill>
          <a:blip r:embed="rId5"/>
          <a:stretch>
            <a:fillRect/>
          </a:stretch>
        </p:blipFill>
        <p:spPr>
          <a:xfrm>
            <a:off x="4856868" y="2124896"/>
            <a:ext cx="452498" cy="428400"/>
          </a:xfrm>
          <a:prstGeom prst="rect">
            <a:avLst/>
          </a:prstGeom>
        </p:spPr>
      </p:pic>
      <p:pic>
        <p:nvPicPr>
          <p:cNvPr id="14" name="Image 13">
            <a:extLst>
              <a:ext uri="{FF2B5EF4-FFF2-40B4-BE49-F238E27FC236}">
                <a16:creationId xmlns:a16="http://schemas.microsoft.com/office/drawing/2014/main" id="{322D7FC7-880A-A646-B117-A30930997505}"/>
              </a:ext>
            </a:extLst>
          </p:cNvPr>
          <p:cNvPicPr>
            <a:picLocks noChangeAspect="1"/>
          </p:cNvPicPr>
          <p:nvPr userDrawn="1"/>
        </p:nvPicPr>
        <p:blipFill>
          <a:blip r:embed="rId6"/>
          <a:stretch>
            <a:fillRect/>
          </a:stretch>
        </p:blipFill>
        <p:spPr>
          <a:xfrm>
            <a:off x="6598695" y="4229264"/>
            <a:ext cx="476595" cy="428400"/>
          </a:xfrm>
          <a:prstGeom prst="rect">
            <a:avLst/>
          </a:prstGeom>
        </p:spPr>
      </p:pic>
      <p:pic>
        <p:nvPicPr>
          <p:cNvPr id="15" name="Image 14">
            <a:extLst>
              <a:ext uri="{FF2B5EF4-FFF2-40B4-BE49-F238E27FC236}">
                <a16:creationId xmlns:a16="http://schemas.microsoft.com/office/drawing/2014/main" id="{288B055F-5C39-744D-A1F9-03901E3A90F4}"/>
              </a:ext>
            </a:extLst>
          </p:cNvPr>
          <p:cNvPicPr>
            <a:picLocks noChangeAspect="1"/>
          </p:cNvPicPr>
          <p:nvPr userDrawn="1"/>
        </p:nvPicPr>
        <p:blipFill>
          <a:blip r:embed="rId7"/>
          <a:stretch>
            <a:fillRect/>
          </a:stretch>
        </p:blipFill>
        <p:spPr>
          <a:xfrm>
            <a:off x="8363844" y="2137744"/>
            <a:ext cx="447143" cy="428400"/>
          </a:xfrm>
          <a:prstGeom prst="rect">
            <a:avLst/>
          </a:prstGeom>
        </p:spPr>
      </p:pic>
      <p:pic>
        <p:nvPicPr>
          <p:cNvPr id="16" name="Image 15">
            <a:extLst>
              <a:ext uri="{FF2B5EF4-FFF2-40B4-BE49-F238E27FC236}">
                <a16:creationId xmlns:a16="http://schemas.microsoft.com/office/drawing/2014/main" id="{EDEA5C47-1E16-6943-9298-D03ED06275B4}"/>
              </a:ext>
            </a:extLst>
          </p:cNvPr>
          <p:cNvPicPr>
            <a:picLocks noChangeAspect="1"/>
          </p:cNvPicPr>
          <p:nvPr userDrawn="1"/>
        </p:nvPicPr>
        <p:blipFill>
          <a:blip r:embed="rId8"/>
          <a:stretch>
            <a:fillRect/>
          </a:stretch>
        </p:blipFill>
        <p:spPr>
          <a:xfrm>
            <a:off x="10100729" y="4229264"/>
            <a:ext cx="471240" cy="428400"/>
          </a:xfrm>
          <a:prstGeom prst="rect">
            <a:avLst/>
          </a:prstGeom>
        </p:spPr>
      </p:pic>
      <p:pic>
        <p:nvPicPr>
          <p:cNvPr id="17" name="Image 16">
            <a:extLst>
              <a:ext uri="{FF2B5EF4-FFF2-40B4-BE49-F238E27FC236}">
                <a16:creationId xmlns:a16="http://schemas.microsoft.com/office/drawing/2014/main" id="{468FC2D1-4C3A-2548-9FE3-D8D459A26390}"/>
              </a:ext>
            </a:extLst>
          </p:cNvPr>
          <p:cNvPicPr>
            <a:picLocks noChangeAspect="1"/>
          </p:cNvPicPr>
          <p:nvPr userDrawn="1"/>
        </p:nvPicPr>
        <p:blipFill>
          <a:blip r:embed="rId9"/>
          <a:stretch>
            <a:fillRect/>
          </a:stretch>
        </p:blipFill>
        <p:spPr>
          <a:xfrm>
            <a:off x="461995" y="411738"/>
            <a:ext cx="4416257" cy="428400"/>
          </a:xfrm>
          <a:prstGeom prst="rect">
            <a:avLst/>
          </a:prstGeom>
        </p:spPr>
      </p:pic>
      <p:sp>
        <p:nvSpPr>
          <p:cNvPr id="23" name="Espace réservé du texte 22">
            <a:extLst>
              <a:ext uri="{FF2B5EF4-FFF2-40B4-BE49-F238E27FC236}">
                <a16:creationId xmlns:a16="http://schemas.microsoft.com/office/drawing/2014/main" id="{1AEFCBD7-8202-F648-A55E-26FC1A32A878}"/>
              </a:ext>
            </a:extLst>
          </p:cNvPr>
          <p:cNvSpPr>
            <a:spLocks noGrp="1"/>
          </p:cNvSpPr>
          <p:nvPr>
            <p:ph type="body" sz="quarter" idx="10" hasCustomPrompt="1"/>
          </p:nvPr>
        </p:nvSpPr>
        <p:spPr>
          <a:xfrm>
            <a:off x="101540"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4" name="Espace réservé du texte 22">
            <a:extLst>
              <a:ext uri="{FF2B5EF4-FFF2-40B4-BE49-F238E27FC236}">
                <a16:creationId xmlns:a16="http://schemas.microsoft.com/office/drawing/2014/main" id="{C021A259-2705-E740-A721-4463D0597368}"/>
              </a:ext>
            </a:extLst>
          </p:cNvPr>
          <p:cNvSpPr>
            <a:spLocks noGrp="1"/>
          </p:cNvSpPr>
          <p:nvPr>
            <p:ph type="body" sz="quarter" idx="11" hasCustomPrompt="1"/>
          </p:nvPr>
        </p:nvSpPr>
        <p:spPr>
          <a:xfrm>
            <a:off x="3533273" y="2938932"/>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5" name="Espace réservé du texte 22">
            <a:extLst>
              <a:ext uri="{FF2B5EF4-FFF2-40B4-BE49-F238E27FC236}">
                <a16:creationId xmlns:a16="http://schemas.microsoft.com/office/drawing/2014/main" id="{ACF63EFF-5F1E-DC4A-901A-0E600F6D29D3}"/>
              </a:ext>
            </a:extLst>
          </p:cNvPr>
          <p:cNvSpPr>
            <a:spLocks noGrp="1"/>
          </p:cNvSpPr>
          <p:nvPr>
            <p:ph type="body" sz="quarter" idx="12" hasCustomPrompt="1"/>
          </p:nvPr>
        </p:nvSpPr>
        <p:spPr>
          <a:xfrm>
            <a:off x="7037571"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6" name="Espace réservé du texte 22">
            <a:extLst>
              <a:ext uri="{FF2B5EF4-FFF2-40B4-BE49-F238E27FC236}">
                <a16:creationId xmlns:a16="http://schemas.microsoft.com/office/drawing/2014/main" id="{45167240-C50D-5D49-94F4-117F64C882F7}"/>
              </a:ext>
            </a:extLst>
          </p:cNvPr>
          <p:cNvSpPr>
            <a:spLocks noGrp="1"/>
          </p:cNvSpPr>
          <p:nvPr>
            <p:ph type="body" sz="quarter" idx="13" hasCustomPrompt="1"/>
          </p:nvPr>
        </p:nvSpPr>
        <p:spPr>
          <a:xfrm>
            <a:off x="8786095" y="5043945"/>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7" name="Espace réservé du texte 22">
            <a:extLst>
              <a:ext uri="{FF2B5EF4-FFF2-40B4-BE49-F238E27FC236}">
                <a16:creationId xmlns:a16="http://schemas.microsoft.com/office/drawing/2014/main" id="{F08F5234-023A-904A-812C-5F2A8C31D773}"/>
              </a:ext>
            </a:extLst>
          </p:cNvPr>
          <p:cNvSpPr>
            <a:spLocks noGrp="1"/>
          </p:cNvSpPr>
          <p:nvPr>
            <p:ph type="body" sz="quarter" idx="14" hasCustomPrompt="1"/>
          </p:nvPr>
        </p:nvSpPr>
        <p:spPr>
          <a:xfrm>
            <a:off x="5314449"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8" name="Espace réservé du texte 22">
            <a:extLst>
              <a:ext uri="{FF2B5EF4-FFF2-40B4-BE49-F238E27FC236}">
                <a16:creationId xmlns:a16="http://schemas.microsoft.com/office/drawing/2014/main" id="{FED44562-CAB0-3740-BC2A-68122DED47F9}"/>
              </a:ext>
            </a:extLst>
          </p:cNvPr>
          <p:cNvSpPr>
            <a:spLocks noGrp="1"/>
          </p:cNvSpPr>
          <p:nvPr>
            <p:ph type="body" sz="quarter" idx="15" hasCustomPrompt="1"/>
          </p:nvPr>
        </p:nvSpPr>
        <p:spPr>
          <a:xfrm>
            <a:off x="1805091"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Tree>
    <p:extLst>
      <p:ext uri="{BB962C8B-B14F-4D97-AF65-F5344CB8AC3E}">
        <p14:creationId xmlns:p14="http://schemas.microsoft.com/office/powerpoint/2010/main" val="616009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intermédi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132AE-05C5-6445-A20E-F3CB5A3C35D4}"/>
              </a:ext>
            </a:extLst>
          </p:cNvPr>
          <p:cNvSpPr/>
          <p:nvPr userDrawn="1"/>
        </p:nvSpPr>
        <p:spPr>
          <a:xfrm>
            <a:off x="0" y="15766"/>
            <a:ext cx="12192000" cy="48876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CC94CB-A39B-E447-B5C4-7D518CFDB5D4}"/>
              </a:ext>
            </a:extLst>
          </p:cNvPr>
          <p:cNvPicPr>
            <a:picLocks noChangeAspect="1"/>
          </p:cNvPicPr>
          <p:nvPr userDrawn="1"/>
        </p:nvPicPr>
        <p:blipFill>
          <a:blip r:embed="rId2"/>
          <a:stretch>
            <a:fillRect/>
          </a:stretch>
        </p:blipFill>
        <p:spPr>
          <a:xfrm>
            <a:off x="11245401" y="5877600"/>
            <a:ext cx="469900" cy="50800"/>
          </a:xfrm>
          <a:prstGeom prst="rect">
            <a:avLst/>
          </a:prstGeom>
        </p:spPr>
      </p:pic>
      <p:sp>
        <p:nvSpPr>
          <p:cNvPr id="8" name="Titre 14">
            <a:extLst>
              <a:ext uri="{FF2B5EF4-FFF2-40B4-BE49-F238E27FC236}">
                <a16:creationId xmlns:a16="http://schemas.microsoft.com/office/drawing/2014/main" id="{F931B668-97F2-C246-86C6-8F490CDC69D0}"/>
              </a:ext>
            </a:extLst>
          </p:cNvPr>
          <p:cNvSpPr>
            <a:spLocks noGrp="1"/>
          </p:cNvSpPr>
          <p:nvPr>
            <p:ph type="title" hasCustomPrompt="1"/>
          </p:nvPr>
        </p:nvSpPr>
        <p:spPr>
          <a:xfrm>
            <a:off x="588936" y="5278104"/>
            <a:ext cx="11206542" cy="378794"/>
          </a:xfrm>
          <a:prstGeom prst="rect">
            <a:avLst/>
          </a:prstGeom>
        </p:spPr>
        <p:txBody>
          <a:bodyPr>
            <a:normAutofit/>
          </a:bodyPr>
          <a:lstStyle>
            <a:lvl1pPr algn="r">
              <a:defRPr lang="fr-FR" sz="2400" b="1" kern="1200" dirty="0">
                <a:solidFill>
                  <a:srgbClr val="272851"/>
                </a:solidFill>
                <a:latin typeface="+mn-lt"/>
                <a:ea typeface="+mn-ea"/>
                <a:cs typeface="+mn-cs"/>
              </a:defRPr>
            </a:lvl1pPr>
          </a:lstStyle>
          <a:p>
            <a:r>
              <a:rPr lang="fr-FR" dirty="0"/>
              <a:t>MODIFIER LE STYLE DU TITRE (EN CAPITALES)</a:t>
            </a:r>
          </a:p>
        </p:txBody>
      </p:sp>
      <p:sp>
        <p:nvSpPr>
          <p:cNvPr id="9" name="Espace réservé du texte 17">
            <a:extLst>
              <a:ext uri="{FF2B5EF4-FFF2-40B4-BE49-F238E27FC236}">
                <a16:creationId xmlns:a16="http://schemas.microsoft.com/office/drawing/2014/main" id="{D0614502-A905-B24D-BD4C-1547190A612A}"/>
              </a:ext>
            </a:extLst>
          </p:cNvPr>
          <p:cNvSpPr>
            <a:spLocks noGrp="1"/>
          </p:cNvSpPr>
          <p:nvPr>
            <p:ph type="body" sz="quarter" idx="15" hasCustomPrompt="1"/>
          </p:nvPr>
        </p:nvSpPr>
        <p:spPr>
          <a:xfrm>
            <a:off x="588936" y="6106695"/>
            <a:ext cx="11206542" cy="378795"/>
          </a:xfrm>
          <a:prstGeom prst="rect">
            <a:avLst/>
          </a:prstGeom>
        </p:spPr>
        <p:txBody>
          <a:bodyPr>
            <a:normAutofit/>
          </a:bodyPr>
          <a:lstStyle>
            <a:lvl1pPr algn="r">
              <a:buNone/>
              <a:defRPr lang="fr-FR" sz="2000" kern="1200" dirty="0">
                <a:solidFill>
                  <a:srgbClr val="272851"/>
                </a:solidFill>
                <a:latin typeface="+mn-lt"/>
                <a:ea typeface="+mn-ea"/>
                <a:cs typeface="+mn-cs"/>
              </a:defRPr>
            </a:lvl1pPr>
            <a:lvl5pPr>
              <a:buNone/>
              <a:defRPr/>
            </a:lvl5pPr>
          </a:lstStyle>
          <a:p>
            <a:pPr lvl="0"/>
            <a:r>
              <a:rPr lang="fr-FR" dirty="0"/>
              <a:t>Modifier le sous-titre (en minuscules)</a:t>
            </a:r>
          </a:p>
        </p:txBody>
      </p:sp>
      <p:sp>
        <p:nvSpPr>
          <p:cNvPr id="10" name="Espace réservé pour une image  10">
            <a:extLst>
              <a:ext uri="{FF2B5EF4-FFF2-40B4-BE49-F238E27FC236}">
                <a16:creationId xmlns:a16="http://schemas.microsoft.com/office/drawing/2014/main" id="{B137B8D4-A5B2-9F49-AB1A-4BEF35FC0416}"/>
              </a:ext>
            </a:extLst>
          </p:cNvPr>
          <p:cNvSpPr>
            <a:spLocks noGrp="1" noChangeAspect="1"/>
          </p:cNvSpPr>
          <p:nvPr>
            <p:ph type="pic" sz="quarter" idx="16" hasCustomPrompt="1"/>
          </p:nvPr>
        </p:nvSpPr>
        <p:spPr>
          <a:xfrm>
            <a:off x="588936" y="0"/>
            <a:ext cx="11014128" cy="4903400"/>
          </a:xfrm>
          <a:prstGeom prst="rect">
            <a:avLst/>
          </a:prstGeom>
        </p:spPr>
        <p:txBody>
          <a:bodyPr anchor="ctr"/>
          <a:lstStyle>
            <a:lvl1pPr algn="ctr">
              <a:buNone/>
              <a:defRPr sz="1600" b="1">
                <a:solidFill>
                  <a:srgbClr val="9192AA"/>
                </a:solidFill>
              </a:defRPr>
            </a:lvl1pPr>
          </a:lstStyle>
          <a:p>
            <a:r>
              <a:rPr lang="fr-FR" dirty="0"/>
              <a:t>INSÉRER UNE ILLUSTRATION</a:t>
            </a:r>
          </a:p>
        </p:txBody>
      </p:sp>
    </p:spTree>
    <p:extLst>
      <p:ext uri="{BB962C8B-B14F-4D97-AF65-F5344CB8AC3E}">
        <p14:creationId xmlns:p14="http://schemas.microsoft.com/office/powerpoint/2010/main" val="407708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de clô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616A7EF-ABB0-1746-B66F-DED62B4725E5}"/>
              </a:ext>
            </a:extLst>
          </p:cNvPr>
          <p:cNvPicPr>
            <a:picLocks noChangeAspect="1"/>
          </p:cNvPicPr>
          <p:nvPr userDrawn="1"/>
        </p:nvPicPr>
        <p:blipFill>
          <a:blip r:embed="rId2"/>
          <a:srcRect/>
          <a:stretch/>
        </p:blipFill>
        <p:spPr>
          <a:xfrm>
            <a:off x="5689563" y="2024743"/>
            <a:ext cx="812874" cy="812874"/>
          </a:xfrm>
          <a:prstGeom prst="rect">
            <a:avLst/>
          </a:prstGeom>
        </p:spPr>
      </p:pic>
      <p:grpSp>
        <p:nvGrpSpPr>
          <p:cNvPr id="4" name="Groupe 3">
            <a:extLst>
              <a:ext uri="{FF2B5EF4-FFF2-40B4-BE49-F238E27FC236}">
                <a16:creationId xmlns:a16="http://schemas.microsoft.com/office/drawing/2014/main" id="{B3EE0B3E-7A07-1544-B6BD-B207FB9A8C07}"/>
              </a:ext>
            </a:extLst>
          </p:cNvPr>
          <p:cNvGrpSpPr/>
          <p:nvPr userDrawn="1"/>
        </p:nvGrpSpPr>
        <p:grpSpPr>
          <a:xfrm>
            <a:off x="490311" y="5241323"/>
            <a:ext cx="11211377" cy="50984"/>
            <a:chOff x="472949" y="6436163"/>
            <a:chExt cx="11211377" cy="50984"/>
          </a:xfrm>
        </p:grpSpPr>
        <p:pic>
          <p:nvPicPr>
            <p:cNvPr id="5" name="Image 4">
              <a:extLst>
                <a:ext uri="{FF2B5EF4-FFF2-40B4-BE49-F238E27FC236}">
                  <a16:creationId xmlns:a16="http://schemas.microsoft.com/office/drawing/2014/main" id="{56AE0497-5102-4441-B148-5D2FF9ECE675}"/>
                </a:ext>
              </a:extLst>
            </p:cNvPr>
            <p:cNvPicPr>
              <a:picLocks noChangeAspect="1"/>
            </p:cNvPicPr>
            <p:nvPr/>
          </p:nvPicPr>
          <p:blipFill>
            <a:blip r:embed="rId3"/>
            <a:stretch>
              <a:fillRect/>
            </a:stretch>
          </p:blipFill>
          <p:spPr>
            <a:xfrm>
              <a:off x="11212726" y="6436163"/>
              <a:ext cx="471600" cy="50984"/>
            </a:xfrm>
            <a:prstGeom prst="rect">
              <a:avLst/>
            </a:prstGeom>
          </p:spPr>
        </p:pic>
        <p:sp>
          <p:nvSpPr>
            <p:cNvPr id="6" name="Rectangle 5">
              <a:extLst>
                <a:ext uri="{FF2B5EF4-FFF2-40B4-BE49-F238E27FC236}">
                  <a16:creationId xmlns:a16="http://schemas.microsoft.com/office/drawing/2014/main" id="{36CA52E2-D894-E746-9269-5F998374AEA0}"/>
                </a:ext>
              </a:extLst>
            </p:cNvPr>
            <p:cNvSpPr/>
            <p:nvPr/>
          </p:nvSpPr>
          <p:spPr>
            <a:xfrm>
              <a:off x="472949" y="6436163"/>
              <a:ext cx="10647331" cy="50984"/>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2B5C99DE-34FE-574C-AB58-A61227F9AF97}"/>
              </a:ext>
            </a:extLst>
          </p:cNvPr>
          <p:cNvSpPr txBox="1"/>
          <p:nvPr userDrawn="1"/>
        </p:nvSpPr>
        <p:spPr>
          <a:xfrm>
            <a:off x="359007" y="5496823"/>
            <a:ext cx="1817033" cy="276999"/>
          </a:xfrm>
          <a:prstGeom prst="rect">
            <a:avLst/>
          </a:prstGeom>
          <a:noFill/>
        </p:spPr>
        <p:txBody>
          <a:bodyPr wrap="square" rtlCol="0">
            <a:spAutoFit/>
          </a:bodyPr>
          <a:lstStyle/>
          <a:p>
            <a:pPr algn="ctr"/>
            <a:r>
              <a:rPr lang="fr-FR" sz="1200" b="1" dirty="0">
                <a:solidFill>
                  <a:srgbClr val="EC6C3F"/>
                </a:solidFill>
              </a:rPr>
              <a:t>POUR NOUS CONTACTER</a:t>
            </a:r>
          </a:p>
        </p:txBody>
      </p:sp>
      <p:sp>
        <p:nvSpPr>
          <p:cNvPr id="8" name="ZoneTexte 7">
            <a:extLst>
              <a:ext uri="{FF2B5EF4-FFF2-40B4-BE49-F238E27FC236}">
                <a16:creationId xmlns:a16="http://schemas.microsoft.com/office/drawing/2014/main" id="{B406CDF5-59BC-8540-98C1-904744CAC0B0}"/>
              </a:ext>
            </a:extLst>
          </p:cNvPr>
          <p:cNvSpPr txBox="1"/>
          <p:nvPr userDrawn="1"/>
        </p:nvSpPr>
        <p:spPr>
          <a:xfrm>
            <a:off x="5109236" y="5498316"/>
            <a:ext cx="2578100" cy="1200329"/>
          </a:xfrm>
          <a:prstGeom prst="rect">
            <a:avLst/>
          </a:prstGeom>
          <a:noFill/>
        </p:spPr>
        <p:txBody>
          <a:bodyPr wrap="square" rtlCol="0">
            <a:spAutoFit/>
          </a:bodyPr>
          <a:lstStyle/>
          <a:p>
            <a:pPr algn="just"/>
            <a:r>
              <a:rPr lang="fr-FR" sz="1200" b="1" dirty="0">
                <a:solidFill>
                  <a:srgbClr val="272851"/>
                </a:solidFill>
              </a:rPr>
              <a:t>CO&amp;SENS PARIS</a:t>
            </a:r>
          </a:p>
          <a:p>
            <a:pPr algn="just"/>
            <a:r>
              <a:rPr lang="fr-FR" sz="1200" dirty="0">
                <a:solidFill>
                  <a:srgbClr val="272851"/>
                </a:solidFill>
              </a:rPr>
              <a:t>173, rue de Charenton</a:t>
            </a:r>
          </a:p>
          <a:p>
            <a:pPr algn="just"/>
            <a:r>
              <a:rPr lang="fr-FR" sz="1200" dirty="0">
                <a:solidFill>
                  <a:srgbClr val="272851"/>
                </a:solidFill>
              </a:rPr>
              <a:t>75012 Paris</a:t>
            </a:r>
          </a:p>
          <a:p>
            <a:pPr algn="just"/>
            <a:r>
              <a:rPr lang="fr-FR" sz="1200" dirty="0">
                <a:solidFill>
                  <a:srgbClr val="272851"/>
                </a:solidFill>
              </a:rPr>
              <a:t>01.44.75.96.54</a:t>
            </a:r>
          </a:p>
          <a:p>
            <a:pPr algn="just"/>
            <a:r>
              <a:rPr lang="fr-FR" sz="1200" dirty="0">
                <a:solidFill>
                  <a:srgbClr val="272851"/>
                </a:solidFill>
              </a:rPr>
              <a:t>Christophe TRONEL</a:t>
            </a:r>
          </a:p>
          <a:p>
            <a:pPr algn="just"/>
            <a:r>
              <a:rPr lang="fr-FR" sz="1200" dirty="0" err="1">
                <a:solidFill>
                  <a:srgbClr val="272851"/>
                </a:solidFill>
              </a:rPr>
              <a:t>christophe.tronel@coetsens.com</a:t>
            </a:r>
            <a:endParaRPr lang="fr-FR" sz="1200" dirty="0">
              <a:solidFill>
                <a:srgbClr val="272851"/>
              </a:solidFill>
            </a:endParaRPr>
          </a:p>
        </p:txBody>
      </p:sp>
      <p:sp>
        <p:nvSpPr>
          <p:cNvPr id="9" name="ZoneTexte 8">
            <a:extLst>
              <a:ext uri="{FF2B5EF4-FFF2-40B4-BE49-F238E27FC236}">
                <a16:creationId xmlns:a16="http://schemas.microsoft.com/office/drawing/2014/main" id="{FCF23534-1266-5B46-95C5-0F88985BD4AA}"/>
              </a:ext>
            </a:extLst>
          </p:cNvPr>
          <p:cNvSpPr txBox="1"/>
          <p:nvPr userDrawn="1"/>
        </p:nvSpPr>
        <p:spPr>
          <a:xfrm>
            <a:off x="2405663" y="5498316"/>
            <a:ext cx="2578100" cy="1200329"/>
          </a:xfrm>
          <a:prstGeom prst="rect">
            <a:avLst/>
          </a:prstGeom>
          <a:noFill/>
        </p:spPr>
        <p:txBody>
          <a:bodyPr wrap="square" rtlCol="0">
            <a:spAutoFit/>
          </a:bodyPr>
          <a:lstStyle/>
          <a:p>
            <a:pPr algn="just"/>
            <a:r>
              <a:rPr lang="fr-FR" sz="1200" b="1" dirty="0">
                <a:solidFill>
                  <a:srgbClr val="272851"/>
                </a:solidFill>
              </a:rPr>
              <a:t>CO&amp;SENS</a:t>
            </a:r>
          </a:p>
          <a:p>
            <a:pPr algn="just"/>
            <a:r>
              <a:rPr lang="fr-FR" sz="1200" dirty="0">
                <a:solidFill>
                  <a:srgbClr val="272851"/>
                </a:solidFill>
              </a:rPr>
              <a:t>46, avenue de Mazargues</a:t>
            </a:r>
          </a:p>
          <a:p>
            <a:pPr algn="just"/>
            <a:r>
              <a:rPr lang="fr-FR" sz="1200" dirty="0">
                <a:solidFill>
                  <a:srgbClr val="272851"/>
                </a:solidFill>
              </a:rPr>
              <a:t>13008 Marseille</a:t>
            </a:r>
          </a:p>
          <a:p>
            <a:pPr algn="just"/>
            <a:r>
              <a:rPr lang="fr-FR" sz="1200" dirty="0">
                <a:solidFill>
                  <a:srgbClr val="272851"/>
                </a:solidFill>
              </a:rPr>
              <a:t>04.91.33.29.32</a:t>
            </a:r>
          </a:p>
          <a:p>
            <a:pPr algn="just"/>
            <a:r>
              <a:rPr lang="fr-FR" sz="1200" dirty="0">
                <a:solidFill>
                  <a:srgbClr val="272851"/>
                </a:solidFill>
              </a:rPr>
              <a:t>Claude FINO</a:t>
            </a:r>
          </a:p>
          <a:p>
            <a:pPr algn="just"/>
            <a:r>
              <a:rPr lang="fr-FR" sz="1200" dirty="0" err="1">
                <a:solidFill>
                  <a:srgbClr val="272851"/>
                </a:solidFill>
              </a:rPr>
              <a:t>claude.fino@coetsens.com</a:t>
            </a:r>
            <a:endParaRPr lang="fr-FR" sz="1200" dirty="0">
              <a:solidFill>
                <a:srgbClr val="272851"/>
              </a:solidFill>
            </a:endParaRPr>
          </a:p>
        </p:txBody>
      </p:sp>
      <p:sp>
        <p:nvSpPr>
          <p:cNvPr id="10" name="ZoneTexte 9">
            <a:extLst>
              <a:ext uri="{FF2B5EF4-FFF2-40B4-BE49-F238E27FC236}">
                <a16:creationId xmlns:a16="http://schemas.microsoft.com/office/drawing/2014/main" id="{8DD0670E-35FE-854C-838E-6E28D21370BD}"/>
              </a:ext>
            </a:extLst>
          </p:cNvPr>
          <p:cNvSpPr txBox="1"/>
          <p:nvPr userDrawn="1"/>
        </p:nvSpPr>
        <p:spPr>
          <a:xfrm>
            <a:off x="9123588" y="5496823"/>
            <a:ext cx="2578100" cy="276999"/>
          </a:xfrm>
          <a:prstGeom prst="rect">
            <a:avLst/>
          </a:prstGeom>
          <a:noFill/>
        </p:spPr>
        <p:txBody>
          <a:bodyPr wrap="square" rtlCol="0">
            <a:spAutoFit/>
          </a:bodyPr>
          <a:lstStyle/>
          <a:p>
            <a:pPr algn="r"/>
            <a:r>
              <a:rPr lang="fr-FR" sz="1200" b="1" dirty="0" err="1">
                <a:solidFill>
                  <a:srgbClr val="272851"/>
                </a:solidFill>
              </a:rPr>
              <a:t>www.coetsens.com</a:t>
            </a:r>
            <a:endParaRPr lang="fr-FR" sz="1200" b="1" dirty="0">
              <a:solidFill>
                <a:srgbClr val="272851"/>
              </a:solidFill>
            </a:endParaRPr>
          </a:p>
        </p:txBody>
      </p:sp>
      <p:pic>
        <p:nvPicPr>
          <p:cNvPr id="11" name="Image 10">
            <a:extLst>
              <a:ext uri="{FF2B5EF4-FFF2-40B4-BE49-F238E27FC236}">
                <a16:creationId xmlns:a16="http://schemas.microsoft.com/office/drawing/2014/main" id="{2471B659-5098-8D47-87F1-013C2CC74E08}"/>
              </a:ext>
            </a:extLst>
          </p:cNvPr>
          <p:cNvPicPr>
            <a:picLocks noChangeAspect="1"/>
          </p:cNvPicPr>
          <p:nvPr userDrawn="1"/>
        </p:nvPicPr>
        <p:blipFill>
          <a:blip r:embed="rId4"/>
          <a:stretch>
            <a:fillRect/>
          </a:stretch>
        </p:blipFill>
        <p:spPr>
          <a:xfrm>
            <a:off x="10809878" y="5955188"/>
            <a:ext cx="324000" cy="324000"/>
          </a:xfrm>
          <a:prstGeom prst="rect">
            <a:avLst/>
          </a:prstGeom>
        </p:spPr>
      </p:pic>
      <p:pic>
        <p:nvPicPr>
          <p:cNvPr id="12" name="Image 11">
            <a:extLst>
              <a:ext uri="{FF2B5EF4-FFF2-40B4-BE49-F238E27FC236}">
                <a16:creationId xmlns:a16="http://schemas.microsoft.com/office/drawing/2014/main" id="{8B6E1BA3-4B01-D449-8843-91CE8A6B4515}"/>
              </a:ext>
            </a:extLst>
          </p:cNvPr>
          <p:cNvPicPr>
            <a:picLocks noChangeAspect="1"/>
          </p:cNvPicPr>
          <p:nvPr userDrawn="1"/>
        </p:nvPicPr>
        <p:blipFill>
          <a:blip r:embed="rId5"/>
          <a:stretch>
            <a:fillRect/>
          </a:stretch>
        </p:blipFill>
        <p:spPr>
          <a:xfrm>
            <a:off x="11261938" y="5955188"/>
            <a:ext cx="324000" cy="324000"/>
          </a:xfrm>
          <a:prstGeom prst="rect">
            <a:avLst/>
          </a:prstGeom>
        </p:spPr>
      </p:pic>
      <p:sp>
        <p:nvSpPr>
          <p:cNvPr id="13" name="ZoneTexte 12">
            <a:extLst>
              <a:ext uri="{FF2B5EF4-FFF2-40B4-BE49-F238E27FC236}">
                <a16:creationId xmlns:a16="http://schemas.microsoft.com/office/drawing/2014/main" id="{6D72DC43-FCA0-0D4C-A5D2-E2AB0B780873}"/>
              </a:ext>
            </a:extLst>
          </p:cNvPr>
          <p:cNvSpPr txBox="1"/>
          <p:nvPr userDrawn="1"/>
        </p:nvSpPr>
        <p:spPr>
          <a:xfrm>
            <a:off x="7812809" y="5447356"/>
            <a:ext cx="2578100" cy="1200329"/>
          </a:xfrm>
          <a:prstGeom prst="rect">
            <a:avLst/>
          </a:prstGeom>
          <a:noFill/>
        </p:spPr>
        <p:txBody>
          <a:bodyPr wrap="square" rtlCol="0">
            <a:spAutoFit/>
          </a:bodyPr>
          <a:lstStyle/>
          <a:p>
            <a:pPr algn="just"/>
            <a:r>
              <a:rPr lang="fr-FR" sz="1200" b="1" dirty="0">
                <a:solidFill>
                  <a:srgbClr val="272851"/>
                </a:solidFill>
              </a:rPr>
              <a:t>CO&amp;SENS LILLE</a:t>
            </a:r>
          </a:p>
          <a:p>
            <a:pPr algn="just"/>
            <a:r>
              <a:rPr lang="fr-FR" sz="1200" dirty="0">
                <a:solidFill>
                  <a:srgbClr val="272851"/>
                </a:solidFill>
              </a:rPr>
              <a:t>40, Pl du Théâtre</a:t>
            </a:r>
          </a:p>
          <a:p>
            <a:pPr algn="just"/>
            <a:r>
              <a:rPr lang="fr-FR" sz="1200" dirty="0">
                <a:solidFill>
                  <a:srgbClr val="272851"/>
                </a:solidFill>
              </a:rPr>
              <a:t>59800 Lille</a:t>
            </a:r>
          </a:p>
          <a:p>
            <a:pPr algn="just"/>
            <a:r>
              <a:rPr lang="fr-FR" sz="1200" dirty="0">
                <a:solidFill>
                  <a:srgbClr val="272851"/>
                </a:solidFill>
              </a:rPr>
              <a:t>06.26.01.60.37</a:t>
            </a:r>
          </a:p>
          <a:p>
            <a:pPr algn="just"/>
            <a:r>
              <a:rPr lang="fr-FR" sz="1200" dirty="0">
                <a:solidFill>
                  <a:srgbClr val="272851"/>
                </a:solidFill>
              </a:rPr>
              <a:t>Sybille LABROSSE</a:t>
            </a:r>
          </a:p>
          <a:p>
            <a:pPr algn="just"/>
            <a:r>
              <a:rPr lang="fr-FR" sz="1200" dirty="0">
                <a:solidFill>
                  <a:srgbClr val="272851"/>
                </a:solidFill>
              </a:rPr>
              <a:t>sybille.labrosse@coetsens.com</a:t>
            </a:r>
          </a:p>
        </p:txBody>
      </p:sp>
    </p:spTree>
    <p:extLst>
      <p:ext uri="{BB962C8B-B14F-4D97-AF65-F5344CB8AC3E}">
        <p14:creationId xmlns:p14="http://schemas.microsoft.com/office/powerpoint/2010/main" val="358336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24C11FE-454D-8F47-A7CE-BA2C974FAC6B}"/>
              </a:ext>
            </a:extLst>
          </p:cNvPr>
          <p:cNvPicPr>
            <a:picLocks noChangeAspect="1"/>
          </p:cNvPicPr>
          <p:nvPr userDrawn="1"/>
        </p:nvPicPr>
        <p:blipFill>
          <a:blip r:embed="rId2"/>
          <a:stretch>
            <a:fillRect/>
          </a:stretch>
        </p:blipFill>
        <p:spPr>
          <a:xfrm>
            <a:off x="461995" y="742867"/>
            <a:ext cx="469900" cy="50800"/>
          </a:xfrm>
          <a:prstGeom prst="rect">
            <a:avLst/>
          </a:prstGeom>
        </p:spPr>
      </p:pic>
      <p:pic>
        <p:nvPicPr>
          <p:cNvPr id="10" name="Image 9">
            <a:extLst>
              <a:ext uri="{FF2B5EF4-FFF2-40B4-BE49-F238E27FC236}">
                <a16:creationId xmlns:a16="http://schemas.microsoft.com/office/drawing/2014/main" id="{98635C98-6D43-CB40-B545-C3AEFB7F4E49}"/>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1" name="Titre 7">
            <a:extLst>
              <a:ext uri="{FF2B5EF4-FFF2-40B4-BE49-F238E27FC236}">
                <a16:creationId xmlns:a16="http://schemas.microsoft.com/office/drawing/2014/main" id="{C11BDE0F-A5F9-1B4D-88C5-BE9C11AD6AE4}"/>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8" name="Espace réservé du numéro de diapositive 5">
            <a:extLst>
              <a:ext uri="{FF2B5EF4-FFF2-40B4-BE49-F238E27FC236}">
                <a16:creationId xmlns:a16="http://schemas.microsoft.com/office/drawing/2014/main" id="{9EBEE83C-B2F6-2445-AA67-9B80C4B1B7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4200620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806A07F-E0C1-0941-A348-E3FB906440B7}"/>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7" name="Image 6">
            <a:extLst>
              <a:ext uri="{FF2B5EF4-FFF2-40B4-BE49-F238E27FC236}">
                <a16:creationId xmlns:a16="http://schemas.microsoft.com/office/drawing/2014/main" id="{70327ACC-A9AC-F441-B82A-E6CD8CD66BE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8" name="Titre 7">
            <a:extLst>
              <a:ext uri="{FF2B5EF4-FFF2-40B4-BE49-F238E27FC236}">
                <a16:creationId xmlns:a16="http://schemas.microsoft.com/office/drawing/2014/main" id="{3508D417-7491-8944-8E5C-865D3CC23BB7}"/>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3" name="Espace réservé du texte 12">
            <a:extLst>
              <a:ext uri="{FF2B5EF4-FFF2-40B4-BE49-F238E27FC236}">
                <a16:creationId xmlns:a16="http://schemas.microsoft.com/office/drawing/2014/main" id="{FDA37630-2FBE-E749-8254-BEADEB721766}"/>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1" name="Espace réservé du numéro de diapositive 5">
            <a:extLst>
              <a:ext uri="{FF2B5EF4-FFF2-40B4-BE49-F238E27FC236}">
                <a16:creationId xmlns:a16="http://schemas.microsoft.com/office/drawing/2014/main" id="{424A8B23-E334-9E44-AD1B-950882C00AA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42271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tit paragraphe seul illustr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838AB8-E133-E847-9A70-C4C13656353D}"/>
              </a:ext>
            </a:extLst>
          </p:cNvPr>
          <p:cNvSpPr/>
          <p:nvPr userDrawn="1"/>
        </p:nvSpPr>
        <p:spPr>
          <a:xfrm>
            <a:off x="6799006" y="1018"/>
            <a:ext cx="5392994"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246C58C7-77E1-5A4E-959E-32FAB784750F}"/>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3" name="Image 12">
            <a:extLst>
              <a:ext uri="{FF2B5EF4-FFF2-40B4-BE49-F238E27FC236}">
                <a16:creationId xmlns:a16="http://schemas.microsoft.com/office/drawing/2014/main" id="{5C0814FC-6CE3-4A49-8FCC-DF864AFA967B}"/>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4" name="Titre 7">
            <a:extLst>
              <a:ext uri="{FF2B5EF4-FFF2-40B4-BE49-F238E27FC236}">
                <a16:creationId xmlns:a16="http://schemas.microsoft.com/office/drawing/2014/main" id="{58D660FF-6772-1448-9746-45A3E1EC3485}"/>
              </a:ext>
            </a:extLst>
          </p:cNvPr>
          <p:cNvSpPr>
            <a:spLocks noGrp="1"/>
          </p:cNvSpPr>
          <p:nvPr>
            <p:ph type="title" hasCustomPrompt="1"/>
          </p:nvPr>
        </p:nvSpPr>
        <p:spPr>
          <a:xfrm>
            <a:off x="367194" y="293004"/>
            <a:ext cx="6064618"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CBDD285E-D658-074E-9DB2-749ECC22D530}"/>
              </a:ext>
            </a:extLst>
          </p:cNvPr>
          <p:cNvSpPr>
            <a:spLocks noGrp="1"/>
          </p:cNvSpPr>
          <p:nvPr>
            <p:ph type="body" sz="quarter" idx="10" hasCustomPrompt="1"/>
          </p:nvPr>
        </p:nvSpPr>
        <p:spPr>
          <a:xfrm>
            <a:off x="367194" y="679946"/>
            <a:ext cx="6064618"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7" name="Espace réservé pour une image  11">
            <a:extLst>
              <a:ext uri="{FF2B5EF4-FFF2-40B4-BE49-F238E27FC236}">
                <a16:creationId xmlns:a16="http://schemas.microsoft.com/office/drawing/2014/main" id="{A7A0317E-860F-7C4E-BD00-85FCEA9A683E}"/>
              </a:ext>
            </a:extLst>
          </p:cNvPr>
          <p:cNvSpPr>
            <a:spLocks noGrp="1" noChangeAspect="1"/>
          </p:cNvSpPr>
          <p:nvPr>
            <p:ph type="pic" sz="quarter" idx="11" hasCustomPrompt="1"/>
          </p:nvPr>
        </p:nvSpPr>
        <p:spPr>
          <a:xfrm>
            <a:off x="1005890" y="2060028"/>
            <a:ext cx="786495" cy="794737"/>
          </a:xfrm>
          <a:prstGeom prst="rect">
            <a:avLst/>
          </a:prstGeom>
        </p:spPr>
        <p:txBody>
          <a:bodyPr anchor="ctr"/>
          <a:lstStyle>
            <a:lvl1pPr algn="ctr">
              <a:buNone/>
              <a:defRPr sz="1200" b="1">
                <a:solidFill>
                  <a:srgbClr val="9192AA"/>
                </a:solidFill>
              </a:defRPr>
            </a:lvl1pPr>
          </a:lstStyle>
          <a:p>
            <a:r>
              <a:rPr lang="fr-FR" dirty="0"/>
              <a:t>PICTO</a:t>
            </a:r>
          </a:p>
        </p:txBody>
      </p:sp>
      <p:sp>
        <p:nvSpPr>
          <p:cNvPr id="20" name="Espace réservé du texte 19">
            <a:extLst>
              <a:ext uri="{FF2B5EF4-FFF2-40B4-BE49-F238E27FC236}">
                <a16:creationId xmlns:a16="http://schemas.microsoft.com/office/drawing/2014/main" id="{04089495-B872-6D46-B2F2-97D1E491101B}"/>
              </a:ext>
            </a:extLst>
          </p:cNvPr>
          <p:cNvSpPr>
            <a:spLocks noGrp="1"/>
          </p:cNvSpPr>
          <p:nvPr>
            <p:ph type="body" sz="quarter" idx="12" hasCustomPrompt="1"/>
          </p:nvPr>
        </p:nvSpPr>
        <p:spPr>
          <a:xfrm>
            <a:off x="995923" y="3480248"/>
            <a:ext cx="4807160" cy="2646195"/>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buFont typeface="Arial" panose="020B0604020202020204" pitchFamily="34" charset="0"/>
              <a:buChar char="•"/>
              <a:defRPr sz="1400"/>
            </a:lvl2pPr>
            <a:lvl3pPr>
              <a:buFont typeface="Arial" panose="020B0604020202020204" pitchFamily="34" charset="0"/>
              <a:buNone/>
              <a:defRPr sz="1400"/>
            </a:lvl3pPr>
          </a:lstStyle>
          <a:p>
            <a:pPr lvl="0"/>
            <a:r>
              <a:rPr lang="fr-FR" dirty="0"/>
              <a:t> Taper le texte ici</a:t>
            </a:r>
          </a:p>
          <a:p>
            <a:pPr lvl="1"/>
            <a:endParaRPr lang="fr-FR" dirty="0"/>
          </a:p>
        </p:txBody>
      </p:sp>
      <p:sp>
        <p:nvSpPr>
          <p:cNvPr id="23" name="Espace réservé du texte 22">
            <a:extLst>
              <a:ext uri="{FF2B5EF4-FFF2-40B4-BE49-F238E27FC236}">
                <a16:creationId xmlns:a16="http://schemas.microsoft.com/office/drawing/2014/main" id="{CEA4686B-23DA-B24E-B115-F37CBFCC4F0F}"/>
              </a:ext>
            </a:extLst>
          </p:cNvPr>
          <p:cNvSpPr>
            <a:spLocks noGrp="1"/>
          </p:cNvSpPr>
          <p:nvPr>
            <p:ph type="body" sz="quarter" idx="13" hasCustomPrompt="1"/>
          </p:nvPr>
        </p:nvSpPr>
        <p:spPr>
          <a:xfrm>
            <a:off x="984040" y="3113559"/>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4" name="Espace réservé pour une image  10">
            <a:extLst>
              <a:ext uri="{FF2B5EF4-FFF2-40B4-BE49-F238E27FC236}">
                <a16:creationId xmlns:a16="http://schemas.microsoft.com/office/drawing/2014/main" id="{8F5BFEE7-A89E-DC4F-B155-CB00CC356BA2}"/>
              </a:ext>
            </a:extLst>
          </p:cNvPr>
          <p:cNvSpPr>
            <a:spLocks noGrp="1" noChangeAspect="1"/>
          </p:cNvSpPr>
          <p:nvPr>
            <p:ph type="pic" sz="quarter" idx="15" hasCustomPrompt="1"/>
          </p:nvPr>
        </p:nvSpPr>
        <p:spPr>
          <a:xfrm>
            <a:off x="6799006" y="0"/>
            <a:ext cx="5392994" cy="6858000"/>
          </a:xfrm>
          <a:prstGeom prst="rect">
            <a:avLst/>
          </a:prstGeom>
          <a:noFill/>
        </p:spPr>
        <p:txBody>
          <a:bodyPr wrap="square" rtlCol="0">
            <a:spAutoFit/>
          </a:bodyPr>
          <a:lstStyle>
            <a:lvl1pPr algn="ctr">
              <a:buNone/>
              <a:defRPr lang="fr-FR" sz="1400" dirty="0">
                <a:solidFill>
                  <a:srgbClr val="272851"/>
                </a:solidFill>
              </a:defRPr>
            </a:lvl1pPr>
          </a:lstStyle>
          <a:p>
            <a:pPr marL="0" lvl="0" algn="ctr"/>
            <a:r>
              <a:rPr lang="fr-FR" dirty="0"/>
              <a:t>INSÉRER UNE ILLUSTRATION</a:t>
            </a:r>
          </a:p>
        </p:txBody>
      </p:sp>
      <p:sp>
        <p:nvSpPr>
          <p:cNvPr id="18" name="Espace réservé du numéro de diapositive 5">
            <a:extLst>
              <a:ext uri="{FF2B5EF4-FFF2-40B4-BE49-F238E27FC236}">
                <a16:creationId xmlns:a16="http://schemas.microsoft.com/office/drawing/2014/main" id="{E90828FD-0915-0F43-9EE6-EB385F821E6E}"/>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208231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nd paragraphe seul illustr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809777-154B-6F4A-88B7-22CD6477FFAB}"/>
              </a:ext>
            </a:extLst>
          </p:cNvPr>
          <p:cNvSpPr/>
          <p:nvPr userDrawn="1"/>
        </p:nvSpPr>
        <p:spPr>
          <a:xfrm>
            <a:off x="6799006" y="1018"/>
            <a:ext cx="5392994"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E062297E-EFCE-4B4C-949A-084CF59A873C}"/>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2" name="Image 11">
            <a:extLst>
              <a:ext uri="{FF2B5EF4-FFF2-40B4-BE49-F238E27FC236}">
                <a16:creationId xmlns:a16="http://schemas.microsoft.com/office/drawing/2014/main" id="{D47B212A-110F-6B49-983A-DCB015F639F5}"/>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3" name="Image 12">
            <a:extLst>
              <a:ext uri="{FF2B5EF4-FFF2-40B4-BE49-F238E27FC236}">
                <a16:creationId xmlns:a16="http://schemas.microsoft.com/office/drawing/2014/main" id="{A804AFA9-8533-A148-ABE2-342FA7A0A302}"/>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4" name="Titre 7">
            <a:extLst>
              <a:ext uri="{FF2B5EF4-FFF2-40B4-BE49-F238E27FC236}">
                <a16:creationId xmlns:a16="http://schemas.microsoft.com/office/drawing/2014/main" id="{410B43C9-0FCB-AB4A-8D83-DE3D20CAC25B}"/>
              </a:ext>
            </a:extLst>
          </p:cNvPr>
          <p:cNvSpPr>
            <a:spLocks noGrp="1"/>
          </p:cNvSpPr>
          <p:nvPr>
            <p:ph type="title" hasCustomPrompt="1"/>
          </p:nvPr>
        </p:nvSpPr>
        <p:spPr>
          <a:xfrm>
            <a:off x="367194" y="293004"/>
            <a:ext cx="6064618"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4D90C7BC-C9F1-374F-9818-9A3AD442B31E}"/>
              </a:ext>
            </a:extLst>
          </p:cNvPr>
          <p:cNvSpPr>
            <a:spLocks noGrp="1"/>
          </p:cNvSpPr>
          <p:nvPr>
            <p:ph type="body" sz="quarter" idx="10" hasCustomPrompt="1"/>
          </p:nvPr>
        </p:nvSpPr>
        <p:spPr>
          <a:xfrm>
            <a:off x="367194" y="679946"/>
            <a:ext cx="6064618"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9" name="Espace réservé du texte 19">
            <a:extLst>
              <a:ext uri="{FF2B5EF4-FFF2-40B4-BE49-F238E27FC236}">
                <a16:creationId xmlns:a16="http://schemas.microsoft.com/office/drawing/2014/main" id="{C506A875-85EA-0847-A87B-EE795AC3CE0D}"/>
              </a:ext>
            </a:extLst>
          </p:cNvPr>
          <p:cNvSpPr>
            <a:spLocks noGrp="1"/>
          </p:cNvSpPr>
          <p:nvPr>
            <p:ph type="body" sz="quarter" idx="12" hasCustomPrompt="1"/>
          </p:nvPr>
        </p:nvSpPr>
        <p:spPr>
          <a:xfrm>
            <a:off x="995923" y="2164056"/>
            <a:ext cx="4807160"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vl5pPr>
              <a:defRPr sz="1400"/>
            </a:lvl5pPr>
          </a:lstStyle>
          <a:p>
            <a:pPr lvl="0"/>
            <a:r>
              <a:rPr lang="fr-FR" dirty="0"/>
              <a:t> Taper le texte ici</a:t>
            </a:r>
          </a:p>
        </p:txBody>
      </p:sp>
      <p:sp>
        <p:nvSpPr>
          <p:cNvPr id="20" name="Espace réservé du texte 22">
            <a:extLst>
              <a:ext uri="{FF2B5EF4-FFF2-40B4-BE49-F238E27FC236}">
                <a16:creationId xmlns:a16="http://schemas.microsoft.com/office/drawing/2014/main" id="{B240AD1B-9841-324E-8193-AC5BFB6967F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1" name="Espace réservé pour une image  10">
            <a:extLst>
              <a:ext uri="{FF2B5EF4-FFF2-40B4-BE49-F238E27FC236}">
                <a16:creationId xmlns:a16="http://schemas.microsoft.com/office/drawing/2014/main" id="{23A41B1D-7276-7342-BA32-49CF57F25670}"/>
              </a:ext>
            </a:extLst>
          </p:cNvPr>
          <p:cNvSpPr>
            <a:spLocks noGrp="1" noChangeAspect="1"/>
          </p:cNvSpPr>
          <p:nvPr>
            <p:ph type="pic" sz="quarter" idx="15" hasCustomPrompt="1"/>
          </p:nvPr>
        </p:nvSpPr>
        <p:spPr>
          <a:xfrm>
            <a:off x="6799006" y="0"/>
            <a:ext cx="5392994"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7" name="Espace réservé du numéro de diapositive 5">
            <a:extLst>
              <a:ext uri="{FF2B5EF4-FFF2-40B4-BE49-F238E27FC236}">
                <a16:creationId xmlns:a16="http://schemas.microsoft.com/office/drawing/2014/main" id="{C7BFA9D8-AF67-6441-ADE6-A53FBA5362E6}"/>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3890108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nnée clé">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188953D-61FD-8D42-A8EC-1C87E674FCA5}"/>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0" name="Espace réservé pour une image  10">
            <a:extLst>
              <a:ext uri="{FF2B5EF4-FFF2-40B4-BE49-F238E27FC236}">
                <a16:creationId xmlns:a16="http://schemas.microsoft.com/office/drawing/2014/main" id="{136ADCC5-A1DA-0148-9F6C-9749BE46D02C}"/>
              </a:ext>
            </a:extLst>
          </p:cNvPr>
          <p:cNvSpPr>
            <a:spLocks noGrp="1" noChangeAspect="1"/>
          </p:cNvSpPr>
          <p:nvPr>
            <p:ph type="pic" sz="quarter" idx="15" hasCustomPrompt="1"/>
          </p:nvPr>
        </p:nvSpPr>
        <p:spPr>
          <a:xfrm>
            <a:off x="563957" y="1111165"/>
            <a:ext cx="5155491" cy="4887913"/>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2" name="Espace réservé du texte 11">
            <a:extLst>
              <a:ext uri="{FF2B5EF4-FFF2-40B4-BE49-F238E27FC236}">
                <a16:creationId xmlns:a16="http://schemas.microsoft.com/office/drawing/2014/main" id="{45489958-AFC7-EC42-90EC-E003A134E6F7}"/>
              </a:ext>
            </a:extLst>
          </p:cNvPr>
          <p:cNvSpPr>
            <a:spLocks noGrp="1"/>
          </p:cNvSpPr>
          <p:nvPr>
            <p:ph type="body" sz="quarter" idx="16" hasCustomPrompt="1"/>
          </p:nvPr>
        </p:nvSpPr>
        <p:spPr>
          <a:xfrm>
            <a:off x="6976714" y="2409022"/>
            <a:ext cx="3806899" cy="554999"/>
          </a:xfrm>
          <a:prstGeom prst="rect">
            <a:avLst/>
          </a:prstGeom>
        </p:spPr>
        <p:txBody>
          <a:bodyPr/>
          <a:lstStyle>
            <a:lvl1pPr algn="ctr">
              <a:buNone/>
              <a:defRPr lang="fr-FR" sz="2800" b="1" kern="1200" dirty="0">
                <a:solidFill>
                  <a:srgbClr val="272851"/>
                </a:solidFill>
                <a:latin typeface="+mn-lt"/>
                <a:ea typeface="+mn-ea"/>
                <a:cs typeface="+mn-cs"/>
              </a:defRPr>
            </a:lvl1pPr>
          </a:lstStyle>
          <a:p>
            <a:pPr lvl="0"/>
            <a:r>
              <a:rPr lang="fr-FR" dirty="0"/>
              <a:t>TITRE (CAPITALES)</a:t>
            </a:r>
          </a:p>
        </p:txBody>
      </p:sp>
      <p:sp>
        <p:nvSpPr>
          <p:cNvPr id="14" name="Espace réservé du texte 13">
            <a:extLst>
              <a:ext uri="{FF2B5EF4-FFF2-40B4-BE49-F238E27FC236}">
                <a16:creationId xmlns:a16="http://schemas.microsoft.com/office/drawing/2014/main" id="{B21AF6D9-8D0B-D44C-922A-9ABF33C9A52D}"/>
              </a:ext>
            </a:extLst>
          </p:cNvPr>
          <p:cNvSpPr>
            <a:spLocks noGrp="1"/>
          </p:cNvSpPr>
          <p:nvPr>
            <p:ph type="body" sz="quarter" idx="17" hasCustomPrompt="1"/>
          </p:nvPr>
        </p:nvSpPr>
        <p:spPr>
          <a:xfrm>
            <a:off x="6695763" y="3222893"/>
            <a:ext cx="4368800" cy="1876425"/>
          </a:xfrm>
          <a:prstGeom prst="rect">
            <a:avLst/>
          </a:prstGeom>
        </p:spPr>
        <p:txBody>
          <a:bodyPr>
            <a:normAutofit/>
          </a:bodyPr>
          <a:lstStyle>
            <a:lvl1pPr marL="0" indent="0" algn="ctr">
              <a:spcBef>
                <a:spcPts val="0"/>
              </a:spcBef>
              <a:buNone/>
              <a:defRPr lang="fr-FR" sz="1800" i="1" kern="1200" dirty="0">
                <a:solidFill>
                  <a:srgbClr val="272851"/>
                </a:solidFill>
                <a:latin typeface="+mn-lt"/>
                <a:ea typeface="+mn-ea"/>
                <a:cs typeface="+mn-cs"/>
              </a:defRPr>
            </a:lvl1pPr>
          </a:lstStyle>
          <a:p>
            <a:pPr lvl="0"/>
            <a:r>
              <a:rPr lang="fr-FR" dirty="0"/>
              <a:t>Contenu : citations, source, texte (en minuscules)</a:t>
            </a:r>
          </a:p>
        </p:txBody>
      </p:sp>
      <p:sp>
        <p:nvSpPr>
          <p:cNvPr id="7" name="Espace réservé du numéro de diapositive 5">
            <a:extLst>
              <a:ext uri="{FF2B5EF4-FFF2-40B4-BE49-F238E27FC236}">
                <a16:creationId xmlns:a16="http://schemas.microsoft.com/office/drawing/2014/main" id="{FCD7A0D6-7A3E-FB42-9E63-7FD7F74C149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pic>
        <p:nvPicPr>
          <p:cNvPr id="9" name="Image 8">
            <a:extLst>
              <a:ext uri="{FF2B5EF4-FFF2-40B4-BE49-F238E27FC236}">
                <a16:creationId xmlns:a16="http://schemas.microsoft.com/office/drawing/2014/main" id="{8B2D6311-B91E-4B42-9287-314A652D50D6}"/>
              </a:ext>
            </a:extLst>
          </p:cNvPr>
          <p:cNvPicPr>
            <a:picLocks noChangeAspect="1"/>
          </p:cNvPicPr>
          <p:nvPr userDrawn="1"/>
        </p:nvPicPr>
        <p:blipFill>
          <a:blip r:embed="rId2"/>
          <a:stretch>
            <a:fillRect/>
          </a:stretch>
        </p:blipFill>
        <p:spPr>
          <a:xfrm>
            <a:off x="461995" y="742867"/>
            <a:ext cx="469900" cy="50800"/>
          </a:xfrm>
          <a:prstGeom prst="rect">
            <a:avLst/>
          </a:prstGeom>
        </p:spPr>
      </p:pic>
      <p:sp>
        <p:nvSpPr>
          <p:cNvPr id="11" name="Titre 7">
            <a:extLst>
              <a:ext uri="{FF2B5EF4-FFF2-40B4-BE49-F238E27FC236}">
                <a16:creationId xmlns:a16="http://schemas.microsoft.com/office/drawing/2014/main" id="{827CEB57-AA8F-B246-B807-FA98E9548390}"/>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Tree>
    <p:extLst>
      <p:ext uri="{BB962C8B-B14F-4D97-AF65-F5344CB8AC3E}">
        <p14:creationId xmlns:p14="http://schemas.microsoft.com/office/powerpoint/2010/main" val="222066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dées clés">
    <p:spTree>
      <p:nvGrpSpPr>
        <p:cNvPr id="1" name=""/>
        <p:cNvGrpSpPr/>
        <p:nvPr/>
      </p:nvGrpSpPr>
      <p:grpSpPr>
        <a:xfrm>
          <a:off x="0" y="0"/>
          <a:ext cx="0" cy="0"/>
          <a:chOff x="0" y="0"/>
          <a:chExt cx="0" cy="0"/>
        </a:xfrm>
      </p:grpSpPr>
      <p:sp>
        <p:nvSpPr>
          <p:cNvPr id="15" name="Espace réservé pour une image  10">
            <a:extLst>
              <a:ext uri="{FF2B5EF4-FFF2-40B4-BE49-F238E27FC236}">
                <a16:creationId xmlns:a16="http://schemas.microsoft.com/office/drawing/2014/main" id="{8A9F839A-7670-3A4F-BBA8-955DD22BD514}"/>
              </a:ext>
            </a:extLst>
          </p:cNvPr>
          <p:cNvSpPr>
            <a:spLocks noGrp="1" noChangeAspect="1"/>
          </p:cNvSpPr>
          <p:nvPr>
            <p:ph type="pic" sz="quarter" idx="15" hasCustomPrompt="1"/>
          </p:nvPr>
        </p:nvSpPr>
        <p:spPr>
          <a:xfrm>
            <a:off x="563957" y="1195246"/>
            <a:ext cx="5155491" cy="4887913"/>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6" name="Espace réservé pour une image  11">
            <a:extLst>
              <a:ext uri="{FF2B5EF4-FFF2-40B4-BE49-F238E27FC236}">
                <a16:creationId xmlns:a16="http://schemas.microsoft.com/office/drawing/2014/main" id="{C7E2A50F-EBE7-304F-9E3E-CF40743B0254}"/>
              </a:ext>
            </a:extLst>
          </p:cNvPr>
          <p:cNvSpPr>
            <a:spLocks noGrp="1" noChangeAspect="1"/>
          </p:cNvSpPr>
          <p:nvPr>
            <p:ph type="pic" sz="quarter" idx="11" hasCustomPrompt="1"/>
          </p:nvPr>
        </p:nvSpPr>
        <p:spPr>
          <a:xfrm>
            <a:off x="6096000" y="1420214"/>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7" name="Espace réservé pour une image  11">
            <a:extLst>
              <a:ext uri="{FF2B5EF4-FFF2-40B4-BE49-F238E27FC236}">
                <a16:creationId xmlns:a16="http://schemas.microsoft.com/office/drawing/2014/main" id="{FB372C8E-1C99-5043-B471-04A6EC0EA645}"/>
              </a:ext>
            </a:extLst>
          </p:cNvPr>
          <p:cNvSpPr>
            <a:spLocks noGrp="1" noChangeAspect="1"/>
          </p:cNvSpPr>
          <p:nvPr>
            <p:ph type="pic" sz="quarter" idx="16" hasCustomPrompt="1"/>
          </p:nvPr>
        </p:nvSpPr>
        <p:spPr>
          <a:xfrm>
            <a:off x="6120750" y="304715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8" name="Espace réservé pour une image  11">
            <a:extLst>
              <a:ext uri="{FF2B5EF4-FFF2-40B4-BE49-F238E27FC236}">
                <a16:creationId xmlns:a16="http://schemas.microsoft.com/office/drawing/2014/main" id="{B065590A-0664-B545-ADBF-3DAC3DD8DF86}"/>
              </a:ext>
            </a:extLst>
          </p:cNvPr>
          <p:cNvSpPr>
            <a:spLocks noGrp="1" noChangeAspect="1"/>
          </p:cNvSpPr>
          <p:nvPr>
            <p:ph type="pic" sz="quarter" idx="17" hasCustomPrompt="1"/>
          </p:nvPr>
        </p:nvSpPr>
        <p:spPr>
          <a:xfrm>
            <a:off x="6140984" y="466371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9" name="Espace réservé du texte 19">
            <a:extLst>
              <a:ext uri="{FF2B5EF4-FFF2-40B4-BE49-F238E27FC236}">
                <a16:creationId xmlns:a16="http://schemas.microsoft.com/office/drawing/2014/main" id="{00C7FC17-AC98-9D45-A918-0361FA9B189B}"/>
              </a:ext>
            </a:extLst>
          </p:cNvPr>
          <p:cNvSpPr>
            <a:spLocks noGrp="1"/>
          </p:cNvSpPr>
          <p:nvPr>
            <p:ph type="body" sz="quarter" idx="18" hasCustomPrompt="1"/>
          </p:nvPr>
        </p:nvSpPr>
        <p:spPr>
          <a:xfrm>
            <a:off x="7270592" y="1752449"/>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
        <p:nvSpPr>
          <p:cNvPr id="20" name="Espace réservé du texte 22">
            <a:extLst>
              <a:ext uri="{FF2B5EF4-FFF2-40B4-BE49-F238E27FC236}">
                <a16:creationId xmlns:a16="http://schemas.microsoft.com/office/drawing/2014/main" id="{431C886E-2A0E-C741-BDC5-E4CED4353F04}"/>
              </a:ext>
            </a:extLst>
          </p:cNvPr>
          <p:cNvSpPr>
            <a:spLocks noGrp="1"/>
          </p:cNvSpPr>
          <p:nvPr>
            <p:ph type="body" sz="quarter" idx="19" hasCustomPrompt="1"/>
          </p:nvPr>
        </p:nvSpPr>
        <p:spPr>
          <a:xfrm>
            <a:off x="7258561" y="1420214"/>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sp>
        <p:nvSpPr>
          <p:cNvPr id="22" name="Espace réservé du texte 22">
            <a:extLst>
              <a:ext uri="{FF2B5EF4-FFF2-40B4-BE49-F238E27FC236}">
                <a16:creationId xmlns:a16="http://schemas.microsoft.com/office/drawing/2014/main" id="{9D8055D9-3036-C74F-B748-E19FA2AFD0C2}"/>
              </a:ext>
            </a:extLst>
          </p:cNvPr>
          <p:cNvSpPr>
            <a:spLocks noGrp="1"/>
          </p:cNvSpPr>
          <p:nvPr>
            <p:ph type="body" sz="quarter" idx="21" hasCustomPrompt="1"/>
          </p:nvPr>
        </p:nvSpPr>
        <p:spPr>
          <a:xfrm>
            <a:off x="7264563" y="3067119"/>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sp>
        <p:nvSpPr>
          <p:cNvPr id="24" name="Espace réservé du texte 22">
            <a:extLst>
              <a:ext uri="{FF2B5EF4-FFF2-40B4-BE49-F238E27FC236}">
                <a16:creationId xmlns:a16="http://schemas.microsoft.com/office/drawing/2014/main" id="{1494B34B-8677-3E4B-8A42-08D8E8BDF749}"/>
              </a:ext>
            </a:extLst>
          </p:cNvPr>
          <p:cNvSpPr>
            <a:spLocks noGrp="1"/>
          </p:cNvSpPr>
          <p:nvPr>
            <p:ph type="body" sz="quarter" idx="23" hasCustomPrompt="1"/>
          </p:nvPr>
        </p:nvSpPr>
        <p:spPr>
          <a:xfrm>
            <a:off x="7258562" y="4663713"/>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pic>
        <p:nvPicPr>
          <p:cNvPr id="25" name="Image 24">
            <a:extLst>
              <a:ext uri="{FF2B5EF4-FFF2-40B4-BE49-F238E27FC236}">
                <a16:creationId xmlns:a16="http://schemas.microsoft.com/office/drawing/2014/main" id="{FAF7FAE2-53CA-DD49-A9A9-803F7A03DDBD}"/>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4" name="Espace réservé du numéro de diapositive 5">
            <a:extLst>
              <a:ext uri="{FF2B5EF4-FFF2-40B4-BE49-F238E27FC236}">
                <a16:creationId xmlns:a16="http://schemas.microsoft.com/office/drawing/2014/main" id="{608B1BD9-F7E6-AD42-914E-AA2FB3C82803}"/>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pic>
        <p:nvPicPr>
          <p:cNvPr id="26" name="Image 25">
            <a:extLst>
              <a:ext uri="{FF2B5EF4-FFF2-40B4-BE49-F238E27FC236}">
                <a16:creationId xmlns:a16="http://schemas.microsoft.com/office/drawing/2014/main" id="{1692C02D-5B26-454C-8C9E-1E71ED3CD5BE}"/>
              </a:ext>
            </a:extLst>
          </p:cNvPr>
          <p:cNvPicPr>
            <a:picLocks noChangeAspect="1"/>
          </p:cNvPicPr>
          <p:nvPr userDrawn="1"/>
        </p:nvPicPr>
        <p:blipFill>
          <a:blip r:embed="rId2"/>
          <a:stretch>
            <a:fillRect/>
          </a:stretch>
        </p:blipFill>
        <p:spPr>
          <a:xfrm>
            <a:off x="461995" y="742867"/>
            <a:ext cx="469900" cy="50800"/>
          </a:xfrm>
          <a:prstGeom prst="rect">
            <a:avLst/>
          </a:prstGeom>
        </p:spPr>
      </p:pic>
      <p:sp>
        <p:nvSpPr>
          <p:cNvPr id="27" name="Titre 7">
            <a:extLst>
              <a:ext uri="{FF2B5EF4-FFF2-40B4-BE49-F238E27FC236}">
                <a16:creationId xmlns:a16="http://schemas.microsoft.com/office/drawing/2014/main" id="{E74CF13D-4098-1B41-9480-FBBC05423928}"/>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8" name="Espace réservé du texte 19">
            <a:extLst>
              <a:ext uri="{FF2B5EF4-FFF2-40B4-BE49-F238E27FC236}">
                <a16:creationId xmlns:a16="http://schemas.microsoft.com/office/drawing/2014/main" id="{A7430C09-3541-114B-AB42-83B8AF135436}"/>
              </a:ext>
            </a:extLst>
          </p:cNvPr>
          <p:cNvSpPr>
            <a:spLocks noGrp="1"/>
          </p:cNvSpPr>
          <p:nvPr>
            <p:ph type="body" sz="quarter" idx="24" hasCustomPrompt="1"/>
          </p:nvPr>
        </p:nvSpPr>
        <p:spPr>
          <a:xfrm>
            <a:off x="7267236" y="3409746"/>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
        <p:nvSpPr>
          <p:cNvPr id="29" name="Espace réservé du texte 19">
            <a:extLst>
              <a:ext uri="{FF2B5EF4-FFF2-40B4-BE49-F238E27FC236}">
                <a16:creationId xmlns:a16="http://schemas.microsoft.com/office/drawing/2014/main" id="{CFC4DB0A-F194-8848-8D20-116C3B17DAF9}"/>
              </a:ext>
            </a:extLst>
          </p:cNvPr>
          <p:cNvSpPr>
            <a:spLocks noGrp="1"/>
          </p:cNvSpPr>
          <p:nvPr>
            <p:ph type="body" sz="quarter" idx="25" hasCustomPrompt="1"/>
          </p:nvPr>
        </p:nvSpPr>
        <p:spPr>
          <a:xfrm>
            <a:off x="7258561" y="4994757"/>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Tree>
    <p:extLst>
      <p:ext uri="{BB962C8B-B14F-4D97-AF65-F5344CB8AC3E}">
        <p14:creationId xmlns:p14="http://schemas.microsoft.com/office/powerpoint/2010/main" val="1653653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dées en colonnes avec introduction">
    <p:spTree>
      <p:nvGrpSpPr>
        <p:cNvPr id="1" name=""/>
        <p:cNvGrpSpPr/>
        <p:nvPr/>
      </p:nvGrpSpPr>
      <p:grpSpPr>
        <a:xfrm>
          <a:off x="0" y="0"/>
          <a:ext cx="0" cy="0"/>
          <a:chOff x="0" y="0"/>
          <a:chExt cx="0" cy="0"/>
        </a:xfrm>
      </p:grpSpPr>
      <p:pic>
        <p:nvPicPr>
          <p:cNvPr id="46" name="Image 45">
            <a:extLst>
              <a:ext uri="{FF2B5EF4-FFF2-40B4-BE49-F238E27FC236}">
                <a16:creationId xmlns:a16="http://schemas.microsoft.com/office/drawing/2014/main" id="{82A74E99-BEF3-8444-BE81-33C2E6D159A8}"/>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47" name="Image 46">
            <a:extLst>
              <a:ext uri="{FF2B5EF4-FFF2-40B4-BE49-F238E27FC236}">
                <a16:creationId xmlns:a16="http://schemas.microsoft.com/office/drawing/2014/main" id="{DA56359A-AC57-1643-9353-E6FF3E05E564}"/>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48" name="Titre 7">
            <a:extLst>
              <a:ext uri="{FF2B5EF4-FFF2-40B4-BE49-F238E27FC236}">
                <a16:creationId xmlns:a16="http://schemas.microsoft.com/office/drawing/2014/main" id="{CDE92AD0-AF2E-D041-8CC1-8B61FDE53B62}"/>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50" name="Espace réservé du texte 12">
            <a:extLst>
              <a:ext uri="{FF2B5EF4-FFF2-40B4-BE49-F238E27FC236}">
                <a16:creationId xmlns:a16="http://schemas.microsoft.com/office/drawing/2014/main" id="{9EC5EC02-582E-3943-8C38-53C1B5AE71A3}"/>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53" name="Espace réservé pour une image  11">
            <a:extLst>
              <a:ext uri="{FF2B5EF4-FFF2-40B4-BE49-F238E27FC236}">
                <a16:creationId xmlns:a16="http://schemas.microsoft.com/office/drawing/2014/main" id="{A53C0D0D-3B83-AB40-8D40-64616842BFC7}"/>
              </a:ext>
            </a:extLst>
          </p:cNvPr>
          <p:cNvSpPr>
            <a:spLocks noGrp="1" noChangeAspect="1"/>
          </p:cNvSpPr>
          <p:nvPr>
            <p:ph type="pic" sz="quarter" idx="13" hasCustomPrompt="1"/>
          </p:nvPr>
        </p:nvSpPr>
        <p:spPr>
          <a:xfrm>
            <a:off x="9525161" y="273858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59" name="Espace réservé du texte 22">
            <a:extLst>
              <a:ext uri="{FF2B5EF4-FFF2-40B4-BE49-F238E27FC236}">
                <a16:creationId xmlns:a16="http://schemas.microsoft.com/office/drawing/2014/main" id="{F6AB16C3-290F-EB4B-B466-3CCD0C8A8129}"/>
              </a:ext>
            </a:extLst>
          </p:cNvPr>
          <p:cNvSpPr>
            <a:spLocks noGrp="1"/>
          </p:cNvSpPr>
          <p:nvPr>
            <p:ph type="body" sz="quarter" idx="19" hasCustomPrompt="1"/>
          </p:nvPr>
        </p:nvSpPr>
        <p:spPr>
          <a:xfrm>
            <a:off x="8629861" y="401067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66" name="Espace réservé du texte 22">
            <a:extLst>
              <a:ext uri="{FF2B5EF4-FFF2-40B4-BE49-F238E27FC236}">
                <a16:creationId xmlns:a16="http://schemas.microsoft.com/office/drawing/2014/main" id="{AECEB149-939A-AC46-97E6-E0F475F28946}"/>
              </a:ext>
            </a:extLst>
          </p:cNvPr>
          <p:cNvSpPr>
            <a:spLocks noGrp="1"/>
          </p:cNvSpPr>
          <p:nvPr>
            <p:ph type="body" sz="quarter" idx="23" hasCustomPrompt="1"/>
          </p:nvPr>
        </p:nvSpPr>
        <p:spPr>
          <a:xfrm>
            <a:off x="4803768" y="4007443"/>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67" name="Espace réservé pour une image  11">
            <a:extLst>
              <a:ext uri="{FF2B5EF4-FFF2-40B4-BE49-F238E27FC236}">
                <a16:creationId xmlns:a16="http://schemas.microsoft.com/office/drawing/2014/main" id="{839668F0-AB91-514C-9FE6-5970F005A319}"/>
              </a:ext>
            </a:extLst>
          </p:cNvPr>
          <p:cNvSpPr>
            <a:spLocks noGrp="1" noChangeAspect="1"/>
          </p:cNvSpPr>
          <p:nvPr>
            <p:ph type="pic" sz="quarter" idx="24" hasCustomPrompt="1"/>
          </p:nvPr>
        </p:nvSpPr>
        <p:spPr>
          <a:xfrm>
            <a:off x="5687015" y="2734945"/>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68" name="Espace réservé du texte 19">
            <a:extLst>
              <a:ext uri="{FF2B5EF4-FFF2-40B4-BE49-F238E27FC236}">
                <a16:creationId xmlns:a16="http://schemas.microsoft.com/office/drawing/2014/main" id="{956B22C9-BB26-C944-B72F-0519D5D7DA3E}"/>
              </a:ext>
            </a:extLst>
          </p:cNvPr>
          <p:cNvSpPr>
            <a:spLocks noGrp="1"/>
          </p:cNvSpPr>
          <p:nvPr>
            <p:ph type="body" sz="quarter" idx="25" hasCustomPrompt="1"/>
          </p:nvPr>
        </p:nvSpPr>
        <p:spPr>
          <a:xfrm>
            <a:off x="995601" y="4360483"/>
            <a:ext cx="2560172"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69" name="Espace réservé du texte 22">
            <a:extLst>
              <a:ext uri="{FF2B5EF4-FFF2-40B4-BE49-F238E27FC236}">
                <a16:creationId xmlns:a16="http://schemas.microsoft.com/office/drawing/2014/main" id="{B07089BA-2DBE-744D-985B-3B6FD97D6241}"/>
              </a:ext>
            </a:extLst>
          </p:cNvPr>
          <p:cNvSpPr>
            <a:spLocks noGrp="1"/>
          </p:cNvSpPr>
          <p:nvPr>
            <p:ph type="body" sz="quarter" idx="26" hasCustomPrompt="1"/>
          </p:nvPr>
        </p:nvSpPr>
        <p:spPr>
          <a:xfrm>
            <a:off x="977674" y="402269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70" name="Espace réservé pour une image  11">
            <a:extLst>
              <a:ext uri="{FF2B5EF4-FFF2-40B4-BE49-F238E27FC236}">
                <a16:creationId xmlns:a16="http://schemas.microsoft.com/office/drawing/2014/main" id="{A54991E7-41FF-734A-BCCD-90C6888CB0BD}"/>
              </a:ext>
            </a:extLst>
          </p:cNvPr>
          <p:cNvSpPr>
            <a:spLocks noGrp="1" noChangeAspect="1"/>
          </p:cNvSpPr>
          <p:nvPr>
            <p:ph type="pic" sz="quarter" idx="27" hasCustomPrompt="1"/>
          </p:nvPr>
        </p:nvSpPr>
        <p:spPr>
          <a:xfrm>
            <a:off x="1871430" y="2750201"/>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71" name="Espace réservé du texte 19">
            <a:extLst>
              <a:ext uri="{FF2B5EF4-FFF2-40B4-BE49-F238E27FC236}">
                <a16:creationId xmlns:a16="http://schemas.microsoft.com/office/drawing/2014/main" id="{AF2901CD-38CF-0142-96EF-9062D6D15E1A}"/>
              </a:ext>
            </a:extLst>
          </p:cNvPr>
          <p:cNvSpPr>
            <a:spLocks noGrp="1"/>
          </p:cNvSpPr>
          <p:nvPr>
            <p:ph type="body" sz="quarter" idx="28" hasCustomPrompt="1"/>
          </p:nvPr>
        </p:nvSpPr>
        <p:spPr>
          <a:xfrm>
            <a:off x="986637" y="1583198"/>
            <a:ext cx="10221321" cy="705248"/>
          </a:xfrm>
          <a:prstGeom prst="rect">
            <a:avLst/>
          </a:prstGeom>
        </p:spPr>
        <p:txBody>
          <a:bodyPr>
            <a:normAutofit/>
          </a:bodyPr>
          <a:lstStyle>
            <a:lvl1pPr marL="0" indent="0">
              <a:spcBef>
                <a:spcPts val="0"/>
              </a:spcBef>
              <a:buNone/>
              <a:defRPr lang="fr-FR" sz="1400" kern="1200" dirty="0">
                <a:solidFill>
                  <a:srgbClr val="272851"/>
                </a:solidFill>
                <a:latin typeface="+mn-lt"/>
                <a:ea typeface="+mn-ea"/>
                <a:cs typeface="+mn-cs"/>
              </a:defRPr>
            </a:lvl1pPr>
          </a:lstStyle>
          <a:p>
            <a:pPr lvl="0"/>
            <a:r>
              <a:rPr lang="fr-FR" dirty="0"/>
              <a:t>Taper le texte ici</a:t>
            </a:r>
          </a:p>
        </p:txBody>
      </p:sp>
      <p:sp>
        <p:nvSpPr>
          <p:cNvPr id="17" name="Espace réservé du numéro de diapositive 5">
            <a:extLst>
              <a:ext uri="{FF2B5EF4-FFF2-40B4-BE49-F238E27FC236}">
                <a16:creationId xmlns:a16="http://schemas.microsoft.com/office/drawing/2014/main" id="{7984D594-DCFA-C443-AF0A-19EDFA719F85}"/>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8" name="Espace réservé du texte 19">
            <a:extLst>
              <a:ext uri="{FF2B5EF4-FFF2-40B4-BE49-F238E27FC236}">
                <a16:creationId xmlns:a16="http://schemas.microsoft.com/office/drawing/2014/main" id="{3D92A76F-15CB-4E4C-A56E-9A1F0DB7F4A4}"/>
              </a:ext>
            </a:extLst>
          </p:cNvPr>
          <p:cNvSpPr>
            <a:spLocks noGrp="1"/>
          </p:cNvSpPr>
          <p:nvPr>
            <p:ph type="body" sz="quarter" idx="29" hasCustomPrompt="1"/>
          </p:nvPr>
        </p:nvSpPr>
        <p:spPr>
          <a:xfrm>
            <a:off x="4812732" y="4330385"/>
            <a:ext cx="2560172"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19" name="Espace réservé du texte 19">
            <a:extLst>
              <a:ext uri="{FF2B5EF4-FFF2-40B4-BE49-F238E27FC236}">
                <a16:creationId xmlns:a16="http://schemas.microsoft.com/office/drawing/2014/main" id="{247461E9-8E23-E147-A55F-C77BB71DAA86}"/>
              </a:ext>
            </a:extLst>
          </p:cNvPr>
          <p:cNvSpPr>
            <a:spLocks noGrp="1"/>
          </p:cNvSpPr>
          <p:nvPr>
            <p:ph type="body" sz="quarter" idx="30" hasCustomPrompt="1"/>
          </p:nvPr>
        </p:nvSpPr>
        <p:spPr>
          <a:xfrm>
            <a:off x="8629860" y="4330385"/>
            <a:ext cx="2584465"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42763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idées en colonnes">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9F54548C-3EA1-9845-8D6F-6F1F4FAC40F7}"/>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E14BB117-B4A4-B34C-8599-8F1E14F874AA}"/>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4C2ED34A-5814-9343-934B-C26DA0DC0871}"/>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E28FE73F-C2CC-9743-AE26-533A24A02EBA}"/>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D17722B9-191E-DC48-A20B-A2BDB934D7D5}"/>
              </a:ext>
            </a:extLst>
          </p:cNvPr>
          <p:cNvSpPr>
            <a:spLocks noGrp="1" noChangeAspect="1"/>
          </p:cNvSpPr>
          <p:nvPr>
            <p:ph type="pic" sz="quarter" idx="11" hasCustomPrompt="1"/>
          </p:nvPr>
        </p:nvSpPr>
        <p:spPr>
          <a:xfrm>
            <a:off x="1868832"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pour une image  11">
            <a:extLst>
              <a:ext uri="{FF2B5EF4-FFF2-40B4-BE49-F238E27FC236}">
                <a16:creationId xmlns:a16="http://schemas.microsoft.com/office/drawing/2014/main" id="{6A713763-8A1E-564E-994F-CC5F3FC0D8AA}"/>
              </a:ext>
            </a:extLst>
          </p:cNvPr>
          <p:cNvSpPr>
            <a:spLocks noGrp="1" noChangeAspect="1"/>
          </p:cNvSpPr>
          <p:nvPr>
            <p:ph type="pic" sz="quarter" idx="12" hasCustomPrompt="1"/>
          </p:nvPr>
        </p:nvSpPr>
        <p:spPr>
          <a:xfrm>
            <a:off x="5692156"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pour une image  11">
            <a:extLst>
              <a:ext uri="{FF2B5EF4-FFF2-40B4-BE49-F238E27FC236}">
                <a16:creationId xmlns:a16="http://schemas.microsoft.com/office/drawing/2014/main" id="{307258C8-885D-F34B-8965-0A6321F99459}"/>
              </a:ext>
            </a:extLst>
          </p:cNvPr>
          <p:cNvSpPr>
            <a:spLocks noGrp="1" noChangeAspect="1"/>
          </p:cNvSpPr>
          <p:nvPr>
            <p:ph type="pic" sz="quarter" idx="13" hasCustomPrompt="1"/>
          </p:nvPr>
        </p:nvSpPr>
        <p:spPr>
          <a:xfrm>
            <a:off x="9514651" y="172585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7" name="Espace réservé du texte 22">
            <a:extLst>
              <a:ext uri="{FF2B5EF4-FFF2-40B4-BE49-F238E27FC236}">
                <a16:creationId xmlns:a16="http://schemas.microsoft.com/office/drawing/2014/main" id="{78096C20-BA9B-EC42-A47E-A617CFF1FC6A}"/>
              </a:ext>
            </a:extLst>
          </p:cNvPr>
          <p:cNvSpPr>
            <a:spLocks noGrp="1"/>
          </p:cNvSpPr>
          <p:nvPr>
            <p:ph type="body" sz="quarter" idx="15" hasCustomPrompt="1"/>
          </p:nvPr>
        </p:nvSpPr>
        <p:spPr>
          <a:xfrm>
            <a:off x="98404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9" name="Espace réservé du texte 22">
            <a:extLst>
              <a:ext uri="{FF2B5EF4-FFF2-40B4-BE49-F238E27FC236}">
                <a16:creationId xmlns:a16="http://schemas.microsoft.com/office/drawing/2014/main" id="{BA1EEC1F-663B-FB44-8466-1EE138FC4A31}"/>
              </a:ext>
            </a:extLst>
          </p:cNvPr>
          <p:cNvSpPr>
            <a:spLocks noGrp="1"/>
          </p:cNvSpPr>
          <p:nvPr>
            <p:ph type="body" sz="quarter" idx="17" hasCustomPrompt="1"/>
          </p:nvPr>
        </p:nvSpPr>
        <p:spPr>
          <a:xfrm>
            <a:off x="480695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31" name="Espace réservé du texte 22">
            <a:extLst>
              <a:ext uri="{FF2B5EF4-FFF2-40B4-BE49-F238E27FC236}">
                <a16:creationId xmlns:a16="http://schemas.microsoft.com/office/drawing/2014/main" id="{3DD3316D-443A-1641-AE0E-DE4ACBD48630}"/>
              </a:ext>
            </a:extLst>
          </p:cNvPr>
          <p:cNvSpPr>
            <a:spLocks noGrp="1"/>
          </p:cNvSpPr>
          <p:nvPr>
            <p:ph type="body" sz="quarter" idx="19" hasCustomPrompt="1"/>
          </p:nvPr>
        </p:nvSpPr>
        <p:spPr>
          <a:xfrm>
            <a:off x="862986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16" name="Espace réservé du numéro de diapositive 5">
            <a:extLst>
              <a:ext uri="{FF2B5EF4-FFF2-40B4-BE49-F238E27FC236}">
                <a16:creationId xmlns:a16="http://schemas.microsoft.com/office/drawing/2014/main" id="{63E22BD8-BFE7-064B-ADED-BB94A553C576}"/>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5249FA3A-9B5D-464C-89CC-89CF1A75B0A0}"/>
              </a:ext>
            </a:extLst>
          </p:cNvPr>
          <p:cNvSpPr>
            <a:spLocks noGrp="1"/>
          </p:cNvSpPr>
          <p:nvPr>
            <p:ph type="body" sz="quarter" idx="25" hasCustomPrompt="1"/>
          </p:nvPr>
        </p:nvSpPr>
        <p:spPr>
          <a:xfrm>
            <a:off x="995601" y="3457309"/>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5" name="Espace réservé du texte 19">
            <a:extLst>
              <a:ext uri="{FF2B5EF4-FFF2-40B4-BE49-F238E27FC236}">
                <a16:creationId xmlns:a16="http://schemas.microsoft.com/office/drawing/2014/main" id="{A67175CC-798E-7C4D-A5C0-E486169C73EE}"/>
              </a:ext>
            </a:extLst>
          </p:cNvPr>
          <p:cNvSpPr>
            <a:spLocks noGrp="1"/>
          </p:cNvSpPr>
          <p:nvPr>
            <p:ph type="body" sz="quarter" idx="29" hasCustomPrompt="1"/>
          </p:nvPr>
        </p:nvSpPr>
        <p:spPr>
          <a:xfrm>
            <a:off x="4812732" y="3429000"/>
            <a:ext cx="2560172"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2" name="Espace réservé du texte 19">
            <a:extLst>
              <a:ext uri="{FF2B5EF4-FFF2-40B4-BE49-F238E27FC236}">
                <a16:creationId xmlns:a16="http://schemas.microsoft.com/office/drawing/2014/main" id="{6E392DB4-A985-F347-A887-17A5A7416841}"/>
              </a:ext>
            </a:extLst>
          </p:cNvPr>
          <p:cNvSpPr>
            <a:spLocks noGrp="1"/>
          </p:cNvSpPr>
          <p:nvPr>
            <p:ph type="body" sz="quarter" idx="30" hasCustomPrompt="1"/>
          </p:nvPr>
        </p:nvSpPr>
        <p:spPr>
          <a:xfrm>
            <a:off x="8629860" y="3429000"/>
            <a:ext cx="2584465"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281004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dées illustré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3AC34D-1D5D-7441-B941-CD39C74438DC}"/>
              </a:ext>
            </a:extLst>
          </p:cNvPr>
          <p:cNvSpPr/>
          <p:nvPr userDrawn="1"/>
        </p:nvSpPr>
        <p:spPr>
          <a:xfrm>
            <a:off x="0" y="15766"/>
            <a:ext cx="12192000"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370D32CE-D225-FB4B-B865-64A7B544A76C}"/>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22" name="Image 21">
            <a:extLst>
              <a:ext uri="{FF2B5EF4-FFF2-40B4-BE49-F238E27FC236}">
                <a16:creationId xmlns:a16="http://schemas.microsoft.com/office/drawing/2014/main" id="{E7C19636-B8A8-AF43-A2B2-23D6419D0D08}"/>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Titre 7">
            <a:extLst>
              <a:ext uri="{FF2B5EF4-FFF2-40B4-BE49-F238E27FC236}">
                <a16:creationId xmlns:a16="http://schemas.microsoft.com/office/drawing/2014/main" id="{D2E9C65F-BE71-744F-BECE-E6B91C079398}"/>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5" name="Espace réservé du texte 12">
            <a:extLst>
              <a:ext uri="{FF2B5EF4-FFF2-40B4-BE49-F238E27FC236}">
                <a16:creationId xmlns:a16="http://schemas.microsoft.com/office/drawing/2014/main" id="{CC41452C-39DF-5F4C-B405-8E6907EFA372}"/>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6" name="Espace réservé du texte 19">
            <a:extLst>
              <a:ext uri="{FF2B5EF4-FFF2-40B4-BE49-F238E27FC236}">
                <a16:creationId xmlns:a16="http://schemas.microsoft.com/office/drawing/2014/main" id="{B105AE8F-A1B4-6A4D-93C4-DCE8A634DEC1}"/>
              </a:ext>
            </a:extLst>
          </p:cNvPr>
          <p:cNvSpPr>
            <a:spLocks noGrp="1"/>
          </p:cNvSpPr>
          <p:nvPr>
            <p:ph type="body" sz="quarter" idx="25" hasCustomPrompt="1"/>
          </p:nvPr>
        </p:nvSpPr>
        <p:spPr>
          <a:xfrm>
            <a:off x="984040" y="2989001"/>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7" name="Espace réservé du texte 19">
            <a:extLst>
              <a:ext uri="{FF2B5EF4-FFF2-40B4-BE49-F238E27FC236}">
                <a16:creationId xmlns:a16="http://schemas.microsoft.com/office/drawing/2014/main" id="{EAC69B23-D196-1E40-9923-932BD8C1CAAE}"/>
              </a:ext>
            </a:extLst>
          </p:cNvPr>
          <p:cNvSpPr>
            <a:spLocks noGrp="1"/>
          </p:cNvSpPr>
          <p:nvPr>
            <p:ph type="body" sz="quarter" idx="26" hasCustomPrompt="1"/>
          </p:nvPr>
        </p:nvSpPr>
        <p:spPr>
          <a:xfrm>
            <a:off x="4789022" y="2989000"/>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8" name="Espace réservé du texte 19">
            <a:extLst>
              <a:ext uri="{FF2B5EF4-FFF2-40B4-BE49-F238E27FC236}">
                <a16:creationId xmlns:a16="http://schemas.microsoft.com/office/drawing/2014/main" id="{E4CCC55F-0456-9644-A4C0-F77AAE19D8A3}"/>
              </a:ext>
            </a:extLst>
          </p:cNvPr>
          <p:cNvSpPr>
            <a:spLocks noGrp="1"/>
          </p:cNvSpPr>
          <p:nvPr>
            <p:ph type="body" sz="quarter" idx="27" hasCustomPrompt="1"/>
          </p:nvPr>
        </p:nvSpPr>
        <p:spPr>
          <a:xfrm>
            <a:off x="8629860" y="2988999"/>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9" name="Espace réservé du texte 19">
            <a:extLst>
              <a:ext uri="{FF2B5EF4-FFF2-40B4-BE49-F238E27FC236}">
                <a16:creationId xmlns:a16="http://schemas.microsoft.com/office/drawing/2014/main" id="{01F11032-7F3E-DE43-911A-6F3B4163A0C9}"/>
              </a:ext>
            </a:extLst>
          </p:cNvPr>
          <p:cNvSpPr>
            <a:spLocks noGrp="1"/>
          </p:cNvSpPr>
          <p:nvPr>
            <p:ph type="body" sz="quarter" idx="28" hasCustomPrompt="1"/>
          </p:nvPr>
        </p:nvSpPr>
        <p:spPr>
          <a:xfrm>
            <a:off x="954774" y="5261335"/>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0" name="Espace réservé du texte 19">
            <a:extLst>
              <a:ext uri="{FF2B5EF4-FFF2-40B4-BE49-F238E27FC236}">
                <a16:creationId xmlns:a16="http://schemas.microsoft.com/office/drawing/2014/main" id="{E521BA85-9521-CD45-A16B-391B026CD1BD}"/>
              </a:ext>
            </a:extLst>
          </p:cNvPr>
          <p:cNvSpPr>
            <a:spLocks noGrp="1"/>
          </p:cNvSpPr>
          <p:nvPr>
            <p:ph type="body" sz="quarter" idx="29" hasCustomPrompt="1"/>
          </p:nvPr>
        </p:nvSpPr>
        <p:spPr>
          <a:xfrm>
            <a:off x="4759756" y="5261334"/>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1" name="Espace réservé du texte 19">
            <a:extLst>
              <a:ext uri="{FF2B5EF4-FFF2-40B4-BE49-F238E27FC236}">
                <a16:creationId xmlns:a16="http://schemas.microsoft.com/office/drawing/2014/main" id="{DC552216-636A-CE41-A13A-4E06FAB028F5}"/>
              </a:ext>
            </a:extLst>
          </p:cNvPr>
          <p:cNvSpPr>
            <a:spLocks noGrp="1"/>
          </p:cNvSpPr>
          <p:nvPr>
            <p:ph type="body" sz="quarter" idx="30" hasCustomPrompt="1"/>
          </p:nvPr>
        </p:nvSpPr>
        <p:spPr>
          <a:xfrm>
            <a:off x="8600594" y="5261333"/>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2" name="Espace réservé pour une image  11">
            <a:extLst>
              <a:ext uri="{FF2B5EF4-FFF2-40B4-BE49-F238E27FC236}">
                <a16:creationId xmlns:a16="http://schemas.microsoft.com/office/drawing/2014/main" id="{64D17619-3F6F-A644-9EC4-2EF15CEB6D2B}"/>
              </a:ext>
            </a:extLst>
          </p:cNvPr>
          <p:cNvSpPr>
            <a:spLocks noGrp="1" noChangeAspect="1"/>
          </p:cNvSpPr>
          <p:nvPr>
            <p:ph type="pic" sz="quarter" idx="13" hasCustomPrompt="1"/>
          </p:nvPr>
        </p:nvSpPr>
        <p:spPr>
          <a:xfrm>
            <a:off x="9504245" y="16764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3" name="Espace réservé pour une image  11">
            <a:extLst>
              <a:ext uri="{FF2B5EF4-FFF2-40B4-BE49-F238E27FC236}">
                <a16:creationId xmlns:a16="http://schemas.microsoft.com/office/drawing/2014/main" id="{8E9E5A4D-ACB4-9146-BB09-BFE711CA996A}"/>
              </a:ext>
            </a:extLst>
          </p:cNvPr>
          <p:cNvSpPr>
            <a:spLocks noGrp="1" noChangeAspect="1"/>
          </p:cNvSpPr>
          <p:nvPr>
            <p:ph type="pic" sz="quarter" idx="24" hasCustomPrompt="1"/>
          </p:nvPr>
        </p:nvSpPr>
        <p:spPr>
          <a:xfrm>
            <a:off x="5687116" y="167276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4" name="Espace réservé pour une image  11">
            <a:extLst>
              <a:ext uri="{FF2B5EF4-FFF2-40B4-BE49-F238E27FC236}">
                <a16:creationId xmlns:a16="http://schemas.microsoft.com/office/drawing/2014/main" id="{43735D3C-4E2C-B84E-A65F-7C0C0CDF9A7E}"/>
              </a:ext>
            </a:extLst>
          </p:cNvPr>
          <p:cNvSpPr>
            <a:spLocks noGrp="1" noChangeAspect="1"/>
          </p:cNvSpPr>
          <p:nvPr>
            <p:ph type="pic" sz="quarter" idx="31" hasCustomPrompt="1"/>
          </p:nvPr>
        </p:nvSpPr>
        <p:spPr>
          <a:xfrm>
            <a:off x="1861022" y="1688018"/>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5" name="Espace réservé pour une image  11">
            <a:extLst>
              <a:ext uri="{FF2B5EF4-FFF2-40B4-BE49-F238E27FC236}">
                <a16:creationId xmlns:a16="http://schemas.microsoft.com/office/drawing/2014/main" id="{2FCD9954-D2AE-FC47-BD8A-DEB13CB986E3}"/>
              </a:ext>
            </a:extLst>
          </p:cNvPr>
          <p:cNvSpPr>
            <a:spLocks noGrp="1" noChangeAspect="1"/>
          </p:cNvSpPr>
          <p:nvPr>
            <p:ph type="pic" sz="quarter" idx="32" hasCustomPrompt="1"/>
          </p:nvPr>
        </p:nvSpPr>
        <p:spPr>
          <a:xfrm>
            <a:off x="9504245" y="3964041"/>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6" name="Espace réservé pour une image  11">
            <a:extLst>
              <a:ext uri="{FF2B5EF4-FFF2-40B4-BE49-F238E27FC236}">
                <a16:creationId xmlns:a16="http://schemas.microsoft.com/office/drawing/2014/main" id="{1ACFD73E-A50A-3A43-93D1-AA11C298E316}"/>
              </a:ext>
            </a:extLst>
          </p:cNvPr>
          <p:cNvSpPr>
            <a:spLocks noGrp="1" noChangeAspect="1"/>
          </p:cNvSpPr>
          <p:nvPr>
            <p:ph type="pic" sz="quarter" idx="33" hasCustomPrompt="1"/>
          </p:nvPr>
        </p:nvSpPr>
        <p:spPr>
          <a:xfrm>
            <a:off x="5687116" y="396040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7" name="Espace réservé pour une image  11">
            <a:extLst>
              <a:ext uri="{FF2B5EF4-FFF2-40B4-BE49-F238E27FC236}">
                <a16:creationId xmlns:a16="http://schemas.microsoft.com/office/drawing/2014/main" id="{EF90F740-EB71-0048-9AC5-43BA544E5E05}"/>
              </a:ext>
            </a:extLst>
          </p:cNvPr>
          <p:cNvSpPr>
            <a:spLocks noGrp="1" noChangeAspect="1"/>
          </p:cNvSpPr>
          <p:nvPr>
            <p:ph type="pic" sz="quarter" idx="34" hasCustomPrompt="1"/>
          </p:nvPr>
        </p:nvSpPr>
        <p:spPr>
          <a:xfrm>
            <a:off x="1861022" y="397565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0" name="Espace réservé du numéro de diapositive 5">
            <a:extLst>
              <a:ext uri="{FF2B5EF4-FFF2-40B4-BE49-F238E27FC236}">
                <a16:creationId xmlns:a16="http://schemas.microsoft.com/office/drawing/2014/main" id="{6E5E83CF-8239-874B-AA25-BC491DB3438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3304160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idées illustré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92AFD6-9732-0744-B8AA-BB6C742B0CF2}"/>
              </a:ext>
            </a:extLst>
          </p:cNvPr>
          <p:cNvSpPr/>
          <p:nvPr userDrawn="1"/>
        </p:nvSpPr>
        <p:spPr>
          <a:xfrm>
            <a:off x="8629860" y="0"/>
            <a:ext cx="356917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9D1EEBBC-8D7D-B64B-83E2-916E18B9A28F}"/>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6" name="Image 15">
            <a:extLst>
              <a:ext uri="{FF2B5EF4-FFF2-40B4-BE49-F238E27FC236}">
                <a16:creationId xmlns:a16="http://schemas.microsoft.com/office/drawing/2014/main" id="{4E63DD65-E460-DE4C-940C-CB39805524F0}"/>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7" name="Titre 7">
            <a:extLst>
              <a:ext uri="{FF2B5EF4-FFF2-40B4-BE49-F238E27FC236}">
                <a16:creationId xmlns:a16="http://schemas.microsoft.com/office/drawing/2014/main" id="{473060D1-34F7-634A-B4DD-C7BE3E05AED4}"/>
              </a:ext>
            </a:extLst>
          </p:cNvPr>
          <p:cNvSpPr>
            <a:spLocks noGrp="1"/>
          </p:cNvSpPr>
          <p:nvPr>
            <p:ph type="title" hasCustomPrompt="1"/>
          </p:nvPr>
        </p:nvSpPr>
        <p:spPr>
          <a:xfrm>
            <a:off x="367194" y="293004"/>
            <a:ext cx="7888434"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9" name="Espace réservé du texte 12">
            <a:extLst>
              <a:ext uri="{FF2B5EF4-FFF2-40B4-BE49-F238E27FC236}">
                <a16:creationId xmlns:a16="http://schemas.microsoft.com/office/drawing/2014/main" id="{AB48F63E-4084-F746-A141-CEBAE9184348}"/>
              </a:ext>
            </a:extLst>
          </p:cNvPr>
          <p:cNvSpPr>
            <a:spLocks noGrp="1"/>
          </p:cNvSpPr>
          <p:nvPr>
            <p:ph type="body" sz="quarter" idx="10" hasCustomPrompt="1"/>
          </p:nvPr>
        </p:nvSpPr>
        <p:spPr>
          <a:xfrm>
            <a:off x="367194" y="679947"/>
            <a:ext cx="7888434" cy="2369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0" name="Espace réservé pour une image  11">
            <a:extLst>
              <a:ext uri="{FF2B5EF4-FFF2-40B4-BE49-F238E27FC236}">
                <a16:creationId xmlns:a16="http://schemas.microsoft.com/office/drawing/2014/main" id="{1BC0C240-9A5C-4F44-BFC3-44196DA25BF3}"/>
              </a:ext>
            </a:extLst>
          </p:cNvPr>
          <p:cNvSpPr>
            <a:spLocks noGrp="1" noChangeAspect="1"/>
          </p:cNvSpPr>
          <p:nvPr>
            <p:ph type="pic" sz="quarter" idx="11" hasCustomPrompt="1"/>
          </p:nvPr>
        </p:nvSpPr>
        <p:spPr>
          <a:xfrm>
            <a:off x="1858321" y="171170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1" name="Espace réservé pour une image  11">
            <a:extLst>
              <a:ext uri="{FF2B5EF4-FFF2-40B4-BE49-F238E27FC236}">
                <a16:creationId xmlns:a16="http://schemas.microsoft.com/office/drawing/2014/main" id="{19CE14B9-D882-7D4E-9ACF-26011BBE1AE6}"/>
              </a:ext>
            </a:extLst>
          </p:cNvPr>
          <p:cNvSpPr>
            <a:spLocks noGrp="1" noChangeAspect="1"/>
          </p:cNvSpPr>
          <p:nvPr>
            <p:ph type="pic" sz="quarter" idx="12" hasCustomPrompt="1"/>
          </p:nvPr>
        </p:nvSpPr>
        <p:spPr>
          <a:xfrm>
            <a:off x="5692156" y="171170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du texte 22">
            <a:extLst>
              <a:ext uri="{FF2B5EF4-FFF2-40B4-BE49-F238E27FC236}">
                <a16:creationId xmlns:a16="http://schemas.microsoft.com/office/drawing/2014/main" id="{C73B9B8C-C8A2-2A48-A739-F1D882D5D91E}"/>
              </a:ext>
            </a:extLst>
          </p:cNvPr>
          <p:cNvSpPr>
            <a:spLocks noGrp="1"/>
          </p:cNvSpPr>
          <p:nvPr>
            <p:ph type="body" sz="quarter" idx="15" hasCustomPrompt="1"/>
          </p:nvPr>
        </p:nvSpPr>
        <p:spPr>
          <a:xfrm>
            <a:off x="984041" y="309806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texte 22">
            <a:extLst>
              <a:ext uri="{FF2B5EF4-FFF2-40B4-BE49-F238E27FC236}">
                <a16:creationId xmlns:a16="http://schemas.microsoft.com/office/drawing/2014/main" id="{9A76CF98-9492-6444-89DF-A9F86570E502}"/>
              </a:ext>
            </a:extLst>
          </p:cNvPr>
          <p:cNvSpPr>
            <a:spLocks noGrp="1"/>
          </p:cNvSpPr>
          <p:nvPr>
            <p:ph type="body" sz="quarter" idx="17" hasCustomPrompt="1"/>
          </p:nvPr>
        </p:nvSpPr>
        <p:spPr>
          <a:xfrm>
            <a:off x="4806951" y="309806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6" name="Espace réservé pour une image  10">
            <a:extLst>
              <a:ext uri="{FF2B5EF4-FFF2-40B4-BE49-F238E27FC236}">
                <a16:creationId xmlns:a16="http://schemas.microsoft.com/office/drawing/2014/main" id="{08268CDB-9B0D-6F4E-BB56-30BD7F876ACE}"/>
              </a:ext>
            </a:extLst>
          </p:cNvPr>
          <p:cNvSpPr>
            <a:spLocks noGrp="1" noChangeAspect="1"/>
          </p:cNvSpPr>
          <p:nvPr>
            <p:ph type="pic" sz="quarter" idx="18" hasCustomPrompt="1"/>
          </p:nvPr>
        </p:nvSpPr>
        <p:spPr>
          <a:xfrm>
            <a:off x="8629858" y="0"/>
            <a:ext cx="3562141"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27" name="Espace réservé du numéro de diapositive 5">
            <a:extLst>
              <a:ext uri="{FF2B5EF4-FFF2-40B4-BE49-F238E27FC236}">
                <a16:creationId xmlns:a16="http://schemas.microsoft.com/office/drawing/2014/main" id="{65CF1E58-04CF-9E43-A8D3-10112A796F3E}"/>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8" name="Espace réservé du texte 19">
            <a:extLst>
              <a:ext uri="{FF2B5EF4-FFF2-40B4-BE49-F238E27FC236}">
                <a16:creationId xmlns:a16="http://schemas.microsoft.com/office/drawing/2014/main" id="{2E8A97C4-91A7-7D48-B42D-CA6E6E69200D}"/>
              </a:ext>
            </a:extLst>
          </p:cNvPr>
          <p:cNvSpPr>
            <a:spLocks noGrp="1"/>
          </p:cNvSpPr>
          <p:nvPr>
            <p:ph type="body" sz="quarter" idx="25" hasCustomPrompt="1"/>
          </p:nvPr>
        </p:nvSpPr>
        <p:spPr>
          <a:xfrm>
            <a:off x="995601" y="3436289"/>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E83BEBE6-3176-7045-8532-F15C78964EEE}"/>
              </a:ext>
            </a:extLst>
          </p:cNvPr>
          <p:cNvSpPr>
            <a:spLocks noGrp="1"/>
          </p:cNvSpPr>
          <p:nvPr>
            <p:ph type="body" sz="quarter" idx="26" hasCustomPrompt="1"/>
          </p:nvPr>
        </p:nvSpPr>
        <p:spPr>
          <a:xfrm>
            <a:off x="4811090" y="3429000"/>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223394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dées illustrées (invers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EED7ED-3890-D840-BCEF-BD828BD56CEE}"/>
              </a:ext>
            </a:extLst>
          </p:cNvPr>
          <p:cNvSpPr/>
          <p:nvPr userDrawn="1"/>
        </p:nvSpPr>
        <p:spPr>
          <a:xfrm>
            <a:off x="-7038" y="-8523"/>
            <a:ext cx="356917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AC2F4230-7050-E141-9057-42216748D12D}"/>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F30DCF32-8BB1-ED4F-99EB-26D867C93BE8}"/>
              </a:ext>
            </a:extLst>
          </p:cNvPr>
          <p:cNvPicPr>
            <a:picLocks noChangeAspect="1"/>
          </p:cNvPicPr>
          <p:nvPr userDrawn="1"/>
        </p:nvPicPr>
        <p:blipFill>
          <a:blip r:embed="rId2"/>
          <a:stretch>
            <a:fillRect/>
          </a:stretch>
        </p:blipFill>
        <p:spPr>
          <a:xfrm>
            <a:off x="11204840" y="1067027"/>
            <a:ext cx="469900" cy="50800"/>
          </a:xfrm>
          <a:prstGeom prst="rect">
            <a:avLst/>
          </a:prstGeom>
        </p:spPr>
      </p:pic>
      <p:sp>
        <p:nvSpPr>
          <p:cNvPr id="18" name="Titre 7">
            <a:extLst>
              <a:ext uri="{FF2B5EF4-FFF2-40B4-BE49-F238E27FC236}">
                <a16:creationId xmlns:a16="http://schemas.microsoft.com/office/drawing/2014/main" id="{904C8B72-6E4E-274B-A5B3-D88E268EFFBB}"/>
              </a:ext>
            </a:extLst>
          </p:cNvPr>
          <p:cNvSpPr>
            <a:spLocks noGrp="1"/>
          </p:cNvSpPr>
          <p:nvPr>
            <p:ph type="title" hasCustomPrompt="1"/>
          </p:nvPr>
        </p:nvSpPr>
        <p:spPr>
          <a:xfrm>
            <a:off x="3893842" y="292703"/>
            <a:ext cx="7888434" cy="400110"/>
          </a:xfrm>
          <a:prstGeom prst="rect">
            <a:avLst/>
          </a:prstGeom>
        </p:spPr>
        <p:txBody>
          <a:bodyPr/>
          <a:lstStyle>
            <a:lvl1pPr algn="r">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9" name="Espace réservé du texte 12">
            <a:extLst>
              <a:ext uri="{FF2B5EF4-FFF2-40B4-BE49-F238E27FC236}">
                <a16:creationId xmlns:a16="http://schemas.microsoft.com/office/drawing/2014/main" id="{B1A2E66A-B041-8F4A-8213-EEDE8D4CABAE}"/>
              </a:ext>
            </a:extLst>
          </p:cNvPr>
          <p:cNvSpPr>
            <a:spLocks noGrp="1"/>
          </p:cNvSpPr>
          <p:nvPr>
            <p:ph type="body" sz="quarter" idx="10" hasCustomPrompt="1"/>
          </p:nvPr>
        </p:nvSpPr>
        <p:spPr>
          <a:xfrm>
            <a:off x="3893842" y="679646"/>
            <a:ext cx="7888434" cy="236954"/>
          </a:xfrm>
          <a:prstGeom prst="rect">
            <a:avLst/>
          </a:prstGeom>
        </p:spPr>
        <p:txBody>
          <a:bodyPr/>
          <a:lstStyle>
            <a:lvl1pPr algn="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0" name="Espace réservé pour une image  11">
            <a:extLst>
              <a:ext uri="{FF2B5EF4-FFF2-40B4-BE49-F238E27FC236}">
                <a16:creationId xmlns:a16="http://schemas.microsoft.com/office/drawing/2014/main" id="{E2046F40-1C0C-D54E-876C-B8575E378CB8}"/>
              </a:ext>
            </a:extLst>
          </p:cNvPr>
          <p:cNvSpPr>
            <a:spLocks noGrp="1" noChangeAspect="1"/>
          </p:cNvSpPr>
          <p:nvPr>
            <p:ph type="pic" sz="quarter" idx="11" hasCustomPrompt="1"/>
          </p:nvPr>
        </p:nvSpPr>
        <p:spPr>
          <a:xfrm>
            <a:off x="5678111" y="1711247"/>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1" name="Espace réservé pour une image  11">
            <a:extLst>
              <a:ext uri="{FF2B5EF4-FFF2-40B4-BE49-F238E27FC236}">
                <a16:creationId xmlns:a16="http://schemas.microsoft.com/office/drawing/2014/main" id="{DC9DC026-A91B-084B-AF38-1080FC04E11F}"/>
              </a:ext>
            </a:extLst>
          </p:cNvPr>
          <p:cNvSpPr>
            <a:spLocks noGrp="1" noChangeAspect="1"/>
          </p:cNvSpPr>
          <p:nvPr>
            <p:ph type="pic" sz="quarter" idx="12" hasCustomPrompt="1"/>
          </p:nvPr>
        </p:nvSpPr>
        <p:spPr>
          <a:xfrm>
            <a:off x="9511946" y="1711247"/>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du texte 22">
            <a:extLst>
              <a:ext uri="{FF2B5EF4-FFF2-40B4-BE49-F238E27FC236}">
                <a16:creationId xmlns:a16="http://schemas.microsoft.com/office/drawing/2014/main" id="{135ABB24-7421-5C49-A05E-A361015205AC}"/>
              </a:ext>
            </a:extLst>
          </p:cNvPr>
          <p:cNvSpPr>
            <a:spLocks noGrp="1"/>
          </p:cNvSpPr>
          <p:nvPr>
            <p:ph type="body" sz="quarter" idx="15" hasCustomPrompt="1"/>
          </p:nvPr>
        </p:nvSpPr>
        <p:spPr>
          <a:xfrm>
            <a:off x="4803831" y="3097606"/>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texte 22">
            <a:extLst>
              <a:ext uri="{FF2B5EF4-FFF2-40B4-BE49-F238E27FC236}">
                <a16:creationId xmlns:a16="http://schemas.microsoft.com/office/drawing/2014/main" id="{4864E9AB-6626-F34C-8914-B3B3C61DA888}"/>
              </a:ext>
            </a:extLst>
          </p:cNvPr>
          <p:cNvSpPr>
            <a:spLocks noGrp="1"/>
          </p:cNvSpPr>
          <p:nvPr>
            <p:ph type="body" sz="quarter" idx="17" hasCustomPrompt="1"/>
          </p:nvPr>
        </p:nvSpPr>
        <p:spPr>
          <a:xfrm>
            <a:off x="8626741" y="3097606"/>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6" name="Espace réservé pour une image  10">
            <a:extLst>
              <a:ext uri="{FF2B5EF4-FFF2-40B4-BE49-F238E27FC236}">
                <a16:creationId xmlns:a16="http://schemas.microsoft.com/office/drawing/2014/main" id="{DAB4EC1C-1696-0C4A-B73A-F36C84A5AF5A}"/>
              </a:ext>
            </a:extLst>
          </p:cNvPr>
          <p:cNvSpPr>
            <a:spLocks noGrp="1" noChangeAspect="1"/>
          </p:cNvSpPr>
          <p:nvPr>
            <p:ph type="pic" sz="quarter" idx="18" hasCustomPrompt="1"/>
          </p:nvPr>
        </p:nvSpPr>
        <p:spPr>
          <a:xfrm>
            <a:off x="0" y="0"/>
            <a:ext cx="3580068"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27" name="Espace réservé du numéro de diapositive 5">
            <a:extLst>
              <a:ext uri="{FF2B5EF4-FFF2-40B4-BE49-F238E27FC236}">
                <a16:creationId xmlns:a16="http://schemas.microsoft.com/office/drawing/2014/main" id="{40E2F532-C2DF-6E48-966F-01C18732092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6" name="Espace réservé du texte 19">
            <a:extLst>
              <a:ext uri="{FF2B5EF4-FFF2-40B4-BE49-F238E27FC236}">
                <a16:creationId xmlns:a16="http://schemas.microsoft.com/office/drawing/2014/main" id="{4F79911A-1025-B842-9A71-3DC866CDD01B}"/>
              </a:ext>
            </a:extLst>
          </p:cNvPr>
          <p:cNvSpPr>
            <a:spLocks noGrp="1"/>
          </p:cNvSpPr>
          <p:nvPr>
            <p:ph type="body" sz="quarter" idx="25" hasCustomPrompt="1"/>
          </p:nvPr>
        </p:nvSpPr>
        <p:spPr>
          <a:xfrm>
            <a:off x="4814354" y="3415802"/>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4471742B-362F-604F-8F57-3F7C289958F3}"/>
              </a:ext>
            </a:extLst>
          </p:cNvPr>
          <p:cNvSpPr>
            <a:spLocks noGrp="1"/>
          </p:cNvSpPr>
          <p:nvPr>
            <p:ph type="body" sz="quarter" idx="26" hasCustomPrompt="1"/>
          </p:nvPr>
        </p:nvSpPr>
        <p:spPr>
          <a:xfrm>
            <a:off x="8635705" y="3429000"/>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32168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aragraphes avec pic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6A91-2737-784B-AEE1-F9C494E8895E}"/>
              </a:ext>
            </a:extLst>
          </p:cNvPr>
          <p:cNvSpPr/>
          <p:nvPr userDrawn="1"/>
        </p:nvSpPr>
        <p:spPr>
          <a:xfrm>
            <a:off x="6197600" y="0"/>
            <a:ext cx="60014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BACEEA05-DA38-B144-ABCD-DC511FCF8FE5}"/>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4861A874-2E3A-9242-ADB8-A0E92EB1197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1593EA82-3D5B-964E-86FC-B89E22988141}"/>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CB97EC1C-9C24-6D46-9DD0-B67F53A15983}"/>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8886EB9B-F961-AD4E-9D92-B1F57CCB04E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F615BB37-85F0-6A4C-AAB9-655FF445B6A5}"/>
              </a:ext>
            </a:extLst>
          </p:cNvPr>
          <p:cNvSpPr>
            <a:spLocks noGrp="1" noChangeAspect="1"/>
          </p:cNvSpPr>
          <p:nvPr>
            <p:ph type="pic" sz="quarter" idx="11" hasCustomPrompt="1"/>
          </p:nvPr>
        </p:nvSpPr>
        <p:spPr>
          <a:xfrm>
            <a:off x="1005891" y="184661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68FDBB6F-C4F5-6D48-B485-7B00ED6473AA}"/>
              </a:ext>
            </a:extLst>
          </p:cNvPr>
          <p:cNvSpPr>
            <a:spLocks noGrp="1"/>
          </p:cNvSpPr>
          <p:nvPr>
            <p:ph type="body" sz="quarter" idx="13" hasCustomPrompt="1"/>
          </p:nvPr>
        </p:nvSpPr>
        <p:spPr>
          <a:xfrm>
            <a:off x="984040" y="3113558"/>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6" name="Espace réservé du texte 22">
            <a:extLst>
              <a:ext uri="{FF2B5EF4-FFF2-40B4-BE49-F238E27FC236}">
                <a16:creationId xmlns:a16="http://schemas.microsoft.com/office/drawing/2014/main" id="{F065FEA7-D023-EA44-93E0-21528BF943C1}"/>
              </a:ext>
            </a:extLst>
          </p:cNvPr>
          <p:cNvSpPr>
            <a:spLocks noGrp="1"/>
          </p:cNvSpPr>
          <p:nvPr>
            <p:ph type="body" sz="quarter" idx="15" hasCustomPrompt="1"/>
          </p:nvPr>
        </p:nvSpPr>
        <p:spPr>
          <a:xfrm>
            <a:off x="6946985" y="1144220"/>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8" name="Espace réservé du texte 22">
            <a:extLst>
              <a:ext uri="{FF2B5EF4-FFF2-40B4-BE49-F238E27FC236}">
                <a16:creationId xmlns:a16="http://schemas.microsoft.com/office/drawing/2014/main" id="{9B34AEEB-88A3-4B45-909A-4B82141515BC}"/>
              </a:ext>
            </a:extLst>
          </p:cNvPr>
          <p:cNvSpPr>
            <a:spLocks noGrp="1"/>
          </p:cNvSpPr>
          <p:nvPr>
            <p:ph type="body" sz="quarter" idx="17" hasCustomPrompt="1"/>
          </p:nvPr>
        </p:nvSpPr>
        <p:spPr>
          <a:xfrm>
            <a:off x="6935102" y="3630291"/>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9" name="Espace réservé du numéro de diapositive 5">
            <a:extLst>
              <a:ext uri="{FF2B5EF4-FFF2-40B4-BE49-F238E27FC236}">
                <a16:creationId xmlns:a16="http://schemas.microsoft.com/office/drawing/2014/main" id="{C9FE7FAD-608D-4E41-9962-455BCBF1160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90F26CA7-21B3-F84E-82BE-8F52530DCF89}"/>
              </a:ext>
            </a:extLst>
          </p:cNvPr>
          <p:cNvSpPr>
            <a:spLocks noGrp="1"/>
          </p:cNvSpPr>
          <p:nvPr>
            <p:ph type="body" sz="quarter" idx="25" hasCustomPrompt="1"/>
          </p:nvPr>
        </p:nvSpPr>
        <p:spPr>
          <a:xfrm>
            <a:off x="981773" y="3470320"/>
            <a:ext cx="4222481" cy="265612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0" name="Espace réservé du texte 19">
            <a:extLst>
              <a:ext uri="{FF2B5EF4-FFF2-40B4-BE49-F238E27FC236}">
                <a16:creationId xmlns:a16="http://schemas.microsoft.com/office/drawing/2014/main" id="{455B69F7-8031-DE4D-941D-6C5F84BAEA65}"/>
              </a:ext>
            </a:extLst>
          </p:cNvPr>
          <p:cNvSpPr>
            <a:spLocks noGrp="1"/>
          </p:cNvSpPr>
          <p:nvPr>
            <p:ph type="body" sz="quarter" idx="26" hasCustomPrompt="1"/>
          </p:nvPr>
        </p:nvSpPr>
        <p:spPr>
          <a:xfrm>
            <a:off x="6935101" y="1500829"/>
            <a:ext cx="4222481" cy="1612729"/>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1" name="Espace réservé du texte 19">
            <a:extLst>
              <a:ext uri="{FF2B5EF4-FFF2-40B4-BE49-F238E27FC236}">
                <a16:creationId xmlns:a16="http://schemas.microsoft.com/office/drawing/2014/main" id="{C0D72E28-04A8-404F-A889-96BE8F24DBDC}"/>
              </a:ext>
            </a:extLst>
          </p:cNvPr>
          <p:cNvSpPr>
            <a:spLocks noGrp="1"/>
          </p:cNvSpPr>
          <p:nvPr>
            <p:ph type="body" sz="quarter" idx="27" hasCustomPrompt="1"/>
          </p:nvPr>
        </p:nvSpPr>
        <p:spPr>
          <a:xfrm>
            <a:off x="6935100" y="3992016"/>
            <a:ext cx="4222481" cy="2124346"/>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2980291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éthodologi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6A91-2737-784B-AEE1-F9C494E8895E}"/>
              </a:ext>
            </a:extLst>
          </p:cNvPr>
          <p:cNvSpPr/>
          <p:nvPr userDrawn="1"/>
        </p:nvSpPr>
        <p:spPr>
          <a:xfrm>
            <a:off x="6197600" y="0"/>
            <a:ext cx="60014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BACEEA05-DA38-B144-ABCD-DC511FCF8FE5}"/>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4861A874-2E3A-9242-ADB8-A0E92EB1197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1593EA82-3D5B-964E-86FC-B89E22988141}"/>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CB97EC1C-9C24-6D46-9DD0-B67F53A15983}"/>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8886EB9B-F961-AD4E-9D92-B1F57CCB04E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F615BB37-85F0-6A4C-AAB9-655FF445B6A5}"/>
              </a:ext>
            </a:extLst>
          </p:cNvPr>
          <p:cNvSpPr>
            <a:spLocks noGrp="1" noChangeAspect="1"/>
          </p:cNvSpPr>
          <p:nvPr>
            <p:ph type="pic" sz="quarter" idx="11" hasCustomPrompt="1"/>
          </p:nvPr>
        </p:nvSpPr>
        <p:spPr>
          <a:xfrm>
            <a:off x="1005891" y="184661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68FDBB6F-C4F5-6D48-B485-7B00ED6473AA}"/>
              </a:ext>
            </a:extLst>
          </p:cNvPr>
          <p:cNvSpPr>
            <a:spLocks noGrp="1"/>
          </p:cNvSpPr>
          <p:nvPr>
            <p:ph type="body" sz="quarter" idx="13" hasCustomPrompt="1"/>
          </p:nvPr>
        </p:nvSpPr>
        <p:spPr>
          <a:xfrm>
            <a:off x="984040" y="3113558"/>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MÉTHODOLOGIE</a:t>
            </a:r>
          </a:p>
        </p:txBody>
      </p:sp>
      <p:sp>
        <p:nvSpPr>
          <p:cNvPr id="26" name="Espace réservé du texte 22">
            <a:extLst>
              <a:ext uri="{FF2B5EF4-FFF2-40B4-BE49-F238E27FC236}">
                <a16:creationId xmlns:a16="http://schemas.microsoft.com/office/drawing/2014/main" id="{F065FEA7-D023-EA44-93E0-21528BF943C1}"/>
              </a:ext>
            </a:extLst>
          </p:cNvPr>
          <p:cNvSpPr>
            <a:spLocks noGrp="1"/>
          </p:cNvSpPr>
          <p:nvPr>
            <p:ph type="body" sz="quarter" idx="15" hasCustomPrompt="1"/>
          </p:nvPr>
        </p:nvSpPr>
        <p:spPr>
          <a:xfrm>
            <a:off x="6946985" y="1333405"/>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OBJECTIFS</a:t>
            </a:r>
          </a:p>
        </p:txBody>
      </p:sp>
      <p:sp>
        <p:nvSpPr>
          <p:cNvPr id="28" name="Espace réservé du texte 22">
            <a:extLst>
              <a:ext uri="{FF2B5EF4-FFF2-40B4-BE49-F238E27FC236}">
                <a16:creationId xmlns:a16="http://schemas.microsoft.com/office/drawing/2014/main" id="{9B34AEEB-88A3-4B45-909A-4B82141515BC}"/>
              </a:ext>
            </a:extLst>
          </p:cNvPr>
          <p:cNvSpPr>
            <a:spLocks noGrp="1"/>
          </p:cNvSpPr>
          <p:nvPr>
            <p:ph type="body" sz="quarter" idx="17" hasCustomPrompt="1"/>
          </p:nvPr>
        </p:nvSpPr>
        <p:spPr>
          <a:xfrm>
            <a:off x="6935102" y="3577741"/>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LIVRABLES</a:t>
            </a:r>
          </a:p>
        </p:txBody>
      </p:sp>
      <p:sp>
        <p:nvSpPr>
          <p:cNvPr id="29" name="Espace réservé du numéro de diapositive 5">
            <a:extLst>
              <a:ext uri="{FF2B5EF4-FFF2-40B4-BE49-F238E27FC236}">
                <a16:creationId xmlns:a16="http://schemas.microsoft.com/office/drawing/2014/main" id="{C9FE7FAD-608D-4E41-9962-455BCBF1160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30" name="Espace réservé du texte 22">
            <a:extLst>
              <a:ext uri="{FF2B5EF4-FFF2-40B4-BE49-F238E27FC236}">
                <a16:creationId xmlns:a16="http://schemas.microsoft.com/office/drawing/2014/main" id="{2DFA7BC6-6932-A541-9415-4186B6D2AD6A}"/>
              </a:ext>
            </a:extLst>
          </p:cNvPr>
          <p:cNvSpPr>
            <a:spLocks noGrp="1"/>
          </p:cNvSpPr>
          <p:nvPr>
            <p:ph type="body" sz="quarter" idx="19" hasCustomPrompt="1"/>
          </p:nvPr>
        </p:nvSpPr>
        <p:spPr>
          <a:xfrm>
            <a:off x="6935101" y="5141202"/>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JOURS CONSULTANTS</a:t>
            </a:r>
          </a:p>
        </p:txBody>
      </p:sp>
      <p:sp>
        <p:nvSpPr>
          <p:cNvPr id="31" name="Espace réservé du texte 19">
            <a:extLst>
              <a:ext uri="{FF2B5EF4-FFF2-40B4-BE49-F238E27FC236}">
                <a16:creationId xmlns:a16="http://schemas.microsoft.com/office/drawing/2014/main" id="{3AA8591A-0469-484D-A9FF-A00DB9059746}"/>
              </a:ext>
            </a:extLst>
          </p:cNvPr>
          <p:cNvSpPr>
            <a:spLocks noGrp="1"/>
          </p:cNvSpPr>
          <p:nvPr>
            <p:ph type="body" sz="quarter" idx="25" hasCustomPrompt="1"/>
          </p:nvPr>
        </p:nvSpPr>
        <p:spPr>
          <a:xfrm>
            <a:off x="980694" y="3470320"/>
            <a:ext cx="4222481" cy="265612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2" name="Espace réservé du texte 19">
            <a:extLst>
              <a:ext uri="{FF2B5EF4-FFF2-40B4-BE49-F238E27FC236}">
                <a16:creationId xmlns:a16="http://schemas.microsoft.com/office/drawing/2014/main" id="{4033B8F4-9076-DC43-ADEB-F95CED87B00A}"/>
              </a:ext>
            </a:extLst>
          </p:cNvPr>
          <p:cNvSpPr>
            <a:spLocks noGrp="1"/>
          </p:cNvSpPr>
          <p:nvPr>
            <p:ph type="body" sz="quarter" idx="26" hasCustomPrompt="1"/>
          </p:nvPr>
        </p:nvSpPr>
        <p:spPr>
          <a:xfrm>
            <a:off x="6935100" y="1700096"/>
            <a:ext cx="4222481" cy="1403819"/>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3" name="Espace réservé du texte 19">
            <a:extLst>
              <a:ext uri="{FF2B5EF4-FFF2-40B4-BE49-F238E27FC236}">
                <a16:creationId xmlns:a16="http://schemas.microsoft.com/office/drawing/2014/main" id="{B0E990ED-09BC-8540-92BB-4A50A911DF83}"/>
              </a:ext>
            </a:extLst>
          </p:cNvPr>
          <p:cNvSpPr>
            <a:spLocks noGrp="1"/>
          </p:cNvSpPr>
          <p:nvPr>
            <p:ph type="body" sz="quarter" idx="27" hasCustomPrompt="1"/>
          </p:nvPr>
        </p:nvSpPr>
        <p:spPr>
          <a:xfrm>
            <a:off x="6926747" y="3932458"/>
            <a:ext cx="4222481" cy="763055"/>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4" name="Espace réservé du texte 19">
            <a:extLst>
              <a:ext uri="{FF2B5EF4-FFF2-40B4-BE49-F238E27FC236}">
                <a16:creationId xmlns:a16="http://schemas.microsoft.com/office/drawing/2014/main" id="{45377B35-16C5-EA44-B389-5E538C54D32B}"/>
              </a:ext>
            </a:extLst>
          </p:cNvPr>
          <p:cNvSpPr>
            <a:spLocks noGrp="1"/>
          </p:cNvSpPr>
          <p:nvPr>
            <p:ph type="body" sz="quarter" idx="28" hasCustomPrompt="1"/>
          </p:nvPr>
        </p:nvSpPr>
        <p:spPr>
          <a:xfrm>
            <a:off x="6937256" y="5497110"/>
            <a:ext cx="4222481" cy="6293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3987421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nd paragraphe + élément valoris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1FCD81-0551-7744-972B-699480A862C1}"/>
              </a:ext>
            </a:extLst>
          </p:cNvPr>
          <p:cNvSpPr/>
          <p:nvPr userDrawn="1"/>
        </p:nvSpPr>
        <p:spPr>
          <a:xfrm>
            <a:off x="6858000" y="0"/>
            <a:ext cx="53410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295E2E9D-0988-E947-B74E-E950FBD26D1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15" name="Titre 7">
            <a:extLst>
              <a:ext uri="{FF2B5EF4-FFF2-40B4-BE49-F238E27FC236}">
                <a16:creationId xmlns:a16="http://schemas.microsoft.com/office/drawing/2014/main" id="{47902573-A22D-9647-B359-B95980DEE67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A737DFE4-9FFE-7648-843A-47699212CB75}"/>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7" name="Image 16">
            <a:extLst>
              <a:ext uri="{FF2B5EF4-FFF2-40B4-BE49-F238E27FC236}">
                <a16:creationId xmlns:a16="http://schemas.microsoft.com/office/drawing/2014/main" id="{6793FD51-A0AB-B344-8517-B1ACB21E632F}"/>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8" name="Image 17">
            <a:extLst>
              <a:ext uri="{FF2B5EF4-FFF2-40B4-BE49-F238E27FC236}">
                <a16:creationId xmlns:a16="http://schemas.microsoft.com/office/drawing/2014/main" id="{33B7434D-C7DF-0A42-B2D2-B5D4FC8AABF8}"/>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1" name="Espace réservé du texte 22">
            <a:extLst>
              <a:ext uri="{FF2B5EF4-FFF2-40B4-BE49-F238E27FC236}">
                <a16:creationId xmlns:a16="http://schemas.microsoft.com/office/drawing/2014/main" id="{305066BE-DB30-9549-8EE1-52AC05F8D029}"/>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2" name="Espace réservé pour une image  11">
            <a:extLst>
              <a:ext uri="{FF2B5EF4-FFF2-40B4-BE49-F238E27FC236}">
                <a16:creationId xmlns:a16="http://schemas.microsoft.com/office/drawing/2014/main" id="{310C1767-D481-9141-955E-9BF8DC3F67F7}"/>
              </a:ext>
            </a:extLst>
          </p:cNvPr>
          <p:cNvSpPr>
            <a:spLocks noGrp="1" noChangeAspect="1"/>
          </p:cNvSpPr>
          <p:nvPr>
            <p:ph type="pic" sz="quarter" idx="14" hasCustomPrompt="1"/>
          </p:nvPr>
        </p:nvSpPr>
        <p:spPr>
          <a:xfrm>
            <a:off x="9166234" y="129532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EC991661-92E7-0340-B05B-EA81DD48B9EB}"/>
              </a:ext>
            </a:extLst>
          </p:cNvPr>
          <p:cNvSpPr>
            <a:spLocks noGrp="1"/>
          </p:cNvSpPr>
          <p:nvPr>
            <p:ph type="body" sz="quarter" idx="17" hasCustomPrompt="1"/>
          </p:nvPr>
        </p:nvSpPr>
        <p:spPr>
          <a:xfrm>
            <a:off x="8281029" y="2681688"/>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numéro de diapositive 5">
            <a:extLst>
              <a:ext uri="{FF2B5EF4-FFF2-40B4-BE49-F238E27FC236}">
                <a16:creationId xmlns:a16="http://schemas.microsoft.com/office/drawing/2014/main" id="{35FD3511-B7C3-0F42-9AA8-28A935F2153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9" name="Espace réservé du texte 19">
            <a:extLst>
              <a:ext uri="{FF2B5EF4-FFF2-40B4-BE49-F238E27FC236}">
                <a16:creationId xmlns:a16="http://schemas.microsoft.com/office/drawing/2014/main" id="{35B425B9-EC2C-3F43-A591-AB5916E8A09D}"/>
              </a:ext>
            </a:extLst>
          </p:cNvPr>
          <p:cNvSpPr>
            <a:spLocks noGrp="1"/>
          </p:cNvSpPr>
          <p:nvPr>
            <p:ph type="body" sz="quarter" idx="25" hasCustomPrompt="1"/>
          </p:nvPr>
        </p:nvSpPr>
        <p:spPr>
          <a:xfrm>
            <a:off x="985001" y="2164056"/>
            <a:ext cx="4819043"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6" name="Espace réservé du texte 19">
            <a:extLst>
              <a:ext uri="{FF2B5EF4-FFF2-40B4-BE49-F238E27FC236}">
                <a16:creationId xmlns:a16="http://schemas.microsoft.com/office/drawing/2014/main" id="{8F3A5E1C-9EF7-DF49-A2C8-DE8D2D4D478D}"/>
              </a:ext>
            </a:extLst>
          </p:cNvPr>
          <p:cNvSpPr>
            <a:spLocks noGrp="1"/>
          </p:cNvSpPr>
          <p:nvPr>
            <p:ph type="body" sz="quarter" idx="26" hasCustomPrompt="1"/>
          </p:nvPr>
        </p:nvSpPr>
        <p:spPr>
          <a:xfrm>
            <a:off x="8281028" y="3008647"/>
            <a:ext cx="2578099" cy="3169407"/>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4154063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idées sans illustration (idéal méthodologi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78B6CB-B2C3-3E40-83A3-7AD184DF2549}"/>
              </a:ext>
            </a:extLst>
          </p:cNvPr>
          <p:cNvSpPr/>
          <p:nvPr userDrawn="1"/>
        </p:nvSpPr>
        <p:spPr>
          <a:xfrm>
            <a:off x="6858000" y="0"/>
            <a:ext cx="53410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CDDD5C9C-EE34-0A47-B867-A2B7D628496E}"/>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2" name="Espace réservé du texte 22">
            <a:extLst>
              <a:ext uri="{FF2B5EF4-FFF2-40B4-BE49-F238E27FC236}">
                <a16:creationId xmlns:a16="http://schemas.microsoft.com/office/drawing/2014/main" id="{7B290571-1A45-564E-AD17-439226B7B97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4" name="Espace réservé du texte 22">
            <a:extLst>
              <a:ext uri="{FF2B5EF4-FFF2-40B4-BE49-F238E27FC236}">
                <a16:creationId xmlns:a16="http://schemas.microsoft.com/office/drawing/2014/main" id="{AABCC94C-500D-5349-B789-B630C7CE2034}"/>
              </a:ext>
            </a:extLst>
          </p:cNvPr>
          <p:cNvSpPr>
            <a:spLocks noGrp="1"/>
          </p:cNvSpPr>
          <p:nvPr>
            <p:ph type="body" sz="quarter" idx="15" hasCustomPrompt="1"/>
          </p:nvPr>
        </p:nvSpPr>
        <p:spPr>
          <a:xfrm>
            <a:off x="8061177" y="1149127"/>
            <a:ext cx="3013224"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6" name="Espace réservé du texte 22">
            <a:extLst>
              <a:ext uri="{FF2B5EF4-FFF2-40B4-BE49-F238E27FC236}">
                <a16:creationId xmlns:a16="http://schemas.microsoft.com/office/drawing/2014/main" id="{55BCBC30-1639-8E4D-99C3-01760B24D46A}"/>
              </a:ext>
            </a:extLst>
          </p:cNvPr>
          <p:cNvSpPr>
            <a:spLocks noGrp="1"/>
          </p:cNvSpPr>
          <p:nvPr>
            <p:ph type="body" sz="quarter" idx="17" hasCustomPrompt="1"/>
          </p:nvPr>
        </p:nvSpPr>
        <p:spPr>
          <a:xfrm>
            <a:off x="8049293" y="3635198"/>
            <a:ext cx="3046367"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8286CB08-6941-BC4F-A835-8FB456F1C51A}"/>
              </a:ext>
            </a:extLst>
          </p:cNvPr>
          <p:cNvSpPr>
            <a:spLocks noGrp="1"/>
          </p:cNvSpPr>
          <p:nvPr>
            <p:ph type="body" sz="quarter" idx="25" hasCustomPrompt="1"/>
          </p:nvPr>
        </p:nvSpPr>
        <p:spPr>
          <a:xfrm>
            <a:off x="985001" y="2164056"/>
            <a:ext cx="4819043"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56B45938-FC47-EB4A-B828-5A24E558DF39}"/>
              </a:ext>
            </a:extLst>
          </p:cNvPr>
          <p:cNvSpPr>
            <a:spLocks noGrp="1"/>
          </p:cNvSpPr>
          <p:nvPr>
            <p:ph type="body" sz="quarter" idx="26" hasCustomPrompt="1"/>
          </p:nvPr>
        </p:nvSpPr>
        <p:spPr>
          <a:xfrm>
            <a:off x="8061177" y="1515817"/>
            <a:ext cx="3013224" cy="174237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9" name="Espace réservé du texte 19">
            <a:extLst>
              <a:ext uri="{FF2B5EF4-FFF2-40B4-BE49-F238E27FC236}">
                <a16:creationId xmlns:a16="http://schemas.microsoft.com/office/drawing/2014/main" id="{F4315922-14E2-C345-A1BD-A43D0E0378C1}"/>
              </a:ext>
            </a:extLst>
          </p:cNvPr>
          <p:cNvSpPr>
            <a:spLocks noGrp="1"/>
          </p:cNvSpPr>
          <p:nvPr>
            <p:ph type="body" sz="quarter" idx="27" hasCustomPrompt="1"/>
          </p:nvPr>
        </p:nvSpPr>
        <p:spPr>
          <a:xfrm>
            <a:off x="8043128" y="3993697"/>
            <a:ext cx="3046366" cy="2127572"/>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365314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Zone de texte en 2 colonnes">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CDDD5C9C-EE34-0A47-B867-A2B7D628496E}"/>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2" name="Espace réservé du texte 22">
            <a:extLst>
              <a:ext uri="{FF2B5EF4-FFF2-40B4-BE49-F238E27FC236}">
                <a16:creationId xmlns:a16="http://schemas.microsoft.com/office/drawing/2014/main" id="{7B290571-1A45-564E-AD17-439226B7B97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0" name="Espace réservé du texte 19">
            <a:extLst>
              <a:ext uri="{FF2B5EF4-FFF2-40B4-BE49-F238E27FC236}">
                <a16:creationId xmlns:a16="http://schemas.microsoft.com/office/drawing/2014/main" id="{53484F2F-A53D-A844-9822-931E06C4FBD5}"/>
              </a:ext>
            </a:extLst>
          </p:cNvPr>
          <p:cNvSpPr>
            <a:spLocks noGrp="1"/>
          </p:cNvSpPr>
          <p:nvPr>
            <p:ph type="body" sz="quarter" idx="25" hasCustomPrompt="1"/>
          </p:nvPr>
        </p:nvSpPr>
        <p:spPr>
          <a:xfrm>
            <a:off x="985001" y="2164056"/>
            <a:ext cx="10124433" cy="4013998"/>
          </a:xfrm>
          <a:prstGeom prst="rect">
            <a:avLst/>
          </a:prstGeom>
        </p:spPr>
        <p:txBody>
          <a:bodyPr numCol="2">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3889187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lendrier et qualité">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CDDD5C9C-EE34-0A47-B867-A2B7D628496E}"/>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pic>
        <p:nvPicPr>
          <p:cNvPr id="11" name="Image 10">
            <a:extLst>
              <a:ext uri="{FF2B5EF4-FFF2-40B4-BE49-F238E27FC236}">
                <a16:creationId xmlns:a16="http://schemas.microsoft.com/office/drawing/2014/main" id="{B2D8830B-1593-E843-9D7D-8631261D5589}"/>
              </a:ext>
            </a:extLst>
          </p:cNvPr>
          <p:cNvPicPr>
            <a:picLocks noChangeAspect="1"/>
          </p:cNvPicPr>
          <p:nvPr userDrawn="1"/>
        </p:nvPicPr>
        <p:blipFill>
          <a:blip r:embed="rId3"/>
          <a:stretch>
            <a:fillRect/>
          </a:stretch>
        </p:blipFill>
        <p:spPr>
          <a:xfrm>
            <a:off x="1488960" y="5840488"/>
            <a:ext cx="350766" cy="529881"/>
          </a:xfrm>
          <a:prstGeom prst="rect">
            <a:avLst/>
          </a:prstGeom>
        </p:spPr>
      </p:pic>
      <p:sp>
        <p:nvSpPr>
          <p:cNvPr id="12" name="ZoneTexte 11">
            <a:extLst>
              <a:ext uri="{FF2B5EF4-FFF2-40B4-BE49-F238E27FC236}">
                <a16:creationId xmlns:a16="http://schemas.microsoft.com/office/drawing/2014/main" id="{CA73A994-FF3B-A34E-9BB1-7E61EC670541}"/>
              </a:ext>
            </a:extLst>
          </p:cNvPr>
          <p:cNvSpPr txBox="1"/>
          <p:nvPr userDrawn="1"/>
        </p:nvSpPr>
        <p:spPr>
          <a:xfrm>
            <a:off x="2025266" y="5689931"/>
            <a:ext cx="8449937" cy="830997"/>
          </a:xfrm>
          <a:prstGeom prst="rect">
            <a:avLst/>
          </a:prstGeom>
          <a:noFill/>
        </p:spPr>
        <p:txBody>
          <a:bodyPr wrap="square" rtlCol="0">
            <a:spAutoFit/>
          </a:bodyPr>
          <a:lstStyle/>
          <a:p>
            <a:pPr algn="just"/>
            <a:r>
              <a:rPr lang="fr-FR" sz="1200" b="1" dirty="0">
                <a:solidFill>
                  <a:schemeClr val="accent3"/>
                </a:solidFill>
              </a:rPr>
              <a:t>ET APRÈS ?</a:t>
            </a:r>
          </a:p>
          <a:p>
            <a:pPr algn="just"/>
            <a:r>
              <a:rPr lang="fr-FR" sz="1200" dirty="0"/>
              <a:t>À la fin de notre intervention, le pilote en charge de votre projet au sein de </a:t>
            </a:r>
            <a:r>
              <a:rPr lang="fr-FR" sz="1200" dirty="0" err="1"/>
              <a:t>Co&amp;Sens</a:t>
            </a:r>
            <a:r>
              <a:rPr lang="fr-FR" sz="1200" dirty="0"/>
              <a:t> vous communiquera un lien vers un </a:t>
            </a:r>
            <a:r>
              <a:rPr lang="fr-FR" sz="1200" b="1" dirty="0"/>
              <a:t>questionnaire qualité </a:t>
            </a:r>
            <a:r>
              <a:rPr lang="fr-FR" sz="1200" dirty="0"/>
              <a:t>visant à mesurer votre </a:t>
            </a:r>
            <a:r>
              <a:rPr lang="fr-FR" sz="1200" b="1" dirty="0"/>
              <a:t>niveau de satisfaction sur l’intervention menée par notre cabinet </a:t>
            </a:r>
            <a:r>
              <a:rPr lang="fr-FR" sz="1200" dirty="0"/>
              <a:t>auprès de votre organisation. Par avance, nous vous remercions pour le temps que vous y accorderez.</a:t>
            </a:r>
          </a:p>
        </p:txBody>
      </p:sp>
    </p:spTree>
    <p:extLst>
      <p:ext uri="{BB962C8B-B14F-4D97-AF65-F5344CB8AC3E}">
        <p14:creationId xmlns:p14="http://schemas.microsoft.com/office/powerpoint/2010/main" val="254471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chéma synoptiqu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CDDD5C9C-EE34-0A47-B867-A2B7D628496E}"/>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SCHÉMA SYNOPTIQUE D’INTERVENTION</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38" name="Flèche : droite 53">
            <a:extLst>
              <a:ext uri="{FF2B5EF4-FFF2-40B4-BE49-F238E27FC236}">
                <a16:creationId xmlns:a16="http://schemas.microsoft.com/office/drawing/2014/main" id="{F3F2F8E7-6C5A-9F4E-AE54-CB4BE17EA785}"/>
              </a:ext>
            </a:extLst>
          </p:cNvPr>
          <p:cNvSpPr/>
          <p:nvPr userDrawn="1"/>
        </p:nvSpPr>
        <p:spPr>
          <a:xfrm>
            <a:off x="1282263" y="3204107"/>
            <a:ext cx="9627474" cy="630110"/>
          </a:xfrm>
          <a:prstGeom prst="rightArrow">
            <a:avLst/>
          </a:prstGeom>
          <a:solidFill>
            <a:srgbClr val="2728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a:p>
        </p:txBody>
      </p:sp>
      <p:sp>
        <p:nvSpPr>
          <p:cNvPr id="40" name="Espace réservé du texte 22">
            <a:extLst>
              <a:ext uri="{FF2B5EF4-FFF2-40B4-BE49-F238E27FC236}">
                <a16:creationId xmlns:a16="http://schemas.microsoft.com/office/drawing/2014/main" id="{4A15F67F-55E0-9742-BD1A-55A1342ED5A2}"/>
              </a:ext>
            </a:extLst>
          </p:cNvPr>
          <p:cNvSpPr>
            <a:spLocks noGrp="1"/>
          </p:cNvSpPr>
          <p:nvPr>
            <p:ph type="body" sz="quarter" idx="13" hasCustomPrompt="1"/>
          </p:nvPr>
        </p:nvSpPr>
        <p:spPr>
          <a:xfrm>
            <a:off x="1282263" y="3365319"/>
            <a:ext cx="9312165" cy="307686"/>
          </a:xfrm>
          <a:prstGeom prst="rect">
            <a:avLst/>
          </a:prstGeom>
        </p:spPr>
        <p:txBody>
          <a:bodyPr/>
          <a:lstStyle>
            <a:lvl1pPr>
              <a:buNone/>
              <a:defRPr lang="fr-FR" sz="1600" b="1" kern="1200" dirty="0">
                <a:solidFill>
                  <a:schemeClr val="bg1"/>
                </a:solidFill>
                <a:latin typeface="+mn-lt"/>
                <a:ea typeface="+mn-ea"/>
                <a:cs typeface="+mn-cs"/>
              </a:defRPr>
            </a:lvl1pPr>
          </a:lstStyle>
          <a:p>
            <a:pPr lvl="0"/>
            <a:r>
              <a:rPr lang="fr-FR" dirty="0"/>
              <a:t>N° DU LOT – TITRE DU LOT (EN CAPITALES)</a:t>
            </a:r>
          </a:p>
        </p:txBody>
      </p:sp>
      <p:sp>
        <p:nvSpPr>
          <p:cNvPr id="41" name="Espace réservé du texte 19">
            <a:extLst>
              <a:ext uri="{FF2B5EF4-FFF2-40B4-BE49-F238E27FC236}">
                <a16:creationId xmlns:a16="http://schemas.microsoft.com/office/drawing/2014/main" id="{0C991F72-1101-414A-8598-A10AD5A53F3A}"/>
              </a:ext>
            </a:extLst>
          </p:cNvPr>
          <p:cNvSpPr>
            <a:spLocks noGrp="1"/>
          </p:cNvSpPr>
          <p:nvPr>
            <p:ph type="body" sz="quarter" idx="25" hasCustomPrompt="1"/>
          </p:nvPr>
        </p:nvSpPr>
        <p:spPr>
          <a:xfrm>
            <a:off x="150156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42" name="Espace réservé pour une image  11">
            <a:extLst>
              <a:ext uri="{FF2B5EF4-FFF2-40B4-BE49-F238E27FC236}">
                <a16:creationId xmlns:a16="http://schemas.microsoft.com/office/drawing/2014/main" id="{956974AD-6EF0-194A-98C0-78F849ADF842}"/>
              </a:ext>
            </a:extLst>
          </p:cNvPr>
          <p:cNvSpPr>
            <a:spLocks noGrp="1" noChangeAspect="1"/>
          </p:cNvSpPr>
          <p:nvPr>
            <p:ph type="pic" sz="quarter" idx="11" hasCustomPrompt="1"/>
          </p:nvPr>
        </p:nvSpPr>
        <p:spPr>
          <a:xfrm>
            <a:off x="186259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3" name="Espace réservé pour une image  11">
            <a:extLst>
              <a:ext uri="{FF2B5EF4-FFF2-40B4-BE49-F238E27FC236}">
                <a16:creationId xmlns:a16="http://schemas.microsoft.com/office/drawing/2014/main" id="{5956A164-663A-C34B-AB08-E9573EFAE34D}"/>
              </a:ext>
            </a:extLst>
          </p:cNvPr>
          <p:cNvSpPr>
            <a:spLocks noGrp="1" noChangeAspect="1"/>
          </p:cNvSpPr>
          <p:nvPr>
            <p:ph type="pic" sz="quarter" idx="26" hasCustomPrompt="1"/>
          </p:nvPr>
        </p:nvSpPr>
        <p:spPr>
          <a:xfrm>
            <a:off x="366753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4" name="Espace réservé pour une image  11">
            <a:extLst>
              <a:ext uri="{FF2B5EF4-FFF2-40B4-BE49-F238E27FC236}">
                <a16:creationId xmlns:a16="http://schemas.microsoft.com/office/drawing/2014/main" id="{ED427BB2-5C87-9444-9129-10D8DD6378F5}"/>
              </a:ext>
            </a:extLst>
          </p:cNvPr>
          <p:cNvSpPr>
            <a:spLocks noGrp="1" noChangeAspect="1"/>
          </p:cNvSpPr>
          <p:nvPr>
            <p:ph type="pic" sz="quarter" idx="27" hasCustomPrompt="1"/>
          </p:nvPr>
        </p:nvSpPr>
        <p:spPr>
          <a:xfrm>
            <a:off x="547247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5" name="Espace réservé pour une image  11">
            <a:extLst>
              <a:ext uri="{FF2B5EF4-FFF2-40B4-BE49-F238E27FC236}">
                <a16:creationId xmlns:a16="http://schemas.microsoft.com/office/drawing/2014/main" id="{DB049D7F-BF9E-824A-B32E-8BB6BEC50613}"/>
              </a:ext>
            </a:extLst>
          </p:cNvPr>
          <p:cNvSpPr>
            <a:spLocks noGrp="1" noChangeAspect="1"/>
          </p:cNvSpPr>
          <p:nvPr>
            <p:ph type="pic" sz="quarter" idx="28" hasCustomPrompt="1"/>
          </p:nvPr>
        </p:nvSpPr>
        <p:spPr>
          <a:xfrm>
            <a:off x="727741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6" name="Espace réservé pour une image  11">
            <a:extLst>
              <a:ext uri="{FF2B5EF4-FFF2-40B4-BE49-F238E27FC236}">
                <a16:creationId xmlns:a16="http://schemas.microsoft.com/office/drawing/2014/main" id="{4EAFAE71-77B8-6348-BB9E-6C8C46704C8F}"/>
              </a:ext>
            </a:extLst>
          </p:cNvPr>
          <p:cNvSpPr>
            <a:spLocks noGrp="1" noChangeAspect="1"/>
          </p:cNvSpPr>
          <p:nvPr>
            <p:ph type="pic" sz="quarter" idx="29" hasCustomPrompt="1"/>
          </p:nvPr>
        </p:nvSpPr>
        <p:spPr>
          <a:xfrm>
            <a:off x="9082356"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8" name="Espace réservé du texte 19">
            <a:extLst>
              <a:ext uri="{FF2B5EF4-FFF2-40B4-BE49-F238E27FC236}">
                <a16:creationId xmlns:a16="http://schemas.microsoft.com/office/drawing/2014/main" id="{F25081BE-8068-D942-847C-656519C31909}"/>
              </a:ext>
            </a:extLst>
          </p:cNvPr>
          <p:cNvSpPr>
            <a:spLocks noGrp="1"/>
          </p:cNvSpPr>
          <p:nvPr>
            <p:ph type="body" sz="quarter" idx="30" hasCustomPrompt="1"/>
          </p:nvPr>
        </p:nvSpPr>
        <p:spPr>
          <a:xfrm>
            <a:off x="330650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49" name="Espace réservé du texte 19">
            <a:extLst>
              <a:ext uri="{FF2B5EF4-FFF2-40B4-BE49-F238E27FC236}">
                <a16:creationId xmlns:a16="http://schemas.microsoft.com/office/drawing/2014/main" id="{38EAEF42-8917-0740-ADA6-B848CA4CD906}"/>
              </a:ext>
            </a:extLst>
          </p:cNvPr>
          <p:cNvSpPr>
            <a:spLocks noGrp="1"/>
          </p:cNvSpPr>
          <p:nvPr>
            <p:ph type="body" sz="quarter" idx="31" hasCustomPrompt="1"/>
          </p:nvPr>
        </p:nvSpPr>
        <p:spPr>
          <a:xfrm>
            <a:off x="511144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50" name="Espace réservé du texte 19">
            <a:extLst>
              <a:ext uri="{FF2B5EF4-FFF2-40B4-BE49-F238E27FC236}">
                <a16:creationId xmlns:a16="http://schemas.microsoft.com/office/drawing/2014/main" id="{2EC361D9-D5E2-1E43-8984-09E5F92670D4}"/>
              </a:ext>
            </a:extLst>
          </p:cNvPr>
          <p:cNvSpPr>
            <a:spLocks noGrp="1"/>
          </p:cNvSpPr>
          <p:nvPr>
            <p:ph type="body" sz="quarter" idx="32" hasCustomPrompt="1"/>
          </p:nvPr>
        </p:nvSpPr>
        <p:spPr>
          <a:xfrm>
            <a:off x="691638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51" name="Espace réservé du texte 19">
            <a:extLst>
              <a:ext uri="{FF2B5EF4-FFF2-40B4-BE49-F238E27FC236}">
                <a16:creationId xmlns:a16="http://schemas.microsoft.com/office/drawing/2014/main" id="{49827AAC-550F-6E45-A2F7-5A3E4D653DF6}"/>
              </a:ext>
            </a:extLst>
          </p:cNvPr>
          <p:cNvSpPr>
            <a:spLocks noGrp="1"/>
          </p:cNvSpPr>
          <p:nvPr>
            <p:ph type="body" sz="quarter" idx="33" hasCustomPrompt="1"/>
          </p:nvPr>
        </p:nvSpPr>
        <p:spPr>
          <a:xfrm>
            <a:off x="8721325"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Tree>
    <p:extLst>
      <p:ext uri="{BB962C8B-B14F-4D97-AF65-F5344CB8AC3E}">
        <p14:creationId xmlns:p14="http://schemas.microsoft.com/office/powerpoint/2010/main" val="617116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dentité du cabin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62D9D5-47BA-C04B-AB21-B5A726BE19ED}"/>
              </a:ext>
            </a:extLst>
          </p:cNvPr>
          <p:cNvSpPr/>
          <p:nvPr userDrawn="1"/>
        </p:nvSpPr>
        <p:spPr>
          <a:xfrm>
            <a:off x="0" y="15766"/>
            <a:ext cx="12192000"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E010B72-6FFD-854B-91A5-E219A788C85C}"/>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9" name="ZoneTexte 8">
            <a:extLst>
              <a:ext uri="{FF2B5EF4-FFF2-40B4-BE49-F238E27FC236}">
                <a16:creationId xmlns:a16="http://schemas.microsoft.com/office/drawing/2014/main" id="{ABDB7701-9883-704D-9953-4B1CCD6F93AF}"/>
              </a:ext>
            </a:extLst>
          </p:cNvPr>
          <p:cNvSpPr txBox="1"/>
          <p:nvPr userDrawn="1"/>
        </p:nvSpPr>
        <p:spPr>
          <a:xfrm>
            <a:off x="367194" y="293004"/>
            <a:ext cx="11457612" cy="400110"/>
          </a:xfrm>
          <a:prstGeom prst="rect">
            <a:avLst/>
          </a:prstGeom>
          <a:noFill/>
        </p:spPr>
        <p:txBody>
          <a:bodyPr wrap="square" rtlCol="0">
            <a:spAutoFit/>
          </a:bodyPr>
          <a:lstStyle/>
          <a:p>
            <a:r>
              <a:rPr lang="fr-FR" sz="2000" b="1" dirty="0">
                <a:solidFill>
                  <a:srgbClr val="272851"/>
                </a:solidFill>
              </a:rPr>
              <a:t>PRÉSENTATION DU CABINET</a:t>
            </a:r>
          </a:p>
        </p:txBody>
      </p:sp>
      <p:sp>
        <p:nvSpPr>
          <p:cNvPr id="10" name="ZoneTexte 9">
            <a:extLst>
              <a:ext uri="{FF2B5EF4-FFF2-40B4-BE49-F238E27FC236}">
                <a16:creationId xmlns:a16="http://schemas.microsoft.com/office/drawing/2014/main" id="{ED3D1B29-DF34-A948-835B-42F986189B63}"/>
              </a:ext>
            </a:extLst>
          </p:cNvPr>
          <p:cNvSpPr txBox="1"/>
          <p:nvPr userDrawn="1"/>
        </p:nvSpPr>
        <p:spPr>
          <a:xfrm>
            <a:off x="367194" y="651448"/>
            <a:ext cx="11457612" cy="307777"/>
          </a:xfrm>
          <a:prstGeom prst="rect">
            <a:avLst/>
          </a:prstGeom>
          <a:noFill/>
        </p:spPr>
        <p:txBody>
          <a:bodyPr wrap="square" rtlCol="0">
            <a:spAutoFit/>
          </a:bodyPr>
          <a:lstStyle/>
          <a:p>
            <a:r>
              <a:rPr lang="fr-FR" sz="1400" dirty="0">
                <a:solidFill>
                  <a:srgbClr val="272851"/>
                </a:solidFill>
              </a:rPr>
              <a:t>16 ans d’accompagnement auprès des entreprises, des OPCO et des branches</a:t>
            </a:r>
          </a:p>
        </p:txBody>
      </p:sp>
      <p:sp>
        <p:nvSpPr>
          <p:cNvPr id="11" name="ZoneTexte 10">
            <a:extLst>
              <a:ext uri="{FF2B5EF4-FFF2-40B4-BE49-F238E27FC236}">
                <a16:creationId xmlns:a16="http://schemas.microsoft.com/office/drawing/2014/main" id="{4D028297-E36B-DA41-B6C1-CA9EB9BA9B7F}"/>
              </a:ext>
            </a:extLst>
          </p:cNvPr>
          <p:cNvSpPr txBox="1"/>
          <p:nvPr userDrawn="1"/>
        </p:nvSpPr>
        <p:spPr>
          <a:xfrm>
            <a:off x="984040" y="2860887"/>
            <a:ext cx="2578100" cy="523220"/>
          </a:xfrm>
          <a:prstGeom prst="rect">
            <a:avLst/>
          </a:prstGeom>
          <a:noFill/>
        </p:spPr>
        <p:txBody>
          <a:bodyPr wrap="square" rtlCol="0">
            <a:spAutoFit/>
          </a:bodyPr>
          <a:lstStyle/>
          <a:p>
            <a:pPr algn="ctr"/>
            <a:r>
              <a:rPr lang="fr-FR" sz="1400" dirty="0">
                <a:solidFill>
                  <a:srgbClr val="272851"/>
                </a:solidFill>
              </a:rPr>
              <a:t>SARL créée en 2004 et implantée à Paris et à Marseille </a:t>
            </a:r>
          </a:p>
        </p:txBody>
      </p:sp>
      <p:sp>
        <p:nvSpPr>
          <p:cNvPr id="12" name="ZoneTexte 11">
            <a:extLst>
              <a:ext uri="{FF2B5EF4-FFF2-40B4-BE49-F238E27FC236}">
                <a16:creationId xmlns:a16="http://schemas.microsoft.com/office/drawing/2014/main" id="{DC102044-7CFC-324D-B00F-6580C854493C}"/>
              </a:ext>
            </a:extLst>
          </p:cNvPr>
          <p:cNvSpPr txBox="1"/>
          <p:nvPr userDrawn="1"/>
        </p:nvSpPr>
        <p:spPr>
          <a:xfrm>
            <a:off x="4806950" y="2857977"/>
            <a:ext cx="2578100" cy="738664"/>
          </a:xfrm>
          <a:prstGeom prst="rect">
            <a:avLst/>
          </a:prstGeom>
          <a:noFill/>
        </p:spPr>
        <p:txBody>
          <a:bodyPr wrap="square" rtlCol="0">
            <a:spAutoFit/>
          </a:bodyPr>
          <a:lstStyle/>
          <a:p>
            <a:pPr algn="ctr"/>
            <a:r>
              <a:rPr lang="fr-FR" sz="1400" dirty="0">
                <a:solidFill>
                  <a:srgbClr val="272851"/>
                </a:solidFill>
              </a:rPr>
              <a:t>Équipe pluridisciplinaire : expertise en certification, RH, GPEC, digital et communication</a:t>
            </a:r>
          </a:p>
        </p:txBody>
      </p:sp>
      <p:sp>
        <p:nvSpPr>
          <p:cNvPr id="13" name="ZoneTexte 12">
            <a:extLst>
              <a:ext uri="{FF2B5EF4-FFF2-40B4-BE49-F238E27FC236}">
                <a16:creationId xmlns:a16="http://schemas.microsoft.com/office/drawing/2014/main" id="{C3BA91D0-59AA-6647-9FD5-D7D5F0D4026C}"/>
              </a:ext>
            </a:extLst>
          </p:cNvPr>
          <p:cNvSpPr txBox="1"/>
          <p:nvPr userDrawn="1"/>
        </p:nvSpPr>
        <p:spPr>
          <a:xfrm>
            <a:off x="8629860" y="2857977"/>
            <a:ext cx="2578100" cy="738664"/>
          </a:xfrm>
          <a:prstGeom prst="rect">
            <a:avLst/>
          </a:prstGeom>
          <a:noFill/>
        </p:spPr>
        <p:txBody>
          <a:bodyPr wrap="square" rtlCol="0">
            <a:spAutoFit/>
          </a:bodyPr>
          <a:lstStyle/>
          <a:p>
            <a:pPr algn="ctr"/>
            <a:r>
              <a:rPr lang="fr-FR" sz="1400" dirty="0">
                <a:solidFill>
                  <a:srgbClr val="272851"/>
                </a:solidFill>
              </a:rPr>
              <a:t>Accompagnements sur-mesure auprès de tous les secteurs d’activité et types d’acteurs</a:t>
            </a:r>
          </a:p>
        </p:txBody>
      </p:sp>
      <p:sp>
        <p:nvSpPr>
          <p:cNvPr id="14" name="ZoneTexte 13">
            <a:extLst>
              <a:ext uri="{FF2B5EF4-FFF2-40B4-BE49-F238E27FC236}">
                <a16:creationId xmlns:a16="http://schemas.microsoft.com/office/drawing/2014/main" id="{D93894D0-DAF8-A644-ABF1-E428CE39F3CD}"/>
              </a:ext>
            </a:extLst>
          </p:cNvPr>
          <p:cNvSpPr txBox="1"/>
          <p:nvPr userDrawn="1"/>
        </p:nvSpPr>
        <p:spPr>
          <a:xfrm>
            <a:off x="984040" y="5140683"/>
            <a:ext cx="2578100" cy="523220"/>
          </a:xfrm>
          <a:prstGeom prst="rect">
            <a:avLst/>
          </a:prstGeom>
          <a:noFill/>
        </p:spPr>
        <p:txBody>
          <a:bodyPr wrap="square" rtlCol="0">
            <a:spAutoFit/>
          </a:bodyPr>
          <a:lstStyle/>
          <a:p>
            <a:pPr algn="ctr"/>
            <a:r>
              <a:rPr lang="fr-FR" sz="1400" dirty="0">
                <a:solidFill>
                  <a:srgbClr val="272851"/>
                </a:solidFill>
              </a:rPr>
              <a:t>Plus de 100 branches et 8 OPCO accompagnés</a:t>
            </a:r>
          </a:p>
        </p:txBody>
      </p:sp>
      <p:sp>
        <p:nvSpPr>
          <p:cNvPr id="15" name="ZoneTexte 14">
            <a:extLst>
              <a:ext uri="{FF2B5EF4-FFF2-40B4-BE49-F238E27FC236}">
                <a16:creationId xmlns:a16="http://schemas.microsoft.com/office/drawing/2014/main" id="{06E580D6-1E88-B14B-B482-BD02F78E06E9}"/>
              </a:ext>
            </a:extLst>
          </p:cNvPr>
          <p:cNvSpPr txBox="1"/>
          <p:nvPr userDrawn="1"/>
        </p:nvSpPr>
        <p:spPr>
          <a:xfrm>
            <a:off x="4806950" y="5137773"/>
            <a:ext cx="2578100" cy="523220"/>
          </a:xfrm>
          <a:prstGeom prst="rect">
            <a:avLst/>
          </a:prstGeom>
          <a:noFill/>
        </p:spPr>
        <p:txBody>
          <a:bodyPr wrap="square" rtlCol="0">
            <a:spAutoFit/>
          </a:bodyPr>
          <a:lstStyle/>
          <a:p>
            <a:pPr algn="ctr"/>
            <a:r>
              <a:rPr lang="fr-FR" sz="1400" dirty="0">
                <a:solidFill>
                  <a:srgbClr val="272851"/>
                </a:solidFill>
              </a:rPr>
              <a:t>Plus de 150 CQP et titres à finalité professionnelle créés</a:t>
            </a:r>
          </a:p>
        </p:txBody>
      </p:sp>
      <p:sp>
        <p:nvSpPr>
          <p:cNvPr id="16" name="ZoneTexte 15">
            <a:extLst>
              <a:ext uri="{FF2B5EF4-FFF2-40B4-BE49-F238E27FC236}">
                <a16:creationId xmlns:a16="http://schemas.microsoft.com/office/drawing/2014/main" id="{8A7940EA-5C96-6943-9D02-C675F8CD4CA4}"/>
              </a:ext>
            </a:extLst>
          </p:cNvPr>
          <p:cNvSpPr txBox="1"/>
          <p:nvPr userDrawn="1"/>
        </p:nvSpPr>
        <p:spPr>
          <a:xfrm>
            <a:off x="8629860" y="5137773"/>
            <a:ext cx="2578100" cy="738664"/>
          </a:xfrm>
          <a:prstGeom prst="rect">
            <a:avLst/>
          </a:prstGeom>
          <a:noFill/>
        </p:spPr>
        <p:txBody>
          <a:bodyPr wrap="square" rtlCol="0">
            <a:spAutoFit/>
          </a:bodyPr>
          <a:lstStyle/>
          <a:p>
            <a:pPr algn="ctr"/>
            <a:r>
              <a:rPr lang="fr-FR" sz="1400" dirty="0">
                <a:solidFill>
                  <a:srgbClr val="272851"/>
                </a:solidFill>
              </a:rPr>
              <a:t>Plus de 20 certifications enregistrées au Répertoire Spécifique</a:t>
            </a:r>
          </a:p>
        </p:txBody>
      </p:sp>
      <p:pic>
        <p:nvPicPr>
          <p:cNvPr id="19" name="Image 18">
            <a:extLst>
              <a:ext uri="{FF2B5EF4-FFF2-40B4-BE49-F238E27FC236}">
                <a16:creationId xmlns:a16="http://schemas.microsoft.com/office/drawing/2014/main" id="{D18A8F79-4343-F349-AB9B-AB26F90D94E4}"/>
              </a:ext>
            </a:extLst>
          </p:cNvPr>
          <p:cNvPicPr>
            <a:picLocks noChangeAspect="1"/>
          </p:cNvPicPr>
          <p:nvPr userDrawn="1"/>
        </p:nvPicPr>
        <p:blipFill>
          <a:blip r:embed="rId3"/>
          <a:stretch>
            <a:fillRect/>
          </a:stretch>
        </p:blipFill>
        <p:spPr>
          <a:xfrm>
            <a:off x="1898690" y="1816603"/>
            <a:ext cx="748800" cy="735593"/>
          </a:xfrm>
          <a:prstGeom prst="rect">
            <a:avLst/>
          </a:prstGeom>
        </p:spPr>
      </p:pic>
      <p:pic>
        <p:nvPicPr>
          <p:cNvPr id="20" name="Image 19">
            <a:extLst>
              <a:ext uri="{FF2B5EF4-FFF2-40B4-BE49-F238E27FC236}">
                <a16:creationId xmlns:a16="http://schemas.microsoft.com/office/drawing/2014/main" id="{31D93E90-7EBD-9448-8A8F-D0BA593DEE40}"/>
              </a:ext>
            </a:extLst>
          </p:cNvPr>
          <p:cNvPicPr>
            <a:picLocks noChangeAspect="1"/>
          </p:cNvPicPr>
          <p:nvPr userDrawn="1"/>
        </p:nvPicPr>
        <p:blipFill>
          <a:blip r:embed="rId4"/>
          <a:stretch>
            <a:fillRect/>
          </a:stretch>
        </p:blipFill>
        <p:spPr>
          <a:xfrm>
            <a:off x="5721600" y="1807651"/>
            <a:ext cx="748800" cy="743517"/>
          </a:xfrm>
          <a:prstGeom prst="rect">
            <a:avLst/>
          </a:prstGeom>
        </p:spPr>
      </p:pic>
      <p:pic>
        <p:nvPicPr>
          <p:cNvPr id="21" name="Image 20">
            <a:extLst>
              <a:ext uri="{FF2B5EF4-FFF2-40B4-BE49-F238E27FC236}">
                <a16:creationId xmlns:a16="http://schemas.microsoft.com/office/drawing/2014/main" id="{413CF1F0-113D-3F47-AF6E-887D633C6037}"/>
              </a:ext>
            </a:extLst>
          </p:cNvPr>
          <p:cNvPicPr>
            <a:picLocks noChangeAspect="1"/>
          </p:cNvPicPr>
          <p:nvPr userDrawn="1"/>
        </p:nvPicPr>
        <p:blipFill>
          <a:blip r:embed="rId5"/>
          <a:stretch>
            <a:fillRect/>
          </a:stretch>
        </p:blipFill>
        <p:spPr>
          <a:xfrm>
            <a:off x="9544510" y="1816603"/>
            <a:ext cx="748800" cy="759516"/>
          </a:xfrm>
          <a:prstGeom prst="rect">
            <a:avLst/>
          </a:prstGeom>
        </p:spPr>
      </p:pic>
      <p:pic>
        <p:nvPicPr>
          <p:cNvPr id="22" name="Image 21">
            <a:extLst>
              <a:ext uri="{FF2B5EF4-FFF2-40B4-BE49-F238E27FC236}">
                <a16:creationId xmlns:a16="http://schemas.microsoft.com/office/drawing/2014/main" id="{7A2AC7F9-B276-BB41-8606-87B583A4EFD2}"/>
              </a:ext>
            </a:extLst>
          </p:cNvPr>
          <p:cNvPicPr>
            <a:picLocks noChangeAspect="1"/>
          </p:cNvPicPr>
          <p:nvPr userDrawn="1"/>
        </p:nvPicPr>
        <p:blipFill>
          <a:blip r:embed="rId6"/>
          <a:stretch>
            <a:fillRect/>
          </a:stretch>
        </p:blipFill>
        <p:spPr>
          <a:xfrm>
            <a:off x="1898690" y="4131786"/>
            <a:ext cx="748800" cy="703898"/>
          </a:xfrm>
          <a:prstGeom prst="rect">
            <a:avLst/>
          </a:prstGeom>
        </p:spPr>
      </p:pic>
      <p:pic>
        <p:nvPicPr>
          <p:cNvPr id="23" name="Image 22">
            <a:extLst>
              <a:ext uri="{FF2B5EF4-FFF2-40B4-BE49-F238E27FC236}">
                <a16:creationId xmlns:a16="http://schemas.microsoft.com/office/drawing/2014/main" id="{B5A3C517-C475-174E-8F5B-0B4270B10743}"/>
              </a:ext>
            </a:extLst>
          </p:cNvPr>
          <p:cNvPicPr>
            <a:picLocks noChangeAspect="1"/>
          </p:cNvPicPr>
          <p:nvPr userDrawn="1"/>
        </p:nvPicPr>
        <p:blipFill>
          <a:blip r:embed="rId7"/>
          <a:stretch>
            <a:fillRect/>
          </a:stretch>
        </p:blipFill>
        <p:spPr>
          <a:xfrm>
            <a:off x="9610958" y="4109335"/>
            <a:ext cx="693333" cy="748800"/>
          </a:xfrm>
          <a:prstGeom prst="rect">
            <a:avLst/>
          </a:prstGeom>
        </p:spPr>
      </p:pic>
      <p:pic>
        <p:nvPicPr>
          <p:cNvPr id="24" name="Image 23">
            <a:extLst>
              <a:ext uri="{FF2B5EF4-FFF2-40B4-BE49-F238E27FC236}">
                <a16:creationId xmlns:a16="http://schemas.microsoft.com/office/drawing/2014/main" id="{1EF7F0EB-B144-C64C-AF5D-BEB40A515107}"/>
              </a:ext>
            </a:extLst>
          </p:cNvPr>
          <p:cNvPicPr>
            <a:picLocks noChangeAspect="1"/>
          </p:cNvPicPr>
          <p:nvPr userDrawn="1"/>
        </p:nvPicPr>
        <p:blipFill>
          <a:blip r:embed="rId8"/>
          <a:stretch>
            <a:fillRect/>
          </a:stretch>
        </p:blipFill>
        <p:spPr>
          <a:xfrm>
            <a:off x="5766501" y="4092300"/>
            <a:ext cx="658997" cy="748800"/>
          </a:xfrm>
          <a:prstGeom prst="rect">
            <a:avLst/>
          </a:prstGeom>
        </p:spPr>
      </p:pic>
      <p:pic>
        <p:nvPicPr>
          <p:cNvPr id="25" name="Image 24">
            <a:extLst>
              <a:ext uri="{FF2B5EF4-FFF2-40B4-BE49-F238E27FC236}">
                <a16:creationId xmlns:a16="http://schemas.microsoft.com/office/drawing/2014/main" id="{7B939177-6C38-A948-86AE-5D8487A60C1D}"/>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6" name="Image 25">
            <a:extLst>
              <a:ext uri="{FF2B5EF4-FFF2-40B4-BE49-F238E27FC236}">
                <a16:creationId xmlns:a16="http://schemas.microsoft.com/office/drawing/2014/main" id="{8D6209AF-B6BF-684C-B5FA-F6D377E90F0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8" name="Espace réservé du numéro de diapositive 5">
            <a:extLst>
              <a:ext uri="{FF2B5EF4-FFF2-40B4-BE49-F238E27FC236}">
                <a16:creationId xmlns:a16="http://schemas.microsoft.com/office/drawing/2014/main" id="{15C95825-3367-B640-A5EB-7B2B13EB0F5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10694974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ctivité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59678E4-4F73-F54A-B8A1-8CAA956F4787}"/>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4" name="ZoneTexte 3">
            <a:extLst>
              <a:ext uri="{FF2B5EF4-FFF2-40B4-BE49-F238E27FC236}">
                <a16:creationId xmlns:a16="http://schemas.microsoft.com/office/drawing/2014/main" id="{B54403FE-3E9C-434C-B61B-9BC930A4A283}"/>
              </a:ext>
            </a:extLst>
          </p:cNvPr>
          <p:cNvSpPr txBox="1"/>
          <p:nvPr userDrawn="1"/>
        </p:nvSpPr>
        <p:spPr>
          <a:xfrm>
            <a:off x="367194" y="293004"/>
            <a:ext cx="11457612" cy="400110"/>
          </a:xfrm>
          <a:prstGeom prst="rect">
            <a:avLst/>
          </a:prstGeom>
          <a:noFill/>
        </p:spPr>
        <p:txBody>
          <a:bodyPr wrap="square" rtlCol="0">
            <a:spAutoFit/>
          </a:bodyPr>
          <a:lstStyle/>
          <a:p>
            <a:r>
              <a:rPr lang="fr-FR" sz="2000" b="1" dirty="0">
                <a:solidFill>
                  <a:srgbClr val="272851"/>
                </a:solidFill>
              </a:rPr>
              <a:t>NOS 5 ACTIVITÉS CLÉS</a:t>
            </a:r>
          </a:p>
        </p:txBody>
      </p:sp>
      <p:sp>
        <p:nvSpPr>
          <p:cNvPr id="5" name="ZoneTexte 4">
            <a:extLst>
              <a:ext uri="{FF2B5EF4-FFF2-40B4-BE49-F238E27FC236}">
                <a16:creationId xmlns:a16="http://schemas.microsoft.com/office/drawing/2014/main" id="{F7B241C4-5BF7-C04B-9572-250F072E44A2}"/>
              </a:ext>
            </a:extLst>
          </p:cNvPr>
          <p:cNvSpPr txBox="1"/>
          <p:nvPr userDrawn="1"/>
        </p:nvSpPr>
        <p:spPr>
          <a:xfrm>
            <a:off x="367194" y="651448"/>
            <a:ext cx="4000978" cy="307777"/>
          </a:xfrm>
          <a:prstGeom prst="rect">
            <a:avLst/>
          </a:prstGeom>
          <a:noFill/>
        </p:spPr>
        <p:txBody>
          <a:bodyPr wrap="square" rtlCol="0">
            <a:spAutoFit/>
          </a:bodyPr>
          <a:lstStyle/>
          <a:p>
            <a:r>
              <a:rPr lang="fr-FR" sz="1400" dirty="0">
                <a:solidFill>
                  <a:srgbClr val="272851"/>
                </a:solidFill>
              </a:rPr>
              <a:t>Pour répondre à chacun de vos besoins spécifiques</a:t>
            </a:r>
          </a:p>
        </p:txBody>
      </p:sp>
      <p:sp>
        <p:nvSpPr>
          <p:cNvPr id="6" name="ZoneTexte 5">
            <a:extLst>
              <a:ext uri="{FF2B5EF4-FFF2-40B4-BE49-F238E27FC236}">
                <a16:creationId xmlns:a16="http://schemas.microsoft.com/office/drawing/2014/main" id="{17177385-2759-8443-83C4-F4567E0E4F80}"/>
              </a:ext>
            </a:extLst>
          </p:cNvPr>
          <p:cNvSpPr txBox="1"/>
          <p:nvPr userDrawn="1"/>
        </p:nvSpPr>
        <p:spPr>
          <a:xfrm>
            <a:off x="6096000" y="912744"/>
            <a:ext cx="5400000" cy="907941"/>
          </a:xfrm>
          <a:prstGeom prst="rect">
            <a:avLst/>
          </a:prstGeom>
          <a:noFill/>
        </p:spPr>
        <p:txBody>
          <a:bodyPr wrap="square" rtlCol="0">
            <a:spAutoFit/>
          </a:bodyPr>
          <a:lstStyle/>
          <a:p>
            <a:pPr algn="just"/>
            <a:r>
              <a:rPr lang="fr-FR" sz="1400" b="1" dirty="0">
                <a:solidFill>
                  <a:srgbClr val="272851"/>
                </a:solidFill>
              </a:rPr>
              <a:t>GESTION PROSPECTIVE DES EMPLOIS ET DES COMPÉTENCES</a:t>
            </a:r>
          </a:p>
          <a:p>
            <a:pPr algn="just"/>
            <a:r>
              <a:rPr lang="fr-FR" sz="1300" dirty="0">
                <a:solidFill>
                  <a:srgbClr val="272851"/>
                </a:solidFill>
              </a:rPr>
              <a:t>Réalisation d’études, de diagnostics et d’accompagnements à la gestion des compétences, conception de dispositifs et élaboration de référentiels et de cartographies métiers. </a:t>
            </a:r>
          </a:p>
        </p:txBody>
      </p:sp>
      <p:sp>
        <p:nvSpPr>
          <p:cNvPr id="7" name="ZoneTexte 6">
            <a:extLst>
              <a:ext uri="{FF2B5EF4-FFF2-40B4-BE49-F238E27FC236}">
                <a16:creationId xmlns:a16="http://schemas.microsoft.com/office/drawing/2014/main" id="{65296CEB-F8E7-6E49-BC7A-D54307834EEA}"/>
              </a:ext>
            </a:extLst>
          </p:cNvPr>
          <p:cNvSpPr txBox="1"/>
          <p:nvPr userDrawn="1"/>
        </p:nvSpPr>
        <p:spPr>
          <a:xfrm>
            <a:off x="6096000" y="2021846"/>
            <a:ext cx="5400000" cy="1107996"/>
          </a:xfrm>
          <a:prstGeom prst="rect">
            <a:avLst/>
          </a:prstGeom>
          <a:noFill/>
        </p:spPr>
        <p:txBody>
          <a:bodyPr wrap="square" rtlCol="0">
            <a:spAutoFit/>
          </a:bodyPr>
          <a:lstStyle/>
          <a:p>
            <a:pPr algn="just"/>
            <a:r>
              <a:rPr lang="fr-FR" sz="1400" b="1" dirty="0">
                <a:solidFill>
                  <a:srgbClr val="272851"/>
                </a:solidFill>
              </a:rPr>
              <a:t>INGÉNIERIE DE FORMATION</a:t>
            </a:r>
          </a:p>
          <a:p>
            <a:pPr algn="just"/>
            <a:r>
              <a:rPr lang="fr-FR" sz="1300" dirty="0">
                <a:solidFill>
                  <a:srgbClr val="272851"/>
                </a:solidFill>
              </a:rPr>
              <a:t>Élaboration de cahiers des charges, sélection d’organismes de formation, accompagnement à l’élaboration de référentiel formation, ingénierie de certification, formation de formateurs, création de modules de formation et plateformes LMS, accompagnement à la démarche de qualité (</a:t>
            </a:r>
            <a:r>
              <a:rPr lang="fr-FR" sz="1300" dirty="0" err="1">
                <a:solidFill>
                  <a:srgbClr val="272851"/>
                </a:solidFill>
              </a:rPr>
              <a:t>Qualiopi</a:t>
            </a:r>
            <a:r>
              <a:rPr lang="fr-FR" sz="1300" dirty="0">
                <a:solidFill>
                  <a:srgbClr val="272851"/>
                </a:solidFill>
              </a:rPr>
              <a:t>).</a:t>
            </a:r>
          </a:p>
        </p:txBody>
      </p:sp>
      <p:sp>
        <p:nvSpPr>
          <p:cNvPr id="8" name="ZoneTexte 7">
            <a:extLst>
              <a:ext uri="{FF2B5EF4-FFF2-40B4-BE49-F238E27FC236}">
                <a16:creationId xmlns:a16="http://schemas.microsoft.com/office/drawing/2014/main" id="{6DFDA6B9-3811-4D40-9F62-03C4B8AFE602}"/>
              </a:ext>
            </a:extLst>
          </p:cNvPr>
          <p:cNvSpPr txBox="1"/>
          <p:nvPr userDrawn="1"/>
        </p:nvSpPr>
        <p:spPr>
          <a:xfrm>
            <a:off x="6096000" y="3331003"/>
            <a:ext cx="5400000" cy="907941"/>
          </a:xfrm>
          <a:prstGeom prst="rect">
            <a:avLst/>
          </a:prstGeom>
          <a:noFill/>
        </p:spPr>
        <p:txBody>
          <a:bodyPr wrap="square" rtlCol="0">
            <a:spAutoFit/>
          </a:bodyPr>
          <a:lstStyle/>
          <a:p>
            <a:pPr algn="just"/>
            <a:r>
              <a:rPr lang="fr-FR" sz="1400" b="1" dirty="0">
                <a:solidFill>
                  <a:srgbClr val="272851"/>
                </a:solidFill>
              </a:rPr>
              <a:t>CERTIFICATION PROFESSIONNELLE</a:t>
            </a:r>
          </a:p>
          <a:p>
            <a:pPr algn="just"/>
            <a:r>
              <a:rPr lang="fr-FR" sz="1300" dirty="0">
                <a:solidFill>
                  <a:srgbClr val="272851"/>
                </a:solidFill>
              </a:rPr>
              <a:t>Réalisation d’études d’opportunité, création et rénovation de CQP, TFP et certification au Répertoire Spécifique, élaboration de dispositifs de mise en œuvre (sélection d’organisme de formation, organisation des jurys…).</a:t>
            </a:r>
          </a:p>
        </p:txBody>
      </p:sp>
      <p:sp>
        <p:nvSpPr>
          <p:cNvPr id="9" name="ZoneTexte 8">
            <a:extLst>
              <a:ext uri="{FF2B5EF4-FFF2-40B4-BE49-F238E27FC236}">
                <a16:creationId xmlns:a16="http://schemas.microsoft.com/office/drawing/2014/main" id="{D16F929D-A9F0-CF4A-B2D8-ED0B64394134}"/>
              </a:ext>
            </a:extLst>
          </p:cNvPr>
          <p:cNvSpPr txBox="1"/>
          <p:nvPr userDrawn="1"/>
        </p:nvSpPr>
        <p:spPr>
          <a:xfrm>
            <a:off x="6096000" y="5349151"/>
            <a:ext cx="5400000" cy="907941"/>
          </a:xfrm>
          <a:prstGeom prst="rect">
            <a:avLst/>
          </a:prstGeom>
          <a:noFill/>
        </p:spPr>
        <p:txBody>
          <a:bodyPr wrap="square" rtlCol="0">
            <a:spAutoFit/>
          </a:bodyPr>
          <a:lstStyle/>
          <a:p>
            <a:pPr algn="just"/>
            <a:r>
              <a:rPr lang="fr-FR" sz="1400" b="1" dirty="0">
                <a:solidFill>
                  <a:srgbClr val="272851"/>
                </a:solidFill>
              </a:rPr>
              <a:t>DIGITAL RH</a:t>
            </a:r>
          </a:p>
          <a:p>
            <a:pPr algn="just"/>
            <a:r>
              <a:rPr lang="fr-FR" sz="1300" dirty="0">
                <a:solidFill>
                  <a:srgbClr val="272851"/>
                </a:solidFill>
              </a:rPr>
              <a:t>Accompagnement à la résolution des nouveaux enjeux induits par le digital : développement et amélioration des pratiques de recrutement, de formation, d’administration et de GPEC, développement de plateformes.</a:t>
            </a:r>
          </a:p>
        </p:txBody>
      </p:sp>
      <p:sp>
        <p:nvSpPr>
          <p:cNvPr id="10" name="ZoneTexte 9">
            <a:extLst>
              <a:ext uri="{FF2B5EF4-FFF2-40B4-BE49-F238E27FC236}">
                <a16:creationId xmlns:a16="http://schemas.microsoft.com/office/drawing/2014/main" id="{F7208186-A88D-9045-B0CC-91C10B7C9142}"/>
              </a:ext>
            </a:extLst>
          </p:cNvPr>
          <p:cNvSpPr txBox="1"/>
          <p:nvPr userDrawn="1"/>
        </p:nvSpPr>
        <p:spPr>
          <a:xfrm>
            <a:off x="6096000" y="4440105"/>
            <a:ext cx="5400000" cy="707886"/>
          </a:xfrm>
          <a:prstGeom prst="rect">
            <a:avLst/>
          </a:prstGeom>
          <a:noFill/>
        </p:spPr>
        <p:txBody>
          <a:bodyPr wrap="square" rtlCol="0">
            <a:spAutoFit/>
          </a:bodyPr>
          <a:lstStyle/>
          <a:p>
            <a:pPr algn="just"/>
            <a:r>
              <a:rPr lang="fr-FR" sz="1400" b="1" dirty="0">
                <a:solidFill>
                  <a:srgbClr val="272851"/>
                </a:solidFill>
              </a:rPr>
              <a:t>ACCOMPAGNEMENT DES CHANGEMENTS</a:t>
            </a:r>
          </a:p>
          <a:p>
            <a:pPr algn="just"/>
            <a:r>
              <a:rPr lang="fr-FR" sz="1300" dirty="0">
                <a:solidFill>
                  <a:srgbClr val="272851"/>
                </a:solidFill>
              </a:rPr>
              <a:t>Accompagnement des organisations face aux changements auxquels elles sont confrontées, quel que soit leur secteur d’activité.</a:t>
            </a:r>
          </a:p>
        </p:txBody>
      </p:sp>
      <p:pic>
        <p:nvPicPr>
          <p:cNvPr id="14" name="Image 13">
            <a:extLst>
              <a:ext uri="{FF2B5EF4-FFF2-40B4-BE49-F238E27FC236}">
                <a16:creationId xmlns:a16="http://schemas.microsoft.com/office/drawing/2014/main" id="{33267651-9CE1-0B4D-9162-0CDA0E8B05C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5" name="Image 14">
            <a:extLst>
              <a:ext uri="{FF2B5EF4-FFF2-40B4-BE49-F238E27FC236}">
                <a16:creationId xmlns:a16="http://schemas.microsoft.com/office/drawing/2014/main" id="{6580D294-EF26-E246-AAA6-B3F27D2D6A8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98E2F793-6264-F247-848B-E0A242EAC732}"/>
              </a:ext>
            </a:extLst>
          </p:cNvPr>
          <p:cNvPicPr>
            <a:picLocks noChangeAspect="1"/>
          </p:cNvPicPr>
          <p:nvPr userDrawn="1"/>
        </p:nvPicPr>
        <p:blipFill>
          <a:blip r:embed="rId3"/>
          <a:stretch>
            <a:fillRect/>
          </a:stretch>
        </p:blipFill>
        <p:spPr>
          <a:xfrm>
            <a:off x="571309" y="1927254"/>
            <a:ext cx="4702348" cy="4014099"/>
          </a:xfrm>
          <a:prstGeom prst="rect">
            <a:avLst/>
          </a:prstGeom>
        </p:spPr>
      </p:pic>
      <p:sp>
        <p:nvSpPr>
          <p:cNvPr id="18" name="Espace réservé du numéro de diapositive 5">
            <a:extLst>
              <a:ext uri="{FF2B5EF4-FFF2-40B4-BE49-F238E27FC236}">
                <a16:creationId xmlns:a16="http://schemas.microsoft.com/office/drawing/2014/main" id="{474858C4-FA9A-9B49-8491-C0864DBA0D21}"/>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2988063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aleurs">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DD7D76-6C1F-9948-AFE0-3C3F468B403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6" name="ZoneTexte 5">
            <a:extLst>
              <a:ext uri="{FF2B5EF4-FFF2-40B4-BE49-F238E27FC236}">
                <a16:creationId xmlns:a16="http://schemas.microsoft.com/office/drawing/2014/main" id="{B2735D1F-B669-F445-B1B8-CF9EDFDED46B}"/>
              </a:ext>
            </a:extLst>
          </p:cNvPr>
          <p:cNvSpPr txBox="1"/>
          <p:nvPr userDrawn="1"/>
        </p:nvSpPr>
        <p:spPr>
          <a:xfrm>
            <a:off x="367194" y="293004"/>
            <a:ext cx="11457612" cy="400110"/>
          </a:xfrm>
          <a:prstGeom prst="rect">
            <a:avLst/>
          </a:prstGeom>
          <a:noFill/>
        </p:spPr>
        <p:txBody>
          <a:bodyPr wrap="square" rtlCol="0">
            <a:spAutoFit/>
          </a:bodyPr>
          <a:lstStyle/>
          <a:p>
            <a:r>
              <a:rPr lang="fr-FR" sz="2000" b="1" dirty="0">
                <a:solidFill>
                  <a:srgbClr val="272851"/>
                </a:solidFill>
              </a:rPr>
              <a:t>NOS VALEURS</a:t>
            </a:r>
          </a:p>
        </p:txBody>
      </p:sp>
      <p:sp>
        <p:nvSpPr>
          <p:cNvPr id="7" name="ZoneTexte 6">
            <a:extLst>
              <a:ext uri="{FF2B5EF4-FFF2-40B4-BE49-F238E27FC236}">
                <a16:creationId xmlns:a16="http://schemas.microsoft.com/office/drawing/2014/main" id="{D25F4E7E-6584-C14F-AF4D-1A1B941EF11B}"/>
              </a:ext>
            </a:extLst>
          </p:cNvPr>
          <p:cNvSpPr txBox="1"/>
          <p:nvPr userDrawn="1"/>
        </p:nvSpPr>
        <p:spPr>
          <a:xfrm>
            <a:off x="367193" y="651448"/>
            <a:ext cx="7879339" cy="307777"/>
          </a:xfrm>
          <a:prstGeom prst="rect">
            <a:avLst/>
          </a:prstGeom>
          <a:noFill/>
        </p:spPr>
        <p:txBody>
          <a:bodyPr wrap="square" rtlCol="0">
            <a:spAutoFit/>
          </a:bodyPr>
          <a:lstStyle/>
          <a:p>
            <a:r>
              <a:rPr lang="fr-FR" sz="1400" dirty="0">
                <a:solidFill>
                  <a:srgbClr val="272851"/>
                </a:solidFill>
              </a:rPr>
              <a:t>L’essence de notre approche méthodologique et de nos collaborations</a:t>
            </a:r>
          </a:p>
        </p:txBody>
      </p:sp>
      <p:sp>
        <p:nvSpPr>
          <p:cNvPr id="9" name="ZoneTexte 8">
            <a:extLst>
              <a:ext uri="{FF2B5EF4-FFF2-40B4-BE49-F238E27FC236}">
                <a16:creationId xmlns:a16="http://schemas.microsoft.com/office/drawing/2014/main" id="{9C89625C-73EE-974B-AEC4-EC59535E6FBD}"/>
              </a:ext>
            </a:extLst>
          </p:cNvPr>
          <p:cNvSpPr txBox="1"/>
          <p:nvPr userDrawn="1"/>
        </p:nvSpPr>
        <p:spPr>
          <a:xfrm>
            <a:off x="984040" y="3081923"/>
            <a:ext cx="2578100" cy="338554"/>
          </a:xfrm>
          <a:prstGeom prst="rect">
            <a:avLst/>
          </a:prstGeom>
          <a:noFill/>
        </p:spPr>
        <p:txBody>
          <a:bodyPr wrap="square" rtlCol="0">
            <a:spAutoFit/>
          </a:bodyPr>
          <a:lstStyle/>
          <a:p>
            <a:pPr algn="ctr"/>
            <a:r>
              <a:rPr lang="fr-FR" sz="1600" b="1" dirty="0">
                <a:solidFill>
                  <a:srgbClr val="272851"/>
                </a:solidFill>
              </a:rPr>
              <a:t>DONNER DU SENS</a:t>
            </a:r>
          </a:p>
        </p:txBody>
      </p:sp>
      <p:sp>
        <p:nvSpPr>
          <p:cNvPr id="10" name="ZoneTexte 9">
            <a:extLst>
              <a:ext uri="{FF2B5EF4-FFF2-40B4-BE49-F238E27FC236}">
                <a16:creationId xmlns:a16="http://schemas.microsoft.com/office/drawing/2014/main" id="{E028CF26-1A33-8D45-9988-F32B191B420C}"/>
              </a:ext>
            </a:extLst>
          </p:cNvPr>
          <p:cNvSpPr txBox="1"/>
          <p:nvPr userDrawn="1"/>
        </p:nvSpPr>
        <p:spPr>
          <a:xfrm>
            <a:off x="984040" y="3448787"/>
            <a:ext cx="2578100" cy="1938992"/>
          </a:xfrm>
          <a:prstGeom prst="rect">
            <a:avLst/>
          </a:prstGeom>
          <a:noFill/>
        </p:spPr>
        <p:txBody>
          <a:bodyPr wrap="square" rtlCol="0">
            <a:spAutoFit/>
          </a:bodyPr>
          <a:lstStyle/>
          <a:p>
            <a:pPr algn="just"/>
            <a:r>
              <a:rPr lang="fr-FR" sz="1200" dirty="0">
                <a:solidFill>
                  <a:srgbClr val="272851"/>
                </a:solidFill>
              </a:rPr>
              <a:t>Parce que le sens de l’action est fondamental, les acteurs doivent connaître clairement le sens qu’ils donnent à leur projet afin de pouvoir développer l’intérêt, favoriser l’implication et apporter la richesse nécessaire à l’atteinte des objectifs. Nous cherchons donc en permanence à rappeler aux acteurs la raison de leur action et la finalité du projet.</a:t>
            </a:r>
          </a:p>
        </p:txBody>
      </p:sp>
      <p:sp>
        <p:nvSpPr>
          <p:cNvPr id="11" name="ZoneTexte 10">
            <a:extLst>
              <a:ext uri="{FF2B5EF4-FFF2-40B4-BE49-F238E27FC236}">
                <a16:creationId xmlns:a16="http://schemas.microsoft.com/office/drawing/2014/main" id="{59FF2241-F14A-CB49-9FF1-AD443A4919A5}"/>
              </a:ext>
            </a:extLst>
          </p:cNvPr>
          <p:cNvSpPr txBox="1"/>
          <p:nvPr userDrawn="1"/>
        </p:nvSpPr>
        <p:spPr>
          <a:xfrm>
            <a:off x="4806950" y="3081923"/>
            <a:ext cx="2578100" cy="338554"/>
          </a:xfrm>
          <a:prstGeom prst="rect">
            <a:avLst/>
          </a:prstGeom>
          <a:noFill/>
        </p:spPr>
        <p:txBody>
          <a:bodyPr wrap="square" rtlCol="0">
            <a:spAutoFit/>
          </a:bodyPr>
          <a:lstStyle/>
          <a:p>
            <a:pPr algn="ctr"/>
            <a:r>
              <a:rPr lang="fr-FR" sz="1600" b="1" dirty="0">
                <a:solidFill>
                  <a:srgbClr val="272851"/>
                </a:solidFill>
              </a:rPr>
              <a:t>CO-CONSTUIRE</a:t>
            </a:r>
          </a:p>
        </p:txBody>
      </p:sp>
      <p:sp>
        <p:nvSpPr>
          <p:cNvPr id="12" name="ZoneTexte 11">
            <a:extLst>
              <a:ext uri="{FF2B5EF4-FFF2-40B4-BE49-F238E27FC236}">
                <a16:creationId xmlns:a16="http://schemas.microsoft.com/office/drawing/2014/main" id="{8AA5DA49-995D-624E-8FCA-2644A6555E08}"/>
              </a:ext>
            </a:extLst>
          </p:cNvPr>
          <p:cNvSpPr txBox="1"/>
          <p:nvPr userDrawn="1"/>
        </p:nvSpPr>
        <p:spPr>
          <a:xfrm>
            <a:off x="8629860" y="3081923"/>
            <a:ext cx="2578100" cy="338554"/>
          </a:xfrm>
          <a:prstGeom prst="rect">
            <a:avLst/>
          </a:prstGeom>
          <a:noFill/>
        </p:spPr>
        <p:txBody>
          <a:bodyPr wrap="square" rtlCol="0">
            <a:spAutoFit/>
          </a:bodyPr>
          <a:lstStyle/>
          <a:p>
            <a:pPr algn="ctr"/>
            <a:r>
              <a:rPr lang="fr-FR" sz="1600" b="1" dirty="0">
                <a:solidFill>
                  <a:srgbClr val="272851"/>
                </a:solidFill>
              </a:rPr>
              <a:t>PÉRENNISER</a:t>
            </a:r>
          </a:p>
        </p:txBody>
      </p:sp>
      <p:sp>
        <p:nvSpPr>
          <p:cNvPr id="13" name="ZoneTexte 12">
            <a:extLst>
              <a:ext uri="{FF2B5EF4-FFF2-40B4-BE49-F238E27FC236}">
                <a16:creationId xmlns:a16="http://schemas.microsoft.com/office/drawing/2014/main" id="{7BCDC432-8C62-8F40-9FE5-149E16E981FA}"/>
              </a:ext>
            </a:extLst>
          </p:cNvPr>
          <p:cNvSpPr txBox="1"/>
          <p:nvPr userDrawn="1"/>
        </p:nvSpPr>
        <p:spPr>
          <a:xfrm>
            <a:off x="4806950" y="3445877"/>
            <a:ext cx="2578100" cy="2862322"/>
          </a:xfrm>
          <a:prstGeom prst="rect">
            <a:avLst/>
          </a:prstGeom>
          <a:noFill/>
        </p:spPr>
        <p:txBody>
          <a:bodyPr wrap="square" rtlCol="0">
            <a:spAutoFit/>
          </a:bodyPr>
          <a:lstStyle/>
          <a:p>
            <a:pPr algn="just"/>
            <a:r>
              <a:rPr lang="fr-FR" sz="1200" dirty="0">
                <a:solidFill>
                  <a:srgbClr val="272851"/>
                </a:solidFill>
              </a:rPr>
              <a:t>Les objectifs sont atteints plus facilement lorsque les différents acteurs d’un projet se l’approprient. Ils apportent leur vision, leurs contraintes, leurs idées et co-construisent les outils qu’ils utiliseront et animeront demain. Notre vision du consultant n’est pas celle d’un expert-technicien qui produit des livrables seul, en cabinet. Notre approche est basée sur l’échange et le partage. C’est pourquoi notre méthodologie fait souvent appel à des entretiens, des groupes de travail, qui permettent l’appropriation des livrables par tous.</a:t>
            </a:r>
          </a:p>
        </p:txBody>
      </p:sp>
      <p:sp>
        <p:nvSpPr>
          <p:cNvPr id="14" name="ZoneTexte 13">
            <a:extLst>
              <a:ext uri="{FF2B5EF4-FFF2-40B4-BE49-F238E27FC236}">
                <a16:creationId xmlns:a16="http://schemas.microsoft.com/office/drawing/2014/main" id="{08948E71-A1D5-1D4A-ABF7-97CB4A4159E5}"/>
              </a:ext>
            </a:extLst>
          </p:cNvPr>
          <p:cNvSpPr txBox="1"/>
          <p:nvPr userDrawn="1"/>
        </p:nvSpPr>
        <p:spPr>
          <a:xfrm>
            <a:off x="8629860" y="3445877"/>
            <a:ext cx="2578100" cy="2308324"/>
          </a:xfrm>
          <a:prstGeom prst="rect">
            <a:avLst/>
          </a:prstGeom>
          <a:noFill/>
        </p:spPr>
        <p:txBody>
          <a:bodyPr wrap="square" rtlCol="0">
            <a:spAutoFit/>
          </a:bodyPr>
          <a:lstStyle/>
          <a:p>
            <a:pPr algn="just"/>
            <a:r>
              <a:rPr lang="fr-FR" sz="1200" dirty="0">
                <a:solidFill>
                  <a:srgbClr val="272851"/>
                </a:solidFill>
              </a:rPr>
              <a:t>Parce qu’une bonne intervention permet aux acteurs d’autonomiser leur démarche et d’assurer leur pérennité, notre rôle doit toujours être de donner les outils et les méthodes pour agir par soi-même et être en mesure de faire agir les autres. </a:t>
            </a:r>
          </a:p>
          <a:p>
            <a:pPr algn="just"/>
            <a:r>
              <a:rPr lang="fr-FR" sz="1200" dirty="0">
                <a:solidFill>
                  <a:srgbClr val="272851"/>
                </a:solidFill>
              </a:rPr>
              <a:t>Nous souhaitons que les acteurs s’emparent des outils et de la démarche pour fonctionner, sans avoir besoin des consultants à court et moyen terme.</a:t>
            </a:r>
          </a:p>
        </p:txBody>
      </p:sp>
      <p:pic>
        <p:nvPicPr>
          <p:cNvPr id="17" name="Image 16">
            <a:extLst>
              <a:ext uri="{FF2B5EF4-FFF2-40B4-BE49-F238E27FC236}">
                <a16:creationId xmlns:a16="http://schemas.microsoft.com/office/drawing/2014/main" id="{B40CCF04-3870-CE4C-99AD-2B0EE216FCED}"/>
              </a:ext>
            </a:extLst>
          </p:cNvPr>
          <p:cNvPicPr>
            <a:picLocks noChangeAspect="1"/>
          </p:cNvPicPr>
          <p:nvPr userDrawn="1"/>
        </p:nvPicPr>
        <p:blipFill>
          <a:blip r:embed="rId3"/>
          <a:stretch>
            <a:fillRect/>
          </a:stretch>
        </p:blipFill>
        <p:spPr>
          <a:xfrm>
            <a:off x="1932546" y="1879092"/>
            <a:ext cx="716203" cy="659361"/>
          </a:xfrm>
          <a:prstGeom prst="rect">
            <a:avLst/>
          </a:prstGeom>
        </p:spPr>
      </p:pic>
      <p:pic>
        <p:nvPicPr>
          <p:cNvPr id="18" name="Image 17">
            <a:extLst>
              <a:ext uri="{FF2B5EF4-FFF2-40B4-BE49-F238E27FC236}">
                <a16:creationId xmlns:a16="http://schemas.microsoft.com/office/drawing/2014/main" id="{69E4E388-AF33-C14C-A32A-0E1F5A4B08E9}"/>
              </a:ext>
            </a:extLst>
          </p:cNvPr>
          <p:cNvPicPr>
            <a:picLocks noChangeAspect="1"/>
          </p:cNvPicPr>
          <p:nvPr userDrawn="1"/>
        </p:nvPicPr>
        <p:blipFill>
          <a:blip r:embed="rId4"/>
          <a:stretch>
            <a:fillRect/>
          </a:stretch>
        </p:blipFill>
        <p:spPr>
          <a:xfrm>
            <a:off x="5720731" y="1859913"/>
            <a:ext cx="750538" cy="746567"/>
          </a:xfrm>
          <a:prstGeom prst="rect">
            <a:avLst/>
          </a:prstGeom>
        </p:spPr>
      </p:pic>
      <p:pic>
        <p:nvPicPr>
          <p:cNvPr id="19" name="Image 18">
            <a:extLst>
              <a:ext uri="{FF2B5EF4-FFF2-40B4-BE49-F238E27FC236}">
                <a16:creationId xmlns:a16="http://schemas.microsoft.com/office/drawing/2014/main" id="{C0B84BE4-2456-2248-806C-5A22C52F67FE}"/>
              </a:ext>
            </a:extLst>
          </p:cNvPr>
          <p:cNvPicPr>
            <a:picLocks noChangeAspect="1"/>
          </p:cNvPicPr>
          <p:nvPr userDrawn="1"/>
        </p:nvPicPr>
        <p:blipFill>
          <a:blip r:embed="rId5"/>
          <a:stretch>
            <a:fillRect/>
          </a:stretch>
        </p:blipFill>
        <p:spPr>
          <a:xfrm>
            <a:off x="9543641" y="1855942"/>
            <a:ext cx="750538" cy="750538"/>
          </a:xfrm>
          <a:prstGeom prst="rect">
            <a:avLst/>
          </a:prstGeom>
        </p:spPr>
      </p:pic>
      <p:pic>
        <p:nvPicPr>
          <p:cNvPr id="20" name="Image 19">
            <a:extLst>
              <a:ext uri="{FF2B5EF4-FFF2-40B4-BE49-F238E27FC236}">
                <a16:creationId xmlns:a16="http://schemas.microsoft.com/office/drawing/2014/main" id="{900F2D36-5355-7A4F-AAD7-515CBABAF0A8}"/>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1" name="Image 20">
            <a:extLst>
              <a:ext uri="{FF2B5EF4-FFF2-40B4-BE49-F238E27FC236}">
                <a16:creationId xmlns:a16="http://schemas.microsoft.com/office/drawing/2014/main" id="{41C867D4-A841-7B43-A2BA-B3EFF8D82BD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Espace réservé du numéro de diapositive 5">
            <a:extLst>
              <a:ext uri="{FF2B5EF4-FFF2-40B4-BE49-F238E27FC236}">
                <a16:creationId xmlns:a16="http://schemas.microsoft.com/office/drawing/2014/main" id="{1D3A8546-4692-CC47-802E-27C495C2EFC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3550375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éférence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3D392EF-900C-AF4D-AF18-39A114155C5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4" name="Image 3">
            <a:extLst>
              <a:ext uri="{FF2B5EF4-FFF2-40B4-BE49-F238E27FC236}">
                <a16:creationId xmlns:a16="http://schemas.microsoft.com/office/drawing/2014/main" id="{BC2A3583-CAB6-DB4F-8169-A6CA2BE73545}"/>
              </a:ext>
            </a:extLst>
          </p:cNvPr>
          <p:cNvPicPr>
            <a:picLocks noChangeAspect="1"/>
          </p:cNvPicPr>
          <p:nvPr userDrawn="1"/>
        </p:nvPicPr>
        <p:blipFill>
          <a:blip r:embed="rId3"/>
          <a:stretch>
            <a:fillRect/>
          </a:stretch>
        </p:blipFill>
        <p:spPr>
          <a:xfrm>
            <a:off x="388087" y="254688"/>
            <a:ext cx="5341099" cy="585449"/>
          </a:xfrm>
          <a:prstGeom prst="rect">
            <a:avLst/>
          </a:prstGeom>
        </p:spPr>
      </p:pic>
      <p:pic>
        <p:nvPicPr>
          <p:cNvPr id="7" name="Graphique 6">
            <a:extLst>
              <a:ext uri="{FF2B5EF4-FFF2-40B4-BE49-F238E27FC236}">
                <a16:creationId xmlns:a16="http://schemas.microsoft.com/office/drawing/2014/main" id="{76A069E7-0686-4048-B766-7303B87C43A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28741" y="1732603"/>
            <a:ext cx="1002272" cy="323997"/>
          </a:xfrm>
          <a:prstGeom prst="rect">
            <a:avLst/>
          </a:prstGeom>
        </p:spPr>
      </p:pic>
      <p:pic>
        <p:nvPicPr>
          <p:cNvPr id="8" name="Image 7" descr="Une image contenant signe, objet, moniteur, horloge&#10;&#10;Description générée automatiquement">
            <a:extLst>
              <a:ext uri="{FF2B5EF4-FFF2-40B4-BE49-F238E27FC236}">
                <a16:creationId xmlns:a16="http://schemas.microsoft.com/office/drawing/2014/main" id="{1C6238EF-16D0-5F46-A2C1-878C4F5F931C}"/>
              </a:ext>
            </a:extLst>
          </p:cNvPr>
          <p:cNvPicPr>
            <a:picLocks noChangeAspect="1"/>
          </p:cNvPicPr>
          <p:nvPr userDrawn="1"/>
        </p:nvPicPr>
        <p:blipFill>
          <a:blip r:embed="rId6"/>
          <a:stretch>
            <a:fillRect/>
          </a:stretch>
        </p:blipFill>
        <p:spPr>
          <a:xfrm>
            <a:off x="8402190" y="4051738"/>
            <a:ext cx="1002272" cy="326644"/>
          </a:xfrm>
          <a:prstGeom prst="rect">
            <a:avLst/>
          </a:prstGeom>
        </p:spPr>
      </p:pic>
      <p:pic>
        <p:nvPicPr>
          <p:cNvPr id="9" name="Image 8">
            <a:extLst>
              <a:ext uri="{FF2B5EF4-FFF2-40B4-BE49-F238E27FC236}">
                <a16:creationId xmlns:a16="http://schemas.microsoft.com/office/drawing/2014/main" id="{A3AD939D-6F52-3747-8FD3-2B25522EC643}"/>
              </a:ext>
            </a:extLst>
          </p:cNvPr>
          <p:cNvPicPr>
            <a:picLocks noChangeAspect="1"/>
          </p:cNvPicPr>
          <p:nvPr userDrawn="1"/>
        </p:nvPicPr>
        <p:blipFill>
          <a:blip r:embed="rId7"/>
          <a:stretch>
            <a:fillRect/>
          </a:stretch>
        </p:blipFill>
        <p:spPr>
          <a:xfrm>
            <a:off x="6891690" y="3713924"/>
            <a:ext cx="1002272" cy="1002272"/>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B7725C3-CA17-E24C-8177-F74D3D74D909}"/>
              </a:ext>
            </a:extLst>
          </p:cNvPr>
          <p:cNvPicPr>
            <a:picLocks noChangeAspect="1"/>
          </p:cNvPicPr>
          <p:nvPr userDrawn="1"/>
        </p:nvPicPr>
        <p:blipFill>
          <a:blip r:embed="rId8"/>
          <a:stretch>
            <a:fillRect/>
          </a:stretch>
        </p:blipFill>
        <p:spPr>
          <a:xfrm>
            <a:off x="2133494" y="2778156"/>
            <a:ext cx="1043328" cy="673115"/>
          </a:xfrm>
          <a:prstGeom prst="rect">
            <a:avLst/>
          </a:prstGeom>
        </p:spPr>
      </p:pic>
      <p:pic>
        <p:nvPicPr>
          <p:cNvPr id="11" name="Image 10" descr="Une image contenant dessin&#10;&#10;Description générée automatiquement">
            <a:extLst>
              <a:ext uri="{FF2B5EF4-FFF2-40B4-BE49-F238E27FC236}">
                <a16:creationId xmlns:a16="http://schemas.microsoft.com/office/drawing/2014/main" id="{AD56C122-2847-7841-9C77-53D2F9DDE73B}"/>
              </a:ext>
            </a:extLst>
          </p:cNvPr>
          <p:cNvPicPr>
            <a:picLocks noChangeAspect="1"/>
          </p:cNvPicPr>
          <p:nvPr userDrawn="1"/>
        </p:nvPicPr>
        <p:blipFill>
          <a:blip r:embed="rId9"/>
          <a:stretch>
            <a:fillRect/>
          </a:stretch>
        </p:blipFill>
        <p:spPr>
          <a:xfrm>
            <a:off x="9412836" y="1696643"/>
            <a:ext cx="1875392" cy="395916"/>
          </a:xfrm>
          <a:prstGeom prst="rect">
            <a:avLst/>
          </a:prstGeom>
        </p:spPr>
      </p:pic>
      <p:pic>
        <p:nvPicPr>
          <p:cNvPr id="12" name="Image 11">
            <a:extLst>
              <a:ext uri="{FF2B5EF4-FFF2-40B4-BE49-F238E27FC236}">
                <a16:creationId xmlns:a16="http://schemas.microsoft.com/office/drawing/2014/main" id="{C36C9BF5-7BFC-6A42-9091-D31D1E6EA70A}"/>
              </a:ext>
            </a:extLst>
          </p:cNvPr>
          <p:cNvPicPr>
            <a:picLocks noChangeAspect="1"/>
          </p:cNvPicPr>
          <p:nvPr userDrawn="1"/>
        </p:nvPicPr>
        <p:blipFill>
          <a:blip r:embed="rId10"/>
          <a:stretch>
            <a:fillRect/>
          </a:stretch>
        </p:blipFill>
        <p:spPr>
          <a:xfrm>
            <a:off x="6267540" y="5158748"/>
            <a:ext cx="1043328" cy="728078"/>
          </a:xfrm>
          <a:prstGeom prst="rect">
            <a:avLst/>
          </a:prstGeom>
        </p:spPr>
      </p:pic>
      <p:pic>
        <p:nvPicPr>
          <p:cNvPr id="13" name="Image 12">
            <a:extLst>
              <a:ext uri="{FF2B5EF4-FFF2-40B4-BE49-F238E27FC236}">
                <a16:creationId xmlns:a16="http://schemas.microsoft.com/office/drawing/2014/main" id="{B98751EC-9060-734F-ADFD-291ADAA45BED}"/>
              </a:ext>
            </a:extLst>
          </p:cNvPr>
          <p:cNvPicPr>
            <a:picLocks noChangeAspect="1"/>
          </p:cNvPicPr>
          <p:nvPr userDrawn="1"/>
        </p:nvPicPr>
        <p:blipFill>
          <a:blip r:embed="rId11"/>
          <a:stretch>
            <a:fillRect/>
          </a:stretch>
        </p:blipFill>
        <p:spPr>
          <a:xfrm>
            <a:off x="4936068" y="2479967"/>
            <a:ext cx="2266950" cy="1269492"/>
          </a:xfrm>
          <a:prstGeom prst="rect">
            <a:avLst/>
          </a:prstGeom>
        </p:spPr>
      </p:pic>
      <p:pic>
        <p:nvPicPr>
          <p:cNvPr id="14" name="Image 13" descr="Une image contenant signe, texte, arrêt, trafic&#10;&#10;Description générée automatiquement">
            <a:extLst>
              <a:ext uri="{FF2B5EF4-FFF2-40B4-BE49-F238E27FC236}">
                <a16:creationId xmlns:a16="http://schemas.microsoft.com/office/drawing/2014/main" id="{6272871C-E04B-6B44-B503-24C4767E6E0B}"/>
              </a:ext>
            </a:extLst>
          </p:cNvPr>
          <p:cNvPicPr>
            <a:picLocks noChangeAspect="1"/>
          </p:cNvPicPr>
          <p:nvPr userDrawn="1"/>
        </p:nvPicPr>
        <p:blipFill>
          <a:blip r:embed="rId12"/>
          <a:stretch>
            <a:fillRect/>
          </a:stretch>
        </p:blipFill>
        <p:spPr>
          <a:xfrm>
            <a:off x="594903" y="2601293"/>
            <a:ext cx="1049163" cy="1026841"/>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7BD5D4F1-EC03-B943-A8C0-25F671655ED5}"/>
              </a:ext>
            </a:extLst>
          </p:cNvPr>
          <p:cNvPicPr>
            <a:picLocks noChangeAspect="1"/>
          </p:cNvPicPr>
          <p:nvPr userDrawn="1"/>
        </p:nvPicPr>
        <p:blipFill>
          <a:blip r:embed="rId13"/>
          <a:stretch>
            <a:fillRect/>
          </a:stretch>
        </p:blipFill>
        <p:spPr>
          <a:xfrm>
            <a:off x="7692446" y="2752110"/>
            <a:ext cx="1651000" cy="725206"/>
          </a:xfrm>
          <a:prstGeom prst="rect">
            <a:avLst/>
          </a:prstGeom>
        </p:spPr>
      </p:pic>
      <p:pic>
        <p:nvPicPr>
          <p:cNvPr id="16" name="Image 15">
            <a:extLst>
              <a:ext uri="{FF2B5EF4-FFF2-40B4-BE49-F238E27FC236}">
                <a16:creationId xmlns:a16="http://schemas.microsoft.com/office/drawing/2014/main" id="{CBC8F114-CF13-A748-AD97-9A1FD2D254D9}"/>
              </a:ext>
            </a:extLst>
          </p:cNvPr>
          <p:cNvPicPr>
            <a:picLocks noChangeAspect="1"/>
          </p:cNvPicPr>
          <p:nvPr userDrawn="1"/>
        </p:nvPicPr>
        <p:blipFill>
          <a:blip r:embed="rId14"/>
          <a:stretch>
            <a:fillRect/>
          </a:stretch>
        </p:blipFill>
        <p:spPr>
          <a:xfrm>
            <a:off x="9832874" y="2822613"/>
            <a:ext cx="1358900" cy="584200"/>
          </a:xfrm>
          <a:prstGeom prst="rect">
            <a:avLst/>
          </a:prstGeom>
        </p:spPr>
      </p:pic>
      <p:pic>
        <p:nvPicPr>
          <p:cNvPr id="17" name="Image 16" descr="Une image contenant texte&#10;&#10;Description générée automatiquement">
            <a:extLst>
              <a:ext uri="{FF2B5EF4-FFF2-40B4-BE49-F238E27FC236}">
                <a16:creationId xmlns:a16="http://schemas.microsoft.com/office/drawing/2014/main" id="{D10BDA89-B677-6B40-93FF-59C7C67EE8A8}"/>
              </a:ext>
            </a:extLst>
          </p:cNvPr>
          <p:cNvPicPr>
            <a:picLocks noChangeAspect="1"/>
          </p:cNvPicPr>
          <p:nvPr userDrawn="1"/>
        </p:nvPicPr>
        <p:blipFill>
          <a:blip r:embed="rId15"/>
          <a:stretch>
            <a:fillRect/>
          </a:stretch>
        </p:blipFill>
        <p:spPr>
          <a:xfrm>
            <a:off x="4650986" y="5191293"/>
            <a:ext cx="1051636" cy="662988"/>
          </a:xfrm>
          <a:prstGeom prst="rect">
            <a:avLst/>
          </a:prstGeom>
        </p:spPr>
      </p:pic>
      <p:pic>
        <p:nvPicPr>
          <p:cNvPr id="18" name="Image 17">
            <a:extLst>
              <a:ext uri="{FF2B5EF4-FFF2-40B4-BE49-F238E27FC236}">
                <a16:creationId xmlns:a16="http://schemas.microsoft.com/office/drawing/2014/main" id="{5347F4B4-EE2A-E049-B82F-E39F4CFFA22F}"/>
              </a:ext>
            </a:extLst>
          </p:cNvPr>
          <p:cNvPicPr>
            <a:picLocks noChangeAspect="1"/>
          </p:cNvPicPr>
          <p:nvPr userDrawn="1"/>
        </p:nvPicPr>
        <p:blipFill>
          <a:blip r:embed="rId16"/>
          <a:stretch>
            <a:fillRect/>
          </a:stretch>
        </p:blipFill>
        <p:spPr>
          <a:xfrm>
            <a:off x="594903" y="3922336"/>
            <a:ext cx="773437" cy="585449"/>
          </a:xfrm>
          <a:prstGeom prst="rect">
            <a:avLst/>
          </a:prstGeom>
        </p:spPr>
      </p:pic>
      <p:pic>
        <p:nvPicPr>
          <p:cNvPr id="19" name="Image 18">
            <a:extLst>
              <a:ext uri="{FF2B5EF4-FFF2-40B4-BE49-F238E27FC236}">
                <a16:creationId xmlns:a16="http://schemas.microsoft.com/office/drawing/2014/main" id="{96CDCF0A-1AA6-014C-AB8A-8FA43C350A74}"/>
              </a:ext>
            </a:extLst>
          </p:cNvPr>
          <p:cNvPicPr>
            <a:picLocks noChangeAspect="1"/>
          </p:cNvPicPr>
          <p:nvPr userDrawn="1"/>
        </p:nvPicPr>
        <p:blipFill>
          <a:blip r:embed="rId17"/>
          <a:stretch>
            <a:fillRect/>
          </a:stretch>
        </p:blipFill>
        <p:spPr>
          <a:xfrm>
            <a:off x="9492340" y="4978380"/>
            <a:ext cx="544407" cy="1088814"/>
          </a:xfrm>
          <a:prstGeom prst="rect">
            <a:avLst/>
          </a:prstGeom>
        </p:spPr>
      </p:pic>
      <p:pic>
        <p:nvPicPr>
          <p:cNvPr id="20" name="Image 19" descr="Une image contenant texte&#10;&#10;Description générée automatiquement">
            <a:extLst>
              <a:ext uri="{FF2B5EF4-FFF2-40B4-BE49-F238E27FC236}">
                <a16:creationId xmlns:a16="http://schemas.microsoft.com/office/drawing/2014/main" id="{D454073B-2C49-4648-8186-EA3C4064AA94}"/>
              </a:ext>
            </a:extLst>
          </p:cNvPr>
          <p:cNvPicPr>
            <a:picLocks noChangeAspect="1"/>
          </p:cNvPicPr>
          <p:nvPr userDrawn="1"/>
        </p:nvPicPr>
        <p:blipFill>
          <a:blip r:embed="rId18"/>
          <a:stretch>
            <a:fillRect/>
          </a:stretch>
        </p:blipFill>
        <p:spPr>
          <a:xfrm>
            <a:off x="10601665" y="5231732"/>
            <a:ext cx="940332" cy="582110"/>
          </a:xfrm>
          <a:prstGeom prst="rect">
            <a:avLst/>
          </a:prstGeom>
        </p:spPr>
      </p:pic>
      <p:pic>
        <p:nvPicPr>
          <p:cNvPr id="21" name="Image 20">
            <a:extLst>
              <a:ext uri="{FF2B5EF4-FFF2-40B4-BE49-F238E27FC236}">
                <a16:creationId xmlns:a16="http://schemas.microsoft.com/office/drawing/2014/main" id="{4883A3CB-2DB3-9C4E-B8B8-736262E62BDB}"/>
              </a:ext>
            </a:extLst>
          </p:cNvPr>
          <p:cNvPicPr>
            <a:picLocks noChangeAspect="1"/>
          </p:cNvPicPr>
          <p:nvPr userDrawn="1"/>
        </p:nvPicPr>
        <p:blipFill>
          <a:blip r:embed="rId19"/>
          <a:stretch>
            <a:fillRect/>
          </a:stretch>
        </p:blipFill>
        <p:spPr>
          <a:xfrm>
            <a:off x="387634" y="1515248"/>
            <a:ext cx="2243835" cy="758707"/>
          </a:xfrm>
          <a:prstGeom prst="rect">
            <a:avLst/>
          </a:prstGeom>
        </p:spPr>
      </p:pic>
      <p:pic>
        <p:nvPicPr>
          <p:cNvPr id="22" name="Image 21">
            <a:extLst>
              <a:ext uri="{FF2B5EF4-FFF2-40B4-BE49-F238E27FC236}">
                <a16:creationId xmlns:a16="http://schemas.microsoft.com/office/drawing/2014/main" id="{8165BBA7-011A-BC42-A6D9-E8FA1116387A}"/>
              </a:ext>
            </a:extLst>
          </p:cNvPr>
          <p:cNvPicPr>
            <a:picLocks noChangeAspect="1"/>
          </p:cNvPicPr>
          <p:nvPr userDrawn="1"/>
        </p:nvPicPr>
        <p:blipFill>
          <a:blip r:embed="rId20"/>
          <a:stretch>
            <a:fillRect/>
          </a:stretch>
        </p:blipFill>
        <p:spPr>
          <a:xfrm>
            <a:off x="9912690" y="3982684"/>
            <a:ext cx="1377950" cy="464752"/>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4332A6C7-9F9E-2C47-B1E2-FECE6009DF6E}"/>
              </a:ext>
            </a:extLst>
          </p:cNvPr>
          <p:cNvPicPr>
            <a:picLocks noChangeAspect="1"/>
          </p:cNvPicPr>
          <p:nvPr userDrawn="1"/>
        </p:nvPicPr>
        <p:blipFill>
          <a:blip r:embed="rId21"/>
          <a:stretch>
            <a:fillRect/>
          </a:stretch>
        </p:blipFill>
        <p:spPr>
          <a:xfrm>
            <a:off x="602842" y="5179574"/>
            <a:ext cx="1597504" cy="686427"/>
          </a:xfrm>
          <a:prstGeom prst="rect">
            <a:avLst/>
          </a:prstGeom>
        </p:spPr>
      </p:pic>
      <p:pic>
        <p:nvPicPr>
          <p:cNvPr id="24" name="Image 23">
            <a:extLst>
              <a:ext uri="{FF2B5EF4-FFF2-40B4-BE49-F238E27FC236}">
                <a16:creationId xmlns:a16="http://schemas.microsoft.com/office/drawing/2014/main" id="{C09F14A7-B57A-434E-9A96-D6CE1EA5039A}"/>
              </a:ext>
            </a:extLst>
          </p:cNvPr>
          <p:cNvPicPr>
            <a:picLocks noChangeAspect="1"/>
          </p:cNvPicPr>
          <p:nvPr userDrawn="1"/>
        </p:nvPicPr>
        <p:blipFill>
          <a:blip r:embed="rId22"/>
          <a:stretch>
            <a:fillRect/>
          </a:stretch>
        </p:blipFill>
        <p:spPr>
          <a:xfrm>
            <a:off x="3666250" y="2654283"/>
            <a:ext cx="780390" cy="920860"/>
          </a:xfrm>
          <a:prstGeom prst="rect">
            <a:avLst/>
          </a:prstGeom>
        </p:spPr>
      </p:pic>
      <p:pic>
        <p:nvPicPr>
          <p:cNvPr id="25" name="Image 24" descr="Une image contenant texte&#10;&#10;Description générée automatiquement">
            <a:extLst>
              <a:ext uri="{FF2B5EF4-FFF2-40B4-BE49-F238E27FC236}">
                <a16:creationId xmlns:a16="http://schemas.microsoft.com/office/drawing/2014/main" id="{DCD80421-4A9E-BE46-A9E7-EEB4168ACBC7}"/>
              </a:ext>
            </a:extLst>
          </p:cNvPr>
          <p:cNvPicPr>
            <a:picLocks noChangeAspect="1"/>
          </p:cNvPicPr>
          <p:nvPr userDrawn="1"/>
        </p:nvPicPr>
        <p:blipFill>
          <a:blip r:embed="rId23"/>
          <a:stretch>
            <a:fillRect/>
          </a:stretch>
        </p:blipFill>
        <p:spPr>
          <a:xfrm>
            <a:off x="5621462" y="3846760"/>
            <a:ext cx="762000" cy="736600"/>
          </a:xfrm>
          <a:prstGeom prst="rect">
            <a:avLst/>
          </a:prstGeom>
        </p:spPr>
      </p:pic>
      <p:pic>
        <p:nvPicPr>
          <p:cNvPr id="26" name="Image 25">
            <a:extLst>
              <a:ext uri="{FF2B5EF4-FFF2-40B4-BE49-F238E27FC236}">
                <a16:creationId xmlns:a16="http://schemas.microsoft.com/office/drawing/2014/main" id="{78E1998D-648D-0A4C-B24B-1F21DE81689D}"/>
              </a:ext>
            </a:extLst>
          </p:cNvPr>
          <p:cNvPicPr>
            <a:picLocks noChangeAspect="1"/>
          </p:cNvPicPr>
          <p:nvPr userDrawn="1"/>
        </p:nvPicPr>
        <p:blipFill>
          <a:blip r:embed="rId24"/>
          <a:stretch>
            <a:fillRect/>
          </a:stretch>
        </p:blipFill>
        <p:spPr>
          <a:xfrm>
            <a:off x="3033220" y="1301033"/>
            <a:ext cx="1183160" cy="1187137"/>
          </a:xfrm>
          <a:prstGeom prst="rect">
            <a:avLst/>
          </a:prstGeom>
        </p:spPr>
      </p:pic>
      <p:pic>
        <p:nvPicPr>
          <p:cNvPr id="27" name="Image 26">
            <a:extLst>
              <a:ext uri="{FF2B5EF4-FFF2-40B4-BE49-F238E27FC236}">
                <a16:creationId xmlns:a16="http://schemas.microsoft.com/office/drawing/2014/main" id="{41706C96-AC60-2840-8381-2B37AE361BC8}"/>
              </a:ext>
            </a:extLst>
          </p:cNvPr>
          <p:cNvPicPr>
            <a:picLocks noChangeAspect="1"/>
          </p:cNvPicPr>
          <p:nvPr userDrawn="1"/>
        </p:nvPicPr>
        <p:blipFill>
          <a:blip r:embed="rId25"/>
          <a:stretch>
            <a:fillRect/>
          </a:stretch>
        </p:blipFill>
        <p:spPr>
          <a:xfrm>
            <a:off x="7875786" y="5278775"/>
            <a:ext cx="1051636" cy="488025"/>
          </a:xfrm>
          <a:prstGeom prst="rect">
            <a:avLst/>
          </a:prstGeom>
        </p:spPr>
      </p:pic>
      <p:pic>
        <p:nvPicPr>
          <p:cNvPr id="28" name="Image 27" descr="Une image contenant texte&#10;&#10;Description générée automatiquement">
            <a:extLst>
              <a:ext uri="{FF2B5EF4-FFF2-40B4-BE49-F238E27FC236}">
                <a16:creationId xmlns:a16="http://schemas.microsoft.com/office/drawing/2014/main" id="{ABC59139-7467-9D49-91F8-878F237FF7B8}"/>
              </a:ext>
            </a:extLst>
          </p:cNvPr>
          <p:cNvPicPr>
            <a:picLocks noChangeAspect="1"/>
          </p:cNvPicPr>
          <p:nvPr userDrawn="1"/>
        </p:nvPicPr>
        <p:blipFill>
          <a:blip r:embed="rId26"/>
          <a:stretch>
            <a:fillRect/>
          </a:stretch>
        </p:blipFill>
        <p:spPr>
          <a:xfrm>
            <a:off x="1876568" y="3888216"/>
            <a:ext cx="1217138" cy="653689"/>
          </a:xfrm>
          <a:prstGeom prst="rect">
            <a:avLst/>
          </a:prstGeom>
        </p:spPr>
      </p:pic>
      <p:pic>
        <p:nvPicPr>
          <p:cNvPr id="29" name="Image 28">
            <a:extLst>
              <a:ext uri="{FF2B5EF4-FFF2-40B4-BE49-F238E27FC236}">
                <a16:creationId xmlns:a16="http://schemas.microsoft.com/office/drawing/2014/main" id="{215E6933-D2BD-6844-8F83-A81AF88FD404}"/>
              </a:ext>
            </a:extLst>
          </p:cNvPr>
          <p:cNvPicPr>
            <a:picLocks noChangeAspect="1"/>
          </p:cNvPicPr>
          <p:nvPr userDrawn="1"/>
        </p:nvPicPr>
        <p:blipFill>
          <a:blip r:embed="rId27"/>
          <a:stretch>
            <a:fillRect/>
          </a:stretch>
        </p:blipFill>
        <p:spPr>
          <a:xfrm>
            <a:off x="7832764" y="1305440"/>
            <a:ext cx="1178322" cy="1178322"/>
          </a:xfrm>
          <a:prstGeom prst="rect">
            <a:avLst/>
          </a:prstGeom>
        </p:spPr>
      </p:pic>
      <p:pic>
        <p:nvPicPr>
          <p:cNvPr id="30" name="Image 29">
            <a:extLst>
              <a:ext uri="{FF2B5EF4-FFF2-40B4-BE49-F238E27FC236}">
                <a16:creationId xmlns:a16="http://schemas.microsoft.com/office/drawing/2014/main" id="{A6C34B39-62F2-7443-91F7-C4DE7823F6A0}"/>
              </a:ext>
            </a:extLst>
          </p:cNvPr>
          <p:cNvPicPr>
            <a:picLocks noChangeAspect="1"/>
          </p:cNvPicPr>
          <p:nvPr userDrawn="1"/>
        </p:nvPicPr>
        <p:blipFill>
          <a:blip r:embed="rId28"/>
          <a:stretch>
            <a:fillRect/>
          </a:stretch>
        </p:blipFill>
        <p:spPr>
          <a:xfrm>
            <a:off x="4618131" y="1301033"/>
            <a:ext cx="1408859" cy="1187137"/>
          </a:xfrm>
          <a:prstGeom prst="rect">
            <a:avLst/>
          </a:prstGeom>
        </p:spPr>
      </p:pic>
      <p:pic>
        <p:nvPicPr>
          <p:cNvPr id="31" name="Image 30">
            <a:extLst>
              <a:ext uri="{FF2B5EF4-FFF2-40B4-BE49-F238E27FC236}">
                <a16:creationId xmlns:a16="http://schemas.microsoft.com/office/drawing/2014/main" id="{E8D6AC3D-91F0-8740-AF34-E79598A93747}"/>
              </a:ext>
            </a:extLst>
          </p:cNvPr>
          <p:cNvPicPr>
            <a:picLocks noChangeAspect="1"/>
          </p:cNvPicPr>
          <p:nvPr userDrawn="1"/>
        </p:nvPicPr>
        <p:blipFill>
          <a:blip r:embed="rId29"/>
          <a:stretch>
            <a:fillRect/>
          </a:stretch>
        </p:blipFill>
        <p:spPr>
          <a:xfrm>
            <a:off x="3601934" y="4046785"/>
            <a:ext cx="1511300" cy="336550"/>
          </a:xfrm>
          <a:prstGeom prst="rect">
            <a:avLst/>
          </a:prstGeom>
        </p:spPr>
      </p:pic>
      <p:pic>
        <p:nvPicPr>
          <p:cNvPr id="32" name="Image 31">
            <a:extLst>
              <a:ext uri="{FF2B5EF4-FFF2-40B4-BE49-F238E27FC236}">
                <a16:creationId xmlns:a16="http://schemas.microsoft.com/office/drawing/2014/main" id="{0149AF68-4A7B-E94E-B839-DEED8EC09185}"/>
              </a:ext>
            </a:extLst>
          </p:cNvPr>
          <p:cNvPicPr>
            <a:picLocks noChangeAspect="1"/>
          </p:cNvPicPr>
          <p:nvPr userDrawn="1"/>
        </p:nvPicPr>
        <p:blipFill>
          <a:blip r:embed="rId30"/>
          <a:stretch>
            <a:fillRect/>
          </a:stretch>
        </p:blipFill>
        <p:spPr>
          <a:xfrm>
            <a:off x="2765264" y="5357687"/>
            <a:ext cx="1320804" cy="330201"/>
          </a:xfrm>
          <a:prstGeom prst="rect">
            <a:avLst/>
          </a:prstGeom>
        </p:spPr>
      </p:pic>
      <p:pic>
        <p:nvPicPr>
          <p:cNvPr id="33" name="Image 32">
            <a:extLst>
              <a:ext uri="{FF2B5EF4-FFF2-40B4-BE49-F238E27FC236}">
                <a16:creationId xmlns:a16="http://schemas.microsoft.com/office/drawing/2014/main" id="{D7D6C4AC-C9E8-D344-B1B5-E1C9CE66DC70}"/>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34" name="Image 33">
            <a:extLst>
              <a:ext uri="{FF2B5EF4-FFF2-40B4-BE49-F238E27FC236}">
                <a16:creationId xmlns:a16="http://schemas.microsoft.com/office/drawing/2014/main" id="{1B5C0AC0-CE74-7C48-B2E1-D37CABF09C6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36" name="Espace réservé du numéro de diapositive 5">
            <a:extLst>
              <a:ext uri="{FF2B5EF4-FFF2-40B4-BE49-F238E27FC236}">
                <a16:creationId xmlns:a16="http://schemas.microsoft.com/office/drawing/2014/main" id="{198DA8CC-507F-0E47-B018-0B1676FB8B2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19126290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touts - Certification">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DD7D76-6C1F-9948-AFE0-3C3F468B403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6" name="ZoneTexte 5">
            <a:extLst>
              <a:ext uri="{FF2B5EF4-FFF2-40B4-BE49-F238E27FC236}">
                <a16:creationId xmlns:a16="http://schemas.microsoft.com/office/drawing/2014/main" id="{B2735D1F-B669-F445-B1B8-CF9EDFDED46B}"/>
              </a:ext>
            </a:extLst>
          </p:cNvPr>
          <p:cNvSpPr txBox="1"/>
          <p:nvPr userDrawn="1"/>
        </p:nvSpPr>
        <p:spPr>
          <a:xfrm>
            <a:off x="367194" y="293004"/>
            <a:ext cx="11457612" cy="400110"/>
          </a:xfrm>
          <a:prstGeom prst="rect">
            <a:avLst/>
          </a:prstGeom>
          <a:noFill/>
        </p:spPr>
        <p:txBody>
          <a:bodyPr wrap="square" rtlCol="0">
            <a:spAutoFit/>
          </a:bodyPr>
          <a:lstStyle/>
          <a:p>
            <a:r>
              <a:rPr lang="fr-FR" sz="2000" b="1" kern="1200" dirty="0">
                <a:solidFill>
                  <a:srgbClr val="272851"/>
                </a:solidFill>
                <a:latin typeface="+mn-lt"/>
                <a:ea typeface="+mn-ea"/>
                <a:cs typeface="+mn-cs"/>
              </a:rPr>
              <a:t>POURQUOI CHOISIR DE TRAVAILLER AVEC CO&amp;SENS ?</a:t>
            </a:r>
          </a:p>
        </p:txBody>
      </p:sp>
      <p:sp>
        <p:nvSpPr>
          <p:cNvPr id="7" name="ZoneTexte 6">
            <a:extLst>
              <a:ext uri="{FF2B5EF4-FFF2-40B4-BE49-F238E27FC236}">
                <a16:creationId xmlns:a16="http://schemas.microsoft.com/office/drawing/2014/main" id="{D25F4E7E-6584-C14F-AF4D-1A1B941EF11B}"/>
              </a:ext>
            </a:extLst>
          </p:cNvPr>
          <p:cNvSpPr txBox="1"/>
          <p:nvPr userDrawn="1"/>
        </p:nvSpPr>
        <p:spPr>
          <a:xfrm>
            <a:off x="367193" y="651448"/>
            <a:ext cx="7879339" cy="307777"/>
          </a:xfrm>
          <a:prstGeom prst="rect">
            <a:avLst/>
          </a:prstGeom>
          <a:noFill/>
        </p:spPr>
        <p:txBody>
          <a:bodyPr wrap="square" rtlCol="0">
            <a:spAutoFit/>
          </a:bodyPr>
          <a:lstStyle/>
          <a:p>
            <a:r>
              <a:rPr lang="fr-FR" sz="1400" dirty="0">
                <a:solidFill>
                  <a:srgbClr val="272851"/>
                </a:solidFill>
              </a:rPr>
              <a:t>Nos atouts</a:t>
            </a:r>
          </a:p>
        </p:txBody>
      </p:sp>
      <p:pic>
        <p:nvPicPr>
          <p:cNvPr id="20" name="Image 19">
            <a:extLst>
              <a:ext uri="{FF2B5EF4-FFF2-40B4-BE49-F238E27FC236}">
                <a16:creationId xmlns:a16="http://schemas.microsoft.com/office/drawing/2014/main" id="{900F2D36-5355-7A4F-AAD7-515CBABAF0A8}"/>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1" name="Image 20">
            <a:extLst>
              <a:ext uri="{FF2B5EF4-FFF2-40B4-BE49-F238E27FC236}">
                <a16:creationId xmlns:a16="http://schemas.microsoft.com/office/drawing/2014/main" id="{41C867D4-A841-7B43-A2BA-B3EFF8D82BD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Espace réservé du numéro de diapositive 5">
            <a:extLst>
              <a:ext uri="{FF2B5EF4-FFF2-40B4-BE49-F238E27FC236}">
                <a16:creationId xmlns:a16="http://schemas.microsoft.com/office/drawing/2014/main" id="{1D3A8546-4692-CC47-802E-27C495C2EFC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2" name="ZoneTexte 21">
            <a:extLst>
              <a:ext uri="{FF2B5EF4-FFF2-40B4-BE49-F238E27FC236}">
                <a16:creationId xmlns:a16="http://schemas.microsoft.com/office/drawing/2014/main" id="{F300C3C7-5678-3946-8853-13226BFE1F12}"/>
              </a:ext>
            </a:extLst>
          </p:cNvPr>
          <p:cNvSpPr txBox="1"/>
          <p:nvPr userDrawn="1"/>
        </p:nvSpPr>
        <p:spPr>
          <a:xfrm>
            <a:off x="4800912"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LA FORCE D’UNE ÉQUIPE PLURIDISCIPLINAIRE</a:t>
            </a:r>
          </a:p>
        </p:txBody>
      </p:sp>
      <p:sp>
        <p:nvSpPr>
          <p:cNvPr id="24" name="ZoneTexte 23">
            <a:extLst>
              <a:ext uri="{FF2B5EF4-FFF2-40B4-BE49-F238E27FC236}">
                <a16:creationId xmlns:a16="http://schemas.microsoft.com/office/drawing/2014/main" id="{7ED95174-E9A8-E342-861F-60BD081AC53F}"/>
              </a:ext>
            </a:extLst>
          </p:cNvPr>
          <p:cNvSpPr txBox="1"/>
          <p:nvPr userDrawn="1"/>
        </p:nvSpPr>
        <p:spPr>
          <a:xfrm>
            <a:off x="4720936" y="3234292"/>
            <a:ext cx="2738050" cy="3108543"/>
          </a:xfrm>
          <a:prstGeom prst="rect">
            <a:avLst/>
          </a:prstGeom>
          <a:noFill/>
        </p:spPr>
        <p:txBody>
          <a:bodyPr wrap="square" rtlCol="0">
            <a:spAutoFit/>
          </a:bodyPr>
          <a:lstStyle/>
          <a:p>
            <a:pPr algn="just">
              <a:buNone/>
            </a:pPr>
            <a:r>
              <a:rPr lang="fr-FR" sz="1400" dirty="0">
                <a:solidFill>
                  <a:srgbClr val="272851"/>
                </a:solidFill>
              </a:rPr>
              <a:t>Chez nous, la gestion en mode projet est un mot d’ordre. Chaque collaborateur est informé des projets en cours, ce qui nous permet d’assurer la continuité de votre projet en cas d’absence ou d’imprévu.</a:t>
            </a:r>
          </a:p>
          <a:p>
            <a:pPr algn="just">
              <a:buNone/>
            </a:pPr>
            <a:endParaRPr lang="fr-FR" sz="1400" dirty="0">
              <a:solidFill>
                <a:srgbClr val="272851"/>
              </a:solidFill>
            </a:endParaRPr>
          </a:p>
          <a:p>
            <a:pPr algn="just">
              <a:buNone/>
            </a:pPr>
            <a:r>
              <a:rPr lang="fr-FR" sz="1400" dirty="0">
                <a:solidFill>
                  <a:srgbClr val="272851"/>
                </a:solidFill>
              </a:rPr>
              <a:t>En outre, grâce à des modes décloisonnés de collaboration et d’échange, chacun s’enrichit des expériences des autres et les place au service de votre propre projet et de vos objectifs.</a:t>
            </a:r>
          </a:p>
        </p:txBody>
      </p:sp>
      <p:sp>
        <p:nvSpPr>
          <p:cNvPr id="26" name="ZoneTexte 25">
            <a:extLst>
              <a:ext uri="{FF2B5EF4-FFF2-40B4-BE49-F238E27FC236}">
                <a16:creationId xmlns:a16="http://schemas.microsoft.com/office/drawing/2014/main" id="{B182122C-FB8C-4D47-90B8-7339A25D6D05}"/>
              </a:ext>
            </a:extLst>
          </p:cNvPr>
          <p:cNvSpPr txBox="1"/>
          <p:nvPr userDrawn="1"/>
        </p:nvSpPr>
        <p:spPr>
          <a:xfrm>
            <a:off x="8589717"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CHOISIR CO&amp;SENS, C’EST CHOISIR LA QUALITÉ</a:t>
            </a:r>
          </a:p>
        </p:txBody>
      </p:sp>
      <p:sp>
        <p:nvSpPr>
          <p:cNvPr id="27" name="ZoneTexte 26">
            <a:extLst>
              <a:ext uri="{FF2B5EF4-FFF2-40B4-BE49-F238E27FC236}">
                <a16:creationId xmlns:a16="http://schemas.microsoft.com/office/drawing/2014/main" id="{644D93A1-0B5E-7C41-A2B9-8B36A83207F2}"/>
              </a:ext>
            </a:extLst>
          </p:cNvPr>
          <p:cNvSpPr txBox="1"/>
          <p:nvPr userDrawn="1"/>
        </p:nvSpPr>
        <p:spPr>
          <a:xfrm>
            <a:off x="8373966" y="3234292"/>
            <a:ext cx="3009600" cy="3293209"/>
          </a:xfrm>
          <a:prstGeom prst="rect">
            <a:avLst/>
          </a:prstGeom>
          <a:noFill/>
        </p:spPr>
        <p:txBody>
          <a:bodyPr wrap="square" rtlCol="0">
            <a:spAutoFit/>
          </a:bodyPr>
          <a:lstStyle/>
          <a:p>
            <a:pPr algn="just">
              <a:lnSpc>
                <a:spcPct val="100000"/>
              </a:lnSpc>
              <a:buNone/>
            </a:pPr>
            <a:r>
              <a:rPr lang="fr-FR" sz="1300" dirty="0">
                <a:solidFill>
                  <a:srgbClr val="272851"/>
                </a:solidFill>
              </a:rPr>
              <a:t>Depuis notre création, nous apportons un soin particulier à ce que nos processus </a:t>
            </a:r>
            <a:br>
              <a:rPr lang="fr-FR" sz="1300" dirty="0">
                <a:solidFill>
                  <a:srgbClr val="272851"/>
                </a:solidFill>
              </a:rPr>
            </a:br>
            <a:r>
              <a:rPr lang="fr-FR" sz="1300" dirty="0">
                <a:solidFill>
                  <a:srgbClr val="272851"/>
                </a:solidFill>
              </a:rPr>
              <a:t>de pilotage et d’accompagnement répondent à des critères qualité forts (écoute et adaptabilité, calendrier respecté, systèmes de validation...). Grâce à cette démarche, vous savez que votre projet est cadré et  promptement mené. </a:t>
            </a:r>
          </a:p>
          <a:p>
            <a:pPr algn="just">
              <a:lnSpc>
                <a:spcPct val="100000"/>
              </a:lnSpc>
              <a:buNone/>
            </a:pPr>
            <a:endParaRPr lang="fr-FR" sz="1300" dirty="0">
              <a:solidFill>
                <a:srgbClr val="272851"/>
              </a:solidFill>
            </a:endParaRPr>
          </a:p>
          <a:p>
            <a:pPr algn="just">
              <a:lnSpc>
                <a:spcPct val="100000"/>
              </a:lnSpc>
              <a:buNone/>
            </a:pPr>
            <a:r>
              <a:rPr lang="fr-FR" sz="1300" dirty="0">
                <a:solidFill>
                  <a:srgbClr val="272851"/>
                </a:solidFill>
              </a:rPr>
              <a:t>Depuis 2020, nous sommes certifiés Qualiopi et notre propre certification professionnelle a été enregistrée au Répertoire Spécifique par France Compétences. Une belle preuve de notre investissement dans la tenue de cet engagement et de sa qualité.</a:t>
            </a:r>
          </a:p>
        </p:txBody>
      </p:sp>
      <p:pic>
        <p:nvPicPr>
          <p:cNvPr id="29" name="Espace réservé pour une image  13">
            <a:extLst>
              <a:ext uri="{FF2B5EF4-FFF2-40B4-BE49-F238E27FC236}">
                <a16:creationId xmlns:a16="http://schemas.microsoft.com/office/drawing/2014/main" id="{7CC8C5F6-22E4-B34A-808F-3926F854543F}"/>
              </a:ext>
            </a:extLst>
          </p:cNvPr>
          <p:cNvPicPr>
            <a:picLocks noChangeAspect="1"/>
          </p:cNvPicPr>
          <p:nvPr userDrawn="1"/>
        </p:nvPicPr>
        <p:blipFill rotWithShape="1">
          <a:blip r:embed="rId3"/>
          <a:srcRect l="-11473" t="-4505" r="-8255" b="-4505"/>
          <a:stretch/>
        </p:blipFill>
        <p:spPr>
          <a:xfrm>
            <a:off x="1907482" y="1544769"/>
            <a:ext cx="787349" cy="795600"/>
          </a:xfrm>
          <a:prstGeom prst="rect">
            <a:avLst/>
          </a:prstGeom>
        </p:spPr>
      </p:pic>
      <p:pic>
        <p:nvPicPr>
          <p:cNvPr id="30" name="Espace réservé pour une image  15">
            <a:extLst>
              <a:ext uri="{FF2B5EF4-FFF2-40B4-BE49-F238E27FC236}">
                <a16:creationId xmlns:a16="http://schemas.microsoft.com/office/drawing/2014/main" id="{BB35E6EF-0AD7-BC40-BE62-EB0D235651FC}"/>
              </a:ext>
            </a:extLst>
          </p:cNvPr>
          <p:cNvPicPr>
            <a:picLocks noChangeAspect="1"/>
          </p:cNvPicPr>
          <p:nvPr userDrawn="1"/>
        </p:nvPicPr>
        <p:blipFill>
          <a:blip r:embed="rId4"/>
          <a:srcRect l="519" r="519"/>
          <a:stretch/>
        </p:blipFill>
        <p:spPr>
          <a:xfrm>
            <a:off x="5696287" y="1547981"/>
            <a:ext cx="787349" cy="795600"/>
          </a:xfrm>
          <a:prstGeom prst="rect">
            <a:avLst/>
          </a:prstGeom>
        </p:spPr>
      </p:pic>
      <p:pic>
        <p:nvPicPr>
          <p:cNvPr id="31" name="Espace réservé pour une image  17" descr="Une image contenant texte, graphiques vectoriels&#10;&#10;Description générée automatiquement">
            <a:extLst>
              <a:ext uri="{FF2B5EF4-FFF2-40B4-BE49-F238E27FC236}">
                <a16:creationId xmlns:a16="http://schemas.microsoft.com/office/drawing/2014/main" id="{AAE3A102-B547-294B-B5BA-4CB995E30A4A}"/>
              </a:ext>
            </a:extLst>
          </p:cNvPr>
          <p:cNvPicPr>
            <a:picLocks noChangeAspect="1"/>
          </p:cNvPicPr>
          <p:nvPr userDrawn="1"/>
        </p:nvPicPr>
        <p:blipFill rotWithShape="1">
          <a:blip r:embed="rId5"/>
          <a:srcRect l="-105" t="-1594" r="105" b="-1594"/>
          <a:stretch/>
        </p:blipFill>
        <p:spPr>
          <a:xfrm>
            <a:off x="9485092" y="1544769"/>
            <a:ext cx="787349" cy="795600"/>
          </a:xfrm>
          <a:prstGeom prst="rect">
            <a:avLst/>
          </a:prstGeom>
        </p:spPr>
      </p:pic>
      <p:sp>
        <p:nvSpPr>
          <p:cNvPr id="4" name="ZoneTexte 3">
            <a:extLst>
              <a:ext uri="{FF2B5EF4-FFF2-40B4-BE49-F238E27FC236}">
                <a16:creationId xmlns:a16="http://schemas.microsoft.com/office/drawing/2014/main" id="{2DD7ECEF-C975-84C9-63FC-C1ADB140DCB0}"/>
              </a:ext>
            </a:extLst>
          </p:cNvPr>
          <p:cNvSpPr txBox="1"/>
          <p:nvPr userDrawn="1"/>
        </p:nvSpPr>
        <p:spPr>
          <a:xfrm>
            <a:off x="1012107"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UNE VISION 360° AUX MILLE BÉNÉFICES POUR VOUS !</a:t>
            </a:r>
          </a:p>
        </p:txBody>
      </p:sp>
      <p:sp>
        <p:nvSpPr>
          <p:cNvPr id="8" name="ZoneTexte 7">
            <a:extLst>
              <a:ext uri="{FF2B5EF4-FFF2-40B4-BE49-F238E27FC236}">
                <a16:creationId xmlns:a16="http://schemas.microsoft.com/office/drawing/2014/main" id="{05BD5118-9AC4-9B3C-D476-781CB5B8D833}"/>
              </a:ext>
            </a:extLst>
          </p:cNvPr>
          <p:cNvSpPr txBox="1"/>
          <p:nvPr userDrawn="1"/>
        </p:nvSpPr>
        <p:spPr>
          <a:xfrm>
            <a:off x="790193" y="3239286"/>
            <a:ext cx="3009600" cy="3323987"/>
          </a:xfrm>
          <a:prstGeom prst="rect">
            <a:avLst/>
          </a:prstGeom>
          <a:noFill/>
        </p:spPr>
        <p:txBody>
          <a:bodyPr wrap="square" rtlCol="0">
            <a:spAutoFit/>
          </a:bodyPr>
          <a:lstStyle/>
          <a:p>
            <a:pPr algn="just">
              <a:buNone/>
            </a:pPr>
            <a:r>
              <a:rPr lang="fr-FR" sz="1400" dirty="0">
                <a:solidFill>
                  <a:srgbClr val="272851"/>
                </a:solidFill>
              </a:rPr>
              <a:t>Notre équipe se nourrit de chacun des projets qu’elle conduit et de tous les secteurs d’activité qu’elle investit et pratiques qu’elle observe.</a:t>
            </a:r>
          </a:p>
          <a:p>
            <a:pPr algn="just">
              <a:buNone/>
            </a:pPr>
            <a:endParaRPr lang="fr-FR" sz="1400" dirty="0">
              <a:solidFill>
                <a:srgbClr val="272851"/>
              </a:solidFill>
            </a:endParaRPr>
          </a:p>
          <a:p>
            <a:pPr algn="just">
              <a:buNone/>
            </a:pPr>
            <a:r>
              <a:rPr lang="fr-FR" sz="1400" dirty="0">
                <a:solidFill>
                  <a:srgbClr val="272851"/>
                </a:solidFill>
              </a:rPr>
              <a:t>Cette capacité à s’adapter et à comprendre chaque environnement nourrit notre créativité et nous permet de proposer des solutions opérationnelles efficaces. Parfois, nous empruntons à d’autres secteurs des  pratiques qui ont fait leurs preuves pour les transposer au vôtre, tout en les améliorant et en les personnalisant selon vos propres besoins. </a:t>
            </a:r>
          </a:p>
        </p:txBody>
      </p:sp>
    </p:spTree>
    <p:extLst>
      <p:ext uri="{BB962C8B-B14F-4D97-AF65-F5344CB8AC3E}">
        <p14:creationId xmlns:p14="http://schemas.microsoft.com/office/powerpoint/2010/main" val="33194722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touts - GPEC">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DD7D76-6C1F-9948-AFE0-3C3F468B403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6" name="ZoneTexte 5">
            <a:extLst>
              <a:ext uri="{FF2B5EF4-FFF2-40B4-BE49-F238E27FC236}">
                <a16:creationId xmlns:a16="http://schemas.microsoft.com/office/drawing/2014/main" id="{B2735D1F-B669-F445-B1B8-CF9EDFDED46B}"/>
              </a:ext>
            </a:extLst>
          </p:cNvPr>
          <p:cNvSpPr txBox="1"/>
          <p:nvPr userDrawn="1"/>
        </p:nvSpPr>
        <p:spPr>
          <a:xfrm>
            <a:off x="367194" y="293004"/>
            <a:ext cx="11457612" cy="400110"/>
          </a:xfrm>
          <a:prstGeom prst="rect">
            <a:avLst/>
          </a:prstGeom>
          <a:noFill/>
        </p:spPr>
        <p:txBody>
          <a:bodyPr wrap="square" rtlCol="0">
            <a:spAutoFit/>
          </a:bodyPr>
          <a:lstStyle/>
          <a:p>
            <a:r>
              <a:rPr lang="fr-FR" sz="2000" b="1" kern="1200" dirty="0">
                <a:solidFill>
                  <a:srgbClr val="272851"/>
                </a:solidFill>
                <a:latin typeface="+mn-lt"/>
                <a:ea typeface="+mn-ea"/>
                <a:cs typeface="+mn-cs"/>
              </a:rPr>
              <a:t>POURQUOI CHOISIR DE TRAVAILLER AVEC CO&amp;SENS ?</a:t>
            </a:r>
          </a:p>
        </p:txBody>
      </p:sp>
      <p:sp>
        <p:nvSpPr>
          <p:cNvPr id="7" name="ZoneTexte 6">
            <a:extLst>
              <a:ext uri="{FF2B5EF4-FFF2-40B4-BE49-F238E27FC236}">
                <a16:creationId xmlns:a16="http://schemas.microsoft.com/office/drawing/2014/main" id="{D25F4E7E-6584-C14F-AF4D-1A1B941EF11B}"/>
              </a:ext>
            </a:extLst>
          </p:cNvPr>
          <p:cNvSpPr txBox="1"/>
          <p:nvPr userDrawn="1"/>
        </p:nvSpPr>
        <p:spPr>
          <a:xfrm>
            <a:off x="367193" y="651448"/>
            <a:ext cx="7879339" cy="307777"/>
          </a:xfrm>
          <a:prstGeom prst="rect">
            <a:avLst/>
          </a:prstGeom>
          <a:noFill/>
        </p:spPr>
        <p:txBody>
          <a:bodyPr wrap="square" rtlCol="0">
            <a:spAutoFit/>
          </a:bodyPr>
          <a:lstStyle/>
          <a:p>
            <a:r>
              <a:rPr lang="fr-FR" sz="1400" dirty="0">
                <a:solidFill>
                  <a:srgbClr val="272851"/>
                </a:solidFill>
              </a:rPr>
              <a:t>Nos atouts</a:t>
            </a:r>
          </a:p>
        </p:txBody>
      </p:sp>
      <p:sp>
        <p:nvSpPr>
          <p:cNvPr id="9" name="ZoneTexte 8">
            <a:extLst>
              <a:ext uri="{FF2B5EF4-FFF2-40B4-BE49-F238E27FC236}">
                <a16:creationId xmlns:a16="http://schemas.microsoft.com/office/drawing/2014/main" id="{9C89625C-73EE-974B-AEC4-EC59535E6FBD}"/>
              </a:ext>
            </a:extLst>
          </p:cNvPr>
          <p:cNvSpPr txBox="1"/>
          <p:nvPr userDrawn="1"/>
        </p:nvSpPr>
        <p:spPr>
          <a:xfrm>
            <a:off x="1012107"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UNE VISION 360° AUX MILLE BÉNÉFICES POUR VOUS !</a:t>
            </a:r>
          </a:p>
        </p:txBody>
      </p:sp>
      <p:sp>
        <p:nvSpPr>
          <p:cNvPr id="10" name="ZoneTexte 9">
            <a:extLst>
              <a:ext uri="{FF2B5EF4-FFF2-40B4-BE49-F238E27FC236}">
                <a16:creationId xmlns:a16="http://schemas.microsoft.com/office/drawing/2014/main" id="{E028CF26-1A33-8D45-9988-F32B191B420C}"/>
              </a:ext>
            </a:extLst>
          </p:cNvPr>
          <p:cNvSpPr txBox="1"/>
          <p:nvPr userDrawn="1"/>
        </p:nvSpPr>
        <p:spPr>
          <a:xfrm>
            <a:off x="790193" y="3239286"/>
            <a:ext cx="3009600" cy="3323987"/>
          </a:xfrm>
          <a:prstGeom prst="rect">
            <a:avLst/>
          </a:prstGeom>
          <a:noFill/>
        </p:spPr>
        <p:txBody>
          <a:bodyPr wrap="square" rtlCol="0">
            <a:spAutoFit/>
          </a:bodyPr>
          <a:lstStyle/>
          <a:p>
            <a:pPr algn="just">
              <a:buNone/>
            </a:pPr>
            <a:r>
              <a:rPr lang="fr-FR" sz="1400" dirty="0">
                <a:solidFill>
                  <a:srgbClr val="272851"/>
                </a:solidFill>
              </a:rPr>
              <a:t>Notre équipe se nourrit de chacun des projets qu’elle conduit et de tous les secteurs d’activité qu’elle investit et pratiques qu’elle observe.</a:t>
            </a:r>
          </a:p>
          <a:p>
            <a:pPr algn="just">
              <a:buNone/>
            </a:pPr>
            <a:endParaRPr lang="fr-FR" sz="1400" dirty="0">
              <a:solidFill>
                <a:srgbClr val="272851"/>
              </a:solidFill>
            </a:endParaRPr>
          </a:p>
          <a:p>
            <a:pPr algn="just">
              <a:buNone/>
            </a:pPr>
            <a:r>
              <a:rPr lang="fr-FR" sz="1400" dirty="0">
                <a:solidFill>
                  <a:srgbClr val="272851"/>
                </a:solidFill>
              </a:rPr>
              <a:t>Cette capacité à s’adapter et à comprendre chaque environnement nourrit notre créativité et nous permet de proposer des solutions opérationnelles efficaces. Parfois, nous empruntons à d’autres secteurs des  pratiques qui ont fait leurs preuves pour les transposer au vôtre, tout en les améliorant et en les personnalisant selon vos propres besoins. </a:t>
            </a:r>
          </a:p>
        </p:txBody>
      </p:sp>
      <p:pic>
        <p:nvPicPr>
          <p:cNvPr id="20" name="Image 19">
            <a:extLst>
              <a:ext uri="{FF2B5EF4-FFF2-40B4-BE49-F238E27FC236}">
                <a16:creationId xmlns:a16="http://schemas.microsoft.com/office/drawing/2014/main" id="{900F2D36-5355-7A4F-AAD7-515CBABAF0A8}"/>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1" name="Image 20">
            <a:extLst>
              <a:ext uri="{FF2B5EF4-FFF2-40B4-BE49-F238E27FC236}">
                <a16:creationId xmlns:a16="http://schemas.microsoft.com/office/drawing/2014/main" id="{41C867D4-A841-7B43-A2BA-B3EFF8D82BD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Espace réservé du numéro de diapositive 5">
            <a:extLst>
              <a:ext uri="{FF2B5EF4-FFF2-40B4-BE49-F238E27FC236}">
                <a16:creationId xmlns:a16="http://schemas.microsoft.com/office/drawing/2014/main" id="{1D3A8546-4692-CC47-802E-27C495C2EFC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2" name="ZoneTexte 21">
            <a:extLst>
              <a:ext uri="{FF2B5EF4-FFF2-40B4-BE49-F238E27FC236}">
                <a16:creationId xmlns:a16="http://schemas.microsoft.com/office/drawing/2014/main" id="{F300C3C7-5678-3946-8853-13226BFE1F12}"/>
              </a:ext>
            </a:extLst>
          </p:cNvPr>
          <p:cNvSpPr txBox="1"/>
          <p:nvPr userDrawn="1"/>
        </p:nvSpPr>
        <p:spPr>
          <a:xfrm>
            <a:off x="4800912"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LA FORCE D’UNE ÉQUIPE PLURIDISCIPLINAIRE</a:t>
            </a:r>
          </a:p>
        </p:txBody>
      </p:sp>
      <p:sp>
        <p:nvSpPr>
          <p:cNvPr id="24" name="ZoneTexte 23">
            <a:extLst>
              <a:ext uri="{FF2B5EF4-FFF2-40B4-BE49-F238E27FC236}">
                <a16:creationId xmlns:a16="http://schemas.microsoft.com/office/drawing/2014/main" id="{7ED95174-E9A8-E342-861F-60BD081AC53F}"/>
              </a:ext>
            </a:extLst>
          </p:cNvPr>
          <p:cNvSpPr txBox="1"/>
          <p:nvPr userDrawn="1"/>
        </p:nvSpPr>
        <p:spPr>
          <a:xfrm>
            <a:off x="4720936" y="3234292"/>
            <a:ext cx="2738050" cy="3108543"/>
          </a:xfrm>
          <a:prstGeom prst="rect">
            <a:avLst/>
          </a:prstGeom>
          <a:noFill/>
        </p:spPr>
        <p:txBody>
          <a:bodyPr wrap="square" rtlCol="0">
            <a:spAutoFit/>
          </a:bodyPr>
          <a:lstStyle/>
          <a:p>
            <a:pPr algn="just">
              <a:buNone/>
            </a:pPr>
            <a:r>
              <a:rPr lang="fr-FR" sz="1400" dirty="0">
                <a:solidFill>
                  <a:srgbClr val="272851"/>
                </a:solidFill>
              </a:rPr>
              <a:t>Chez nous, la gestion en mode projet est un mot d’ordre. Chaque collaborateur est informé des projets en cours, ce qui nous permet d’assurer la continuité de votre projet en cas d’absence ou d’imprévu.</a:t>
            </a:r>
          </a:p>
          <a:p>
            <a:pPr algn="just">
              <a:buNone/>
            </a:pPr>
            <a:endParaRPr lang="fr-FR" sz="1400" dirty="0">
              <a:solidFill>
                <a:srgbClr val="272851"/>
              </a:solidFill>
            </a:endParaRPr>
          </a:p>
          <a:p>
            <a:pPr algn="just">
              <a:buNone/>
            </a:pPr>
            <a:r>
              <a:rPr lang="fr-FR" sz="1400" dirty="0">
                <a:solidFill>
                  <a:srgbClr val="272851"/>
                </a:solidFill>
              </a:rPr>
              <a:t>En outre, grâce à des modes décloisonnés de collaboration et d’échange, chacun s’enrichit des expériences des autres et les place au service de votre propre projet et de vos objectifs.</a:t>
            </a:r>
          </a:p>
        </p:txBody>
      </p:sp>
      <p:sp>
        <p:nvSpPr>
          <p:cNvPr id="26" name="ZoneTexte 25">
            <a:extLst>
              <a:ext uri="{FF2B5EF4-FFF2-40B4-BE49-F238E27FC236}">
                <a16:creationId xmlns:a16="http://schemas.microsoft.com/office/drawing/2014/main" id="{B182122C-FB8C-4D47-90B8-7339A25D6D05}"/>
              </a:ext>
            </a:extLst>
          </p:cNvPr>
          <p:cNvSpPr txBox="1"/>
          <p:nvPr userDrawn="1"/>
        </p:nvSpPr>
        <p:spPr>
          <a:xfrm>
            <a:off x="8589717" y="2606480"/>
            <a:ext cx="25781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SOYEZ ACTEURS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kern="1200" dirty="0">
                <a:solidFill>
                  <a:srgbClr val="272851"/>
                </a:solidFill>
                <a:latin typeface="+mn-lt"/>
                <a:ea typeface="+mn-ea"/>
                <a:cs typeface="+mn-cs"/>
              </a:rPr>
              <a:t>DE VOTRE PROJET</a:t>
            </a:r>
          </a:p>
        </p:txBody>
      </p:sp>
      <p:sp>
        <p:nvSpPr>
          <p:cNvPr id="27" name="ZoneTexte 26">
            <a:extLst>
              <a:ext uri="{FF2B5EF4-FFF2-40B4-BE49-F238E27FC236}">
                <a16:creationId xmlns:a16="http://schemas.microsoft.com/office/drawing/2014/main" id="{644D93A1-0B5E-7C41-A2B9-8B36A83207F2}"/>
              </a:ext>
            </a:extLst>
          </p:cNvPr>
          <p:cNvSpPr txBox="1"/>
          <p:nvPr userDrawn="1"/>
        </p:nvSpPr>
        <p:spPr>
          <a:xfrm>
            <a:off x="8373966" y="3234292"/>
            <a:ext cx="3009600" cy="3293209"/>
          </a:xfrm>
          <a:prstGeom prst="rect">
            <a:avLst/>
          </a:prstGeom>
          <a:noFill/>
        </p:spPr>
        <p:txBody>
          <a:bodyPr wrap="square" rtlCol="0">
            <a:spAutoFit/>
          </a:bodyPr>
          <a:lstStyle/>
          <a:p>
            <a:pPr algn="just">
              <a:buNone/>
            </a:pPr>
            <a:r>
              <a:rPr lang="fr-FR" sz="1300" dirty="0">
                <a:solidFill>
                  <a:srgbClr val="272851"/>
                </a:solidFill>
              </a:rPr>
              <a:t>L’une des valeurs fortes de notre cabinet est la co-construction. Pour nous, un outil n’est totalement efficace que s’il est pleinement adapté à vos pratiques internes. C’est pourquoi notre équipe veille à ce que vous puissiez participer à l’élaboration des outils qui seront les vôtres demain. </a:t>
            </a:r>
          </a:p>
          <a:p>
            <a:pPr algn="just">
              <a:buNone/>
            </a:pPr>
            <a:endParaRPr lang="fr-FR" sz="1300" dirty="0">
              <a:solidFill>
                <a:srgbClr val="272851"/>
              </a:solidFill>
            </a:endParaRPr>
          </a:p>
          <a:p>
            <a:pPr algn="just">
              <a:buNone/>
            </a:pPr>
            <a:r>
              <a:rPr lang="fr-FR" sz="1300" dirty="0">
                <a:solidFill>
                  <a:srgbClr val="272851"/>
                </a:solidFill>
              </a:rPr>
              <a:t>Par ce travail à plusieurs mains, nous construisons pour vous, et avec vous, des dispositifs adaptés à votre périmètre d’action, à vos activités et à vos usages pour faciliter leur prise en main, leur appropriation et leur mobilisation par vos équipes.</a:t>
            </a:r>
          </a:p>
        </p:txBody>
      </p:sp>
      <p:pic>
        <p:nvPicPr>
          <p:cNvPr id="29" name="Espace réservé pour une image  13">
            <a:extLst>
              <a:ext uri="{FF2B5EF4-FFF2-40B4-BE49-F238E27FC236}">
                <a16:creationId xmlns:a16="http://schemas.microsoft.com/office/drawing/2014/main" id="{7CC8C5F6-22E4-B34A-808F-3926F854543F}"/>
              </a:ext>
            </a:extLst>
          </p:cNvPr>
          <p:cNvPicPr>
            <a:picLocks noChangeAspect="1"/>
          </p:cNvPicPr>
          <p:nvPr userDrawn="1"/>
        </p:nvPicPr>
        <p:blipFill rotWithShape="1">
          <a:blip r:embed="rId3"/>
          <a:srcRect l="-11473" t="-4505" r="-8255" b="-4505"/>
          <a:stretch/>
        </p:blipFill>
        <p:spPr>
          <a:xfrm>
            <a:off x="1907482" y="1544769"/>
            <a:ext cx="787349" cy="795600"/>
          </a:xfrm>
          <a:prstGeom prst="rect">
            <a:avLst/>
          </a:prstGeom>
        </p:spPr>
      </p:pic>
      <p:pic>
        <p:nvPicPr>
          <p:cNvPr id="30" name="Espace réservé pour une image  15">
            <a:extLst>
              <a:ext uri="{FF2B5EF4-FFF2-40B4-BE49-F238E27FC236}">
                <a16:creationId xmlns:a16="http://schemas.microsoft.com/office/drawing/2014/main" id="{BB35E6EF-0AD7-BC40-BE62-EB0D235651FC}"/>
              </a:ext>
            </a:extLst>
          </p:cNvPr>
          <p:cNvPicPr>
            <a:picLocks noChangeAspect="1"/>
          </p:cNvPicPr>
          <p:nvPr userDrawn="1"/>
        </p:nvPicPr>
        <p:blipFill>
          <a:blip r:embed="rId4"/>
          <a:srcRect l="519" r="519"/>
          <a:stretch/>
        </p:blipFill>
        <p:spPr>
          <a:xfrm>
            <a:off x="5696287" y="1547981"/>
            <a:ext cx="787349" cy="795600"/>
          </a:xfrm>
          <a:prstGeom prst="rect">
            <a:avLst/>
          </a:prstGeom>
        </p:spPr>
      </p:pic>
      <p:pic>
        <p:nvPicPr>
          <p:cNvPr id="31" name="Espace réservé pour une image  17" descr="Une image contenant texte, graphiques vectoriels&#10;&#10;Description générée automatiquement">
            <a:extLst>
              <a:ext uri="{FF2B5EF4-FFF2-40B4-BE49-F238E27FC236}">
                <a16:creationId xmlns:a16="http://schemas.microsoft.com/office/drawing/2014/main" id="{AAE3A102-B547-294B-B5BA-4CB995E30A4A}"/>
              </a:ext>
            </a:extLst>
          </p:cNvPr>
          <p:cNvPicPr>
            <a:picLocks noChangeAspect="1"/>
          </p:cNvPicPr>
          <p:nvPr userDrawn="1"/>
        </p:nvPicPr>
        <p:blipFill rotWithShape="1">
          <a:blip r:embed="rId5"/>
          <a:srcRect l="-105" t="-1594" r="105" b="-1594"/>
          <a:stretch/>
        </p:blipFill>
        <p:spPr>
          <a:xfrm>
            <a:off x="9485092" y="1544769"/>
            <a:ext cx="787349" cy="795600"/>
          </a:xfrm>
          <a:prstGeom prst="rect">
            <a:avLst/>
          </a:prstGeom>
        </p:spPr>
      </p:pic>
    </p:spTree>
    <p:extLst>
      <p:ext uri="{BB962C8B-B14F-4D97-AF65-F5344CB8AC3E}">
        <p14:creationId xmlns:p14="http://schemas.microsoft.com/office/powerpoint/2010/main" val="2712154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fil consulta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DE718D-69B1-DC46-9006-D5018F99C651}"/>
              </a:ext>
            </a:extLst>
          </p:cNvPr>
          <p:cNvSpPr/>
          <p:nvPr userDrawn="1"/>
        </p:nvSpPr>
        <p:spPr>
          <a:xfrm>
            <a:off x="8984667" y="0"/>
            <a:ext cx="3276600"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D9CBF010-6E3D-F647-B7C6-8E30D426A9A7}"/>
              </a:ext>
            </a:extLst>
          </p:cNvPr>
          <p:cNvSpPr/>
          <p:nvPr userDrawn="1"/>
        </p:nvSpPr>
        <p:spPr>
          <a:xfrm>
            <a:off x="9822043" y="5350916"/>
            <a:ext cx="1601849" cy="276999"/>
          </a:xfrm>
          <a:prstGeom prst="rect">
            <a:avLst/>
          </a:prstGeom>
        </p:spPr>
        <p:txBody>
          <a:bodyPr wrap="none">
            <a:spAutoFit/>
          </a:bodyPr>
          <a:lstStyle/>
          <a:p>
            <a:pPr algn="ctr"/>
            <a:r>
              <a:rPr lang="fr-FR" sz="1200" b="1" dirty="0">
                <a:solidFill>
                  <a:srgbClr val="EC6C3F"/>
                </a:solidFill>
              </a:rPr>
              <a:t>POUR ME CONTACTER</a:t>
            </a:r>
            <a:endParaRPr lang="fr-FR" sz="1200" dirty="0">
              <a:solidFill>
                <a:srgbClr val="272851"/>
              </a:solidFill>
            </a:endParaRPr>
          </a:p>
        </p:txBody>
      </p:sp>
      <p:sp>
        <p:nvSpPr>
          <p:cNvPr id="15" name="ZoneTexte 14">
            <a:extLst>
              <a:ext uri="{FF2B5EF4-FFF2-40B4-BE49-F238E27FC236}">
                <a16:creationId xmlns:a16="http://schemas.microsoft.com/office/drawing/2014/main" id="{87BA4630-F7BA-D24E-9691-5EB1FF1E5ECF}"/>
              </a:ext>
            </a:extLst>
          </p:cNvPr>
          <p:cNvSpPr txBox="1"/>
          <p:nvPr userDrawn="1"/>
        </p:nvSpPr>
        <p:spPr>
          <a:xfrm>
            <a:off x="367193" y="1705286"/>
            <a:ext cx="3652252" cy="338554"/>
          </a:xfrm>
          <a:prstGeom prst="rect">
            <a:avLst/>
          </a:prstGeom>
          <a:noFill/>
        </p:spPr>
        <p:txBody>
          <a:bodyPr wrap="square" rtlCol="0">
            <a:spAutoFit/>
          </a:bodyPr>
          <a:lstStyle/>
          <a:p>
            <a:r>
              <a:rPr lang="fr-FR" sz="1600" b="1" dirty="0">
                <a:solidFill>
                  <a:srgbClr val="272851"/>
                </a:solidFill>
              </a:rPr>
              <a:t>DOMAINES D’EXPERTISE</a:t>
            </a:r>
          </a:p>
        </p:txBody>
      </p:sp>
      <p:sp>
        <p:nvSpPr>
          <p:cNvPr id="17" name="ZoneTexte 16">
            <a:extLst>
              <a:ext uri="{FF2B5EF4-FFF2-40B4-BE49-F238E27FC236}">
                <a16:creationId xmlns:a16="http://schemas.microsoft.com/office/drawing/2014/main" id="{3D35A7B8-A4D3-DE48-B596-6763B1F87B4E}"/>
              </a:ext>
            </a:extLst>
          </p:cNvPr>
          <p:cNvSpPr txBox="1"/>
          <p:nvPr userDrawn="1"/>
        </p:nvSpPr>
        <p:spPr>
          <a:xfrm>
            <a:off x="367193" y="4182095"/>
            <a:ext cx="3652252" cy="338554"/>
          </a:xfrm>
          <a:prstGeom prst="rect">
            <a:avLst/>
          </a:prstGeom>
          <a:noFill/>
        </p:spPr>
        <p:txBody>
          <a:bodyPr wrap="square" rtlCol="0">
            <a:spAutoFit/>
          </a:bodyPr>
          <a:lstStyle/>
          <a:p>
            <a:r>
              <a:rPr lang="fr-FR" sz="1600" b="1" dirty="0">
                <a:solidFill>
                  <a:srgbClr val="272851"/>
                </a:solidFill>
              </a:rPr>
              <a:t>EXPÉRIENCE ET FORMATION</a:t>
            </a:r>
          </a:p>
        </p:txBody>
      </p:sp>
      <p:sp>
        <p:nvSpPr>
          <p:cNvPr id="19" name="ZoneTexte 18">
            <a:extLst>
              <a:ext uri="{FF2B5EF4-FFF2-40B4-BE49-F238E27FC236}">
                <a16:creationId xmlns:a16="http://schemas.microsoft.com/office/drawing/2014/main" id="{980CD592-C884-984D-A154-EFE545FEF08E}"/>
              </a:ext>
            </a:extLst>
          </p:cNvPr>
          <p:cNvSpPr txBox="1"/>
          <p:nvPr userDrawn="1"/>
        </p:nvSpPr>
        <p:spPr>
          <a:xfrm>
            <a:off x="4417915" y="1706064"/>
            <a:ext cx="3557450" cy="338554"/>
          </a:xfrm>
          <a:prstGeom prst="rect">
            <a:avLst/>
          </a:prstGeom>
          <a:noFill/>
        </p:spPr>
        <p:txBody>
          <a:bodyPr wrap="square" rtlCol="0">
            <a:spAutoFit/>
          </a:bodyPr>
          <a:lstStyle/>
          <a:p>
            <a:r>
              <a:rPr lang="fr-FR" sz="1600" b="1" dirty="0">
                <a:solidFill>
                  <a:srgbClr val="272851"/>
                </a:solidFill>
              </a:rPr>
              <a:t>RÉALISATIONS DE RÉFÉRENCE</a:t>
            </a:r>
          </a:p>
        </p:txBody>
      </p:sp>
      <p:pic>
        <p:nvPicPr>
          <p:cNvPr id="21" name="Image 20">
            <a:extLst>
              <a:ext uri="{FF2B5EF4-FFF2-40B4-BE49-F238E27FC236}">
                <a16:creationId xmlns:a16="http://schemas.microsoft.com/office/drawing/2014/main" id="{7B7CA8D2-ED29-A34C-B739-DC2E3E133BEE}"/>
              </a:ext>
            </a:extLst>
          </p:cNvPr>
          <p:cNvPicPr>
            <a:picLocks noChangeAspect="1"/>
          </p:cNvPicPr>
          <p:nvPr userDrawn="1"/>
        </p:nvPicPr>
        <p:blipFill>
          <a:blip r:embed="rId2"/>
          <a:stretch>
            <a:fillRect/>
          </a:stretch>
        </p:blipFill>
        <p:spPr>
          <a:xfrm>
            <a:off x="10394671" y="4716140"/>
            <a:ext cx="456592" cy="420355"/>
          </a:xfrm>
          <a:prstGeom prst="rect">
            <a:avLst/>
          </a:prstGeom>
        </p:spPr>
      </p:pic>
      <p:pic>
        <p:nvPicPr>
          <p:cNvPr id="22" name="Image 21">
            <a:extLst>
              <a:ext uri="{FF2B5EF4-FFF2-40B4-BE49-F238E27FC236}">
                <a16:creationId xmlns:a16="http://schemas.microsoft.com/office/drawing/2014/main" id="{ECD1B9BA-0814-C647-B00A-655BE3670282}"/>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3" name="Image 22">
            <a:extLst>
              <a:ext uri="{FF2B5EF4-FFF2-40B4-BE49-F238E27FC236}">
                <a16:creationId xmlns:a16="http://schemas.microsoft.com/office/drawing/2014/main" id="{58DCF321-A216-8C49-8625-D80F83768771}"/>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5" name="Image 24">
            <a:extLst>
              <a:ext uri="{FF2B5EF4-FFF2-40B4-BE49-F238E27FC236}">
                <a16:creationId xmlns:a16="http://schemas.microsoft.com/office/drawing/2014/main" id="{074B18B8-C220-3E4A-B9CE-E64B5682A2F3}"/>
              </a:ext>
            </a:extLst>
          </p:cNvPr>
          <p:cNvPicPr>
            <a:picLocks noChangeAspect="1"/>
          </p:cNvPicPr>
          <p:nvPr userDrawn="1"/>
        </p:nvPicPr>
        <p:blipFill>
          <a:blip r:embed="rId3"/>
          <a:stretch>
            <a:fillRect/>
          </a:stretch>
        </p:blipFill>
        <p:spPr>
          <a:xfrm>
            <a:off x="461995" y="1067328"/>
            <a:ext cx="469900" cy="50800"/>
          </a:xfrm>
          <a:prstGeom prst="rect">
            <a:avLst/>
          </a:prstGeom>
        </p:spPr>
      </p:pic>
      <p:sp>
        <p:nvSpPr>
          <p:cNvPr id="26" name="Titre 7">
            <a:extLst>
              <a:ext uri="{FF2B5EF4-FFF2-40B4-BE49-F238E27FC236}">
                <a16:creationId xmlns:a16="http://schemas.microsoft.com/office/drawing/2014/main" id="{F7F7FEC9-B21D-D649-84F7-6D0EAA5E7B3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PRÉNOM NOM (EN CAPITALES)</a:t>
            </a:r>
          </a:p>
        </p:txBody>
      </p:sp>
      <p:sp>
        <p:nvSpPr>
          <p:cNvPr id="27" name="Espace réservé du texte 12">
            <a:extLst>
              <a:ext uri="{FF2B5EF4-FFF2-40B4-BE49-F238E27FC236}">
                <a16:creationId xmlns:a16="http://schemas.microsoft.com/office/drawing/2014/main" id="{1EE5742E-347C-384E-A9A1-8E83B0304A2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Poste / fonction (en minuscules)</a:t>
            </a:r>
          </a:p>
        </p:txBody>
      </p:sp>
      <p:sp>
        <p:nvSpPr>
          <p:cNvPr id="29" name="Espace réservé du texte 19">
            <a:extLst>
              <a:ext uri="{FF2B5EF4-FFF2-40B4-BE49-F238E27FC236}">
                <a16:creationId xmlns:a16="http://schemas.microsoft.com/office/drawing/2014/main" id="{0C15775E-CA08-5E46-A98A-5C9AA808A884}"/>
              </a:ext>
            </a:extLst>
          </p:cNvPr>
          <p:cNvSpPr>
            <a:spLocks noGrp="1"/>
          </p:cNvSpPr>
          <p:nvPr>
            <p:ph type="body" sz="quarter" idx="13" hasCustomPrompt="1"/>
          </p:nvPr>
        </p:nvSpPr>
        <p:spPr>
          <a:xfrm>
            <a:off x="378865" y="4540868"/>
            <a:ext cx="3652252" cy="1880126"/>
          </a:xfrm>
          <a:prstGeom prst="rect">
            <a:avLst/>
          </a:prstGeom>
        </p:spPr>
        <p:txBody>
          <a:bodyPr>
            <a:normAutofit/>
          </a:bodyPr>
          <a:lstStyle>
            <a:lvl1pPr marL="0" indent="0">
              <a:spcBef>
                <a:spcPts val="0"/>
              </a:spcBef>
              <a:buNone/>
              <a:defRPr lang="fr-FR" sz="1400" b="0" i="0" kern="1200" dirty="0">
                <a:solidFill>
                  <a:srgbClr val="272851"/>
                </a:solidFill>
                <a:latin typeface="+mn-lt"/>
                <a:ea typeface="+mn-ea"/>
                <a:cs typeface="+mn-cs"/>
              </a:defRPr>
            </a:lvl1pPr>
          </a:lstStyle>
          <a:p>
            <a:pPr lvl="0"/>
            <a:r>
              <a:rPr lang="fr-FR" dirty="0"/>
              <a:t>X années d’expérience en qualité de poste + au choix : nom des entreprises, domaines… (en gras et en abricot)</a:t>
            </a:r>
          </a:p>
          <a:p>
            <a:pPr lvl="0"/>
            <a:endParaRPr lang="fr-FR" dirty="0"/>
          </a:p>
          <a:p>
            <a:pPr lvl="0"/>
            <a:r>
              <a:rPr lang="fr-FR" dirty="0"/>
              <a:t>- Taper vos formations ici (en indigo et italique)</a:t>
            </a:r>
          </a:p>
        </p:txBody>
      </p:sp>
      <p:sp>
        <p:nvSpPr>
          <p:cNvPr id="30" name="Espace réservé du texte 19">
            <a:extLst>
              <a:ext uri="{FF2B5EF4-FFF2-40B4-BE49-F238E27FC236}">
                <a16:creationId xmlns:a16="http://schemas.microsoft.com/office/drawing/2014/main" id="{5A65B4DC-0594-8443-9512-B65BAD125AF9}"/>
              </a:ext>
            </a:extLst>
          </p:cNvPr>
          <p:cNvSpPr>
            <a:spLocks noGrp="1"/>
          </p:cNvSpPr>
          <p:nvPr>
            <p:ph type="body" sz="quarter" idx="14" hasCustomPrompt="1"/>
          </p:nvPr>
        </p:nvSpPr>
        <p:spPr>
          <a:xfrm>
            <a:off x="4417915" y="2043839"/>
            <a:ext cx="3652252" cy="4365127"/>
          </a:xfrm>
          <a:prstGeom prst="rect">
            <a:avLst/>
          </a:prstGeom>
        </p:spPr>
        <p:txBody>
          <a:bodyPr>
            <a:normAutofit/>
          </a:bodyPr>
          <a:lstStyle>
            <a:lvl1pPr marL="0" indent="0">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endParaRPr lang="fr-FR" dirty="0"/>
          </a:p>
          <a:p>
            <a:pPr lvl="0"/>
            <a:r>
              <a:rPr lang="fr-FR" dirty="0"/>
              <a:t>Pour séparer vos différentes réalisations, pas de tiret ni de point mais un saut de ligne simple comme suit : </a:t>
            </a:r>
          </a:p>
          <a:p>
            <a:pPr lvl="0"/>
            <a:endParaRPr lang="fr-FR" dirty="0"/>
          </a:p>
          <a:p>
            <a:pPr lvl="0"/>
            <a:r>
              <a:rPr lang="fr-FR" dirty="0"/>
              <a:t>Nature de réalisation n°1</a:t>
            </a:r>
          </a:p>
          <a:p>
            <a:pPr lvl="0"/>
            <a:endParaRPr lang="fr-FR" dirty="0"/>
          </a:p>
          <a:p>
            <a:pPr lvl="0"/>
            <a:r>
              <a:rPr lang="fr-FR" dirty="0"/>
              <a:t>Nature de réalisation n°2</a:t>
            </a:r>
          </a:p>
        </p:txBody>
      </p:sp>
      <p:sp>
        <p:nvSpPr>
          <p:cNvPr id="31" name="Espace réservé du texte 19">
            <a:extLst>
              <a:ext uri="{FF2B5EF4-FFF2-40B4-BE49-F238E27FC236}">
                <a16:creationId xmlns:a16="http://schemas.microsoft.com/office/drawing/2014/main" id="{7AF6792F-6270-9048-B33B-8705FE33EE4D}"/>
              </a:ext>
            </a:extLst>
          </p:cNvPr>
          <p:cNvSpPr>
            <a:spLocks noGrp="1"/>
          </p:cNvSpPr>
          <p:nvPr>
            <p:ph type="body" sz="quarter" idx="15" hasCustomPrompt="1"/>
          </p:nvPr>
        </p:nvSpPr>
        <p:spPr>
          <a:xfrm>
            <a:off x="8984667" y="5552870"/>
            <a:ext cx="3276600" cy="515005"/>
          </a:xfrm>
          <a:prstGeom prst="rect">
            <a:avLst/>
          </a:prstGeom>
        </p:spPr>
        <p:txBody>
          <a:bodyPr/>
          <a:lstStyle>
            <a:lvl1pPr marL="0" indent="0" algn="ctr">
              <a:spcBef>
                <a:spcPts val="0"/>
              </a:spcBef>
              <a:buNone/>
              <a:defRPr lang="fr-FR" sz="1200" kern="1200" dirty="0">
                <a:solidFill>
                  <a:srgbClr val="272851"/>
                </a:solidFill>
                <a:latin typeface="+mn-lt"/>
                <a:ea typeface="+mn-ea"/>
                <a:cs typeface="+mn-cs"/>
              </a:defRPr>
            </a:lvl1pPr>
          </a:lstStyle>
          <a:p>
            <a:pPr lvl="0"/>
            <a:r>
              <a:rPr lang="fr-FR" dirty="0"/>
              <a:t>00.00.00.00.00</a:t>
            </a:r>
          </a:p>
          <a:p>
            <a:pPr lvl="0"/>
            <a:r>
              <a:rPr lang="fr-FR" dirty="0" err="1"/>
              <a:t>prenom.nom@coetsens.com</a:t>
            </a:r>
            <a:endParaRPr lang="fr-FR" dirty="0"/>
          </a:p>
        </p:txBody>
      </p:sp>
      <p:sp>
        <p:nvSpPr>
          <p:cNvPr id="32" name="Espace réservé pour une image  10">
            <a:extLst>
              <a:ext uri="{FF2B5EF4-FFF2-40B4-BE49-F238E27FC236}">
                <a16:creationId xmlns:a16="http://schemas.microsoft.com/office/drawing/2014/main" id="{069BCEA5-BF94-A043-8B3D-64D2092616B1}"/>
              </a:ext>
            </a:extLst>
          </p:cNvPr>
          <p:cNvSpPr>
            <a:spLocks noGrp="1" noChangeAspect="1"/>
          </p:cNvSpPr>
          <p:nvPr>
            <p:ph type="pic" sz="quarter" idx="16" hasCustomPrompt="1"/>
          </p:nvPr>
        </p:nvSpPr>
        <p:spPr>
          <a:xfrm>
            <a:off x="8984668" y="-4172"/>
            <a:ext cx="3276600" cy="4353480"/>
          </a:xfrm>
          <a:prstGeom prst="rect">
            <a:avLst/>
          </a:prstGeom>
        </p:spPr>
        <p:txBody>
          <a:bodyPr anchor="ctr"/>
          <a:lstStyle>
            <a:lvl1pPr algn="ctr">
              <a:buNone/>
              <a:defRPr sz="1600" b="1">
                <a:solidFill>
                  <a:srgbClr val="9192AA"/>
                </a:solidFill>
              </a:defRPr>
            </a:lvl1pPr>
          </a:lstStyle>
          <a:p>
            <a:r>
              <a:rPr lang="fr-FR" dirty="0"/>
              <a:t>VOTRE PHOTO</a:t>
            </a:r>
          </a:p>
        </p:txBody>
      </p:sp>
      <p:sp>
        <p:nvSpPr>
          <p:cNvPr id="20" name="Espace réservé du numéro de diapositive 5">
            <a:extLst>
              <a:ext uri="{FF2B5EF4-FFF2-40B4-BE49-F238E27FC236}">
                <a16:creationId xmlns:a16="http://schemas.microsoft.com/office/drawing/2014/main" id="{AC0BD167-7BBB-6B4E-8E94-2201F8C045BC}"/>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4" name="Espace réservé du texte 19">
            <a:extLst>
              <a:ext uri="{FF2B5EF4-FFF2-40B4-BE49-F238E27FC236}">
                <a16:creationId xmlns:a16="http://schemas.microsoft.com/office/drawing/2014/main" id="{BA97B05C-CE6C-2B41-B9B7-8D81273BDEBC}"/>
              </a:ext>
            </a:extLst>
          </p:cNvPr>
          <p:cNvSpPr>
            <a:spLocks noGrp="1"/>
          </p:cNvSpPr>
          <p:nvPr>
            <p:ph type="body" sz="quarter" idx="25" hasCustomPrompt="1"/>
          </p:nvPr>
        </p:nvSpPr>
        <p:spPr>
          <a:xfrm>
            <a:off x="378865" y="2043839"/>
            <a:ext cx="3652252" cy="188012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27697775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ge de garde classiq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52CC67-3533-1542-ABEE-3AE5473F5B44}"/>
              </a:ext>
            </a:extLst>
          </p:cNvPr>
          <p:cNvSpPr/>
          <p:nvPr userDrawn="1"/>
        </p:nvSpPr>
        <p:spPr>
          <a:xfrm>
            <a:off x="-15765" y="-15766"/>
            <a:ext cx="12240000"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dessin&#10;&#10;Description générée automatiquement">
            <a:extLst>
              <a:ext uri="{FF2B5EF4-FFF2-40B4-BE49-F238E27FC236}">
                <a16:creationId xmlns:a16="http://schemas.microsoft.com/office/drawing/2014/main" id="{BC6AF2F6-D4B1-814D-B690-7CC26BD63E95}"/>
              </a:ext>
            </a:extLst>
          </p:cNvPr>
          <p:cNvPicPr>
            <a:picLocks noChangeAspect="1"/>
          </p:cNvPicPr>
          <p:nvPr userDrawn="1"/>
        </p:nvPicPr>
        <p:blipFill rotWithShape="1">
          <a:blip r:embed="rId2"/>
          <a:srcRect t="25320"/>
          <a:stretch/>
        </p:blipFill>
        <p:spPr>
          <a:xfrm>
            <a:off x="1229044" y="0"/>
            <a:ext cx="9619834" cy="6858000"/>
          </a:xfrm>
          <a:prstGeom prst="rect">
            <a:avLst/>
          </a:prstGeom>
        </p:spPr>
      </p:pic>
      <p:pic>
        <p:nvPicPr>
          <p:cNvPr id="9" name="Image 8">
            <a:extLst>
              <a:ext uri="{FF2B5EF4-FFF2-40B4-BE49-F238E27FC236}">
                <a16:creationId xmlns:a16="http://schemas.microsoft.com/office/drawing/2014/main" id="{5546A872-AED3-5E44-942A-C92F7C0931E8}"/>
              </a:ext>
            </a:extLst>
          </p:cNvPr>
          <p:cNvPicPr>
            <a:picLocks noChangeAspect="1"/>
          </p:cNvPicPr>
          <p:nvPr userDrawn="1"/>
        </p:nvPicPr>
        <p:blipFill>
          <a:blip r:embed="rId3"/>
          <a:stretch>
            <a:fillRect/>
          </a:stretch>
        </p:blipFill>
        <p:spPr>
          <a:xfrm>
            <a:off x="11245401" y="5670336"/>
            <a:ext cx="469900" cy="50800"/>
          </a:xfrm>
          <a:prstGeom prst="rect">
            <a:avLst/>
          </a:prstGeom>
        </p:spPr>
      </p:pic>
      <p:sp>
        <p:nvSpPr>
          <p:cNvPr id="13" name="Titre 12">
            <a:extLst>
              <a:ext uri="{FF2B5EF4-FFF2-40B4-BE49-F238E27FC236}">
                <a16:creationId xmlns:a16="http://schemas.microsoft.com/office/drawing/2014/main" id="{5427A57F-9911-C74E-BEA0-D53C1EE6DEB3}"/>
              </a:ext>
            </a:extLst>
          </p:cNvPr>
          <p:cNvSpPr>
            <a:spLocks noGrp="1"/>
          </p:cNvSpPr>
          <p:nvPr>
            <p:ph type="title" hasCustomPrompt="1"/>
          </p:nvPr>
        </p:nvSpPr>
        <p:spPr>
          <a:xfrm>
            <a:off x="1279878" y="4435145"/>
            <a:ext cx="10515600" cy="1131071"/>
          </a:xfrm>
          <a:prstGeom prst="rect">
            <a:avLst/>
          </a:prstGeom>
        </p:spPr>
        <p:txBody>
          <a:bodyPr/>
          <a:lstStyle>
            <a:lvl1pPr algn="r">
              <a:lnSpc>
                <a:spcPct val="100000"/>
              </a:lnSpc>
              <a:defRPr lang="fr-FR" sz="3600" b="1" kern="1200" dirty="0">
                <a:solidFill>
                  <a:schemeClr val="bg1"/>
                </a:solidFill>
                <a:latin typeface="+mn-lt"/>
                <a:ea typeface="+mn-ea"/>
                <a:cs typeface="+mn-cs"/>
              </a:defRPr>
            </a:lvl1pPr>
          </a:lstStyle>
          <a:p>
            <a:r>
              <a:rPr lang="fr-FR"/>
              <a:t>MODIFIER LE STYLE DU </a:t>
            </a:r>
            <a:br>
              <a:rPr lang="fr-FR"/>
            </a:br>
            <a:r>
              <a:rPr lang="fr-FR"/>
              <a:t>TITRE (EN CAPITALES)</a:t>
            </a:r>
          </a:p>
        </p:txBody>
      </p:sp>
      <p:sp>
        <p:nvSpPr>
          <p:cNvPr id="18" name="Espace réservé du texte 17">
            <a:extLst>
              <a:ext uri="{FF2B5EF4-FFF2-40B4-BE49-F238E27FC236}">
                <a16:creationId xmlns:a16="http://schemas.microsoft.com/office/drawing/2014/main" id="{45383FDC-5A54-3C42-B1EE-DD22C106DB67}"/>
              </a:ext>
            </a:extLst>
          </p:cNvPr>
          <p:cNvSpPr>
            <a:spLocks noGrp="1"/>
          </p:cNvSpPr>
          <p:nvPr>
            <p:ph type="body" sz="quarter" idx="10" hasCustomPrompt="1"/>
          </p:nvPr>
        </p:nvSpPr>
        <p:spPr>
          <a:xfrm>
            <a:off x="1279878" y="5825256"/>
            <a:ext cx="10515600" cy="645498"/>
          </a:xfrm>
          <a:prstGeom prst="rect">
            <a:avLst/>
          </a:prstGeom>
        </p:spPr>
        <p:txBody>
          <a:bodyPr/>
          <a:lstStyle>
            <a:lvl1pPr marL="0" indent="0" algn="r">
              <a:spcBef>
                <a:spcPts val="0"/>
              </a:spcBef>
              <a:buNone/>
              <a:defRPr sz="2000">
                <a:solidFill>
                  <a:schemeClr val="bg1"/>
                </a:solidFill>
              </a:defRPr>
            </a:lvl1pPr>
          </a:lstStyle>
          <a:p>
            <a:pPr lvl="0"/>
            <a:r>
              <a:rPr lang="fr-FR"/>
              <a:t>Modifier le style du sous-titre</a:t>
            </a:r>
          </a:p>
          <a:p>
            <a:pPr lvl="0"/>
            <a:r>
              <a:rPr lang="fr-FR"/>
              <a:t>(en minuscules)</a:t>
            </a:r>
          </a:p>
        </p:txBody>
      </p:sp>
    </p:spTree>
    <p:extLst>
      <p:ext uri="{BB962C8B-B14F-4D97-AF65-F5344CB8AC3E}">
        <p14:creationId xmlns:p14="http://schemas.microsoft.com/office/powerpoint/2010/main" val="5055159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ge de garde propa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1F3CA9-5FBF-9247-898E-67DB3B915967}"/>
              </a:ext>
            </a:extLst>
          </p:cNvPr>
          <p:cNvSpPr/>
          <p:nvPr userDrawn="1"/>
        </p:nvSpPr>
        <p:spPr>
          <a:xfrm>
            <a:off x="-73152" y="-15766"/>
            <a:ext cx="12277344" cy="4904758"/>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52BB2371-8131-0C46-928F-5C9D09B53C35}"/>
              </a:ext>
            </a:extLst>
          </p:cNvPr>
          <p:cNvPicPr>
            <a:picLocks noChangeAspect="1"/>
          </p:cNvPicPr>
          <p:nvPr userDrawn="1"/>
        </p:nvPicPr>
        <p:blipFill>
          <a:blip r:embed="rId2"/>
          <a:stretch>
            <a:fillRect/>
          </a:stretch>
        </p:blipFill>
        <p:spPr>
          <a:xfrm>
            <a:off x="11245401" y="5800110"/>
            <a:ext cx="469900" cy="50800"/>
          </a:xfrm>
          <a:prstGeom prst="rect">
            <a:avLst/>
          </a:prstGeom>
        </p:spPr>
      </p:pic>
      <p:pic>
        <p:nvPicPr>
          <p:cNvPr id="7" name="Image 6" descr="Une image contenant dessin&#10;&#10;Description générée automatiquement">
            <a:extLst>
              <a:ext uri="{FF2B5EF4-FFF2-40B4-BE49-F238E27FC236}">
                <a16:creationId xmlns:a16="http://schemas.microsoft.com/office/drawing/2014/main" id="{CCCCCD58-2CD3-D04B-800D-5BDF9C03B6D2}"/>
              </a:ext>
            </a:extLst>
          </p:cNvPr>
          <p:cNvPicPr>
            <a:picLocks noChangeAspect="1"/>
          </p:cNvPicPr>
          <p:nvPr userDrawn="1"/>
        </p:nvPicPr>
        <p:blipFill rotWithShape="1">
          <a:blip r:embed="rId3"/>
          <a:srcRect t="25320" b="21457"/>
          <a:stretch/>
        </p:blipFill>
        <p:spPr>
          <a:xfrm>
            <a:off x="1229044" y="0"/>
            <a:ext cx="9619834" cy="4887634"/>
          </a:xfrm>
          <a:prstGeom prst="rect">
            <a:avLst/>
          </a:prstGeom>
        </p:spPr>
      </p:pic>
      <p:sp>
        <p:nvSpPr>
          <p:cNvPr id="11" name="Espace réservé pour une image  11">
            <a:extLst>
              <a:ext uri="{FF2B5EF4-FFF2-40B4-BE49-F238E27FC236}">
                <a16:creationId xmlns:a16="http://schemas.microsoft.com/office/drawing/2014/main" id="{94BA77CC-2BD9-C54A-B7F7-6AB83D14EF4C}"/>
              </a:ext>
            </a:extLst>
          </p:cNvPr>
          <p:cNvSpPr>
            <a:spLocks noGrp="1" noChangeAspect="1"/>
          </p:cNvSpPr>
          <p:nvPr>
            <p:ph type="pic" sz="quarter" idx="11" hasCustomPrompt="1"/>
          </p:nvPr>
        </p:nvSpPr>
        <p:spPr>
          <a:xfrm>
            <a:off x="120456" y="5735245"/>
            <a:ext cx="997546" cy="1007999"/>
          </a:xfrm>
          <a:prstGeom prst="rect">
            <a:avLst/>
          </a:prstGeom>
        </p:spPr>
        <p:txBody>
          <a:bodyPr anchor="ctr"/>
          <a:lstStyle>
            <a:lvl1pPr algn="ctr">
              <a:buNone/>
              <a:defRPr sz="1200" b="1">
                <a:solidFill>
                  <a:srgbClr val="9192AA"/>
                </a:solidFill>
              </a:defRPr>
            </a:lvl1pPr>
          </a:lstStyle>
          <a:p>
            <a:r>
              <a:rPr lang="fr-FR"/>
              <a:t>LOGO</a:t>
            </a:r>
          </a:p>
        </p:txBody>
      </p:sp>
      <p:sp>
        <p:nvSpPr>
          <p:cNvPr id="12" name="Espace réservé pour une image  11">
            <a:extLst>
              <a:ext uri="{FF2B5EF4-FFF2-40B4-BE49-F238E27FC236}">
                <a16:creationId xmlns:a16="http://schemas.microsoft.com/office/drawing/2014/main" id="{FA0E16B4-899F-0240-97FA-AC943048D6A4}"/>
              </a:ext>
            </a:extLst>
          </p:cNvPr>
          <p:cNvSpPr>
            <a:spLocks noGrp="1" noChangeAspect="1"/>
          </p:cNvSpPr>
          <p:nvPr>
            <p:ph type="pic" sz="quarter" idx="12" hasCustomPrompt="1"/>
          </p:nvPr>
        </p:nvSpPr>
        <p:spPr>
          <a:xfrm>
            <a:off x="1232704" y="5735245"/>
            <a:ext cx="997700" cy="1008155"/>
          </a:xfrm>
          <a:prstGeom prst="rect">
            <a:avLst/>
          </a:prstGeom>
        </p:spPr>
        <p:txBody>
          <a:bodyPr anchor="ctr"/>
          <a:lstStyle>
            <a:lvl1pPr algn="ctr">
              <a:buNone/>
              <a:defRPr sz="1200" b="1">
                <a:solidFill>
                  <a:srgbClr val="9192AA"/>
                </a:solidFill>
              </a:defRPr>
            </a:lvl1pPr>
          </a:lstStyle>
          <a:p>
            <a:r>
              <a:rPr lang="fr-FR"/>
              <a:t>LOGO</a:t>
            </a:r>
          </a:p>
        </p:txBody>
      </p:sp>
      <p:sp>
        <p:nvSpPr>
          <p:cNvPr id="13" name="Espace réservé pour une image  11">
            <a:extLst>
              <a:ext uri="{FF2B5EF4-FFF2-40B4-BE49-F238E27FC236}">
                <a16:creationId xmlns:a16="http://schemas.microsoft.com/office/drawing/2014/main" id="{6FB5D7B1-A20B-9C47-91FA-E7E1D9DBEF29}"/>
              </a:ext>
            </a:extLst>
          </p:cNvPr>
          <p:cNvSpPr>
            <a:spLocks noGrp="1" noChangeAspect="1"/>
          </p:cNvSpPr>
          <p:nvPr>
            <p:ph type="pic" sz="quarter" idx="13" hasCustomPrompt="1"/>
          </p:nvPr>
        </p:nvSpPr>
        <p:spPr>
          <a:xfrm>
            <a:off x="2344952" y="5735245"/>
            <a:ext cx="997700" cy="1008155"/>
          </a:xfrm>
          <a:prstGeom prst="rect">
            <a:avLst/>
          </a:prstGeom>
        </p:spPr>
        <p:txBody>
          <a:bodyPr anchor="ctr"/>
          <a:lstStyle>
            <a:lvl1pPr algn="ctr">
              <a:buNone/>
              <a:defRPr sz="1200" b="1">
                <a:solidFill>
                  <a:srgbClr val="9192AA"/>
                </a:solidFill>
              </a:defRPr>
            </a:lvl1pPr>
          </a:lstStyle>
          <a:p>
            <a:r>
              <a:rPr lang="fr-FR"/>
              <a:t>LOGO</a:t>
            </a:r>
          </a:p>
        </p:txBody>
      </p:sp>
      <p:sp>
        <p:nvSpPr>
          <p:cNvPr id="14" name="Espace réservé pour une image  11">
            <a:extLst>
              <a:ext uri="{FF2B5EF4-FFF2-40B4-BE49-F238E27FC236}">
                <a16:creationId xmlns:a16="http://schemas.microsoft.com/office/drawing/2014/main" id="{801F90ED-DDA3-EE4A-82A6-3D72702ED4CB}"/>
              </a:ext>
            </a:extLst>
          </p:cNvPr>
          <p:cNvSpPr>
            <a:spLocks noGrp="1" noChangeAspect="1"/>
          </p:cNvSpPr>
          <p:nvPr>
            <p:ph type="pic" sz="quarter" idx="14" hasCustomPrompt="1"/>
          </p:nvPr>
        </p:nvSpPr>
        <p:spPr>
          <a:xfrm>
            <a:off x="3457200" y="5735245"/>
            <a:ext cx="997700" cy="1008155"/>
          </a:xfrm>
          <a:prstGeom prst="rect">
            <a:avLst/>
          </a:prstGeom>
        </p:spPr>
        <p:txBody>
          <a:bodyPr anchor="ctr"/>
          <a:lstStyle>
            <a:lvl1pPr algn="ctr">
              <a:buNone/>
              <a:defRPr sz="1200" b="1">
                <a:solidFill>
                  <a:srgbClr val="9192AA"/>
                </a:solidFill>
              </a:defRPr>
            </a:lvl1pPr>
          </a:lstStyle>
          <a:p>
            <a:r>
              <a:rPr lang="fr-FR"/>
              <a:t>LOGO</a:t>
            </a:r>
          </a:p>
        </p:txBody>
      </p:sp>
      <p:sp>
        <p:nvSpPr>
          <p:cNvPr id="15" name="Titre 14">
            <a:extLst>
              <a:ext uri="{FF2B5EF4-FFF2-40B4-BE49-F238E27FC236}">
                <a16:creationId xmlns:a16="http://schemas.microsoft.com/office/drawing/2014/main" id="{29A4BF69-8219-7A41-A781-8E33D80A0748}"/>
              </a:ext>
            </a:extLst>
          </p:cNvPr>
          <p:cNvSpPr>
            <a:spLocks noGrp="1"/>
          </p:cNvSpPr>
          <p:nvPr>
            <p:ph type="title" hasCustomPrompt="1"/>
          </p:nvPr>
        </p:nvSpPr>
        <p:spPr>
          <a:xfrm>
            <a:off x="588936" y="5200614"/>
            <a:ext cx="11206542" cy="378794"/>
          </a:xfrm>
          <a:prstGeom prst="rect">
            <a:avLst/>
          </a:prstGeom>
        </p:spPr>
        <p:txBody>
          <a:bodyPr/>
          <a:lstStyle>
            <a:lvl1pPr algn="r">
              <a:defRPr lang="fr-FR" sz="2400" b="1" kern="1200" dirty="0">
                <a:solidFill>
                  <a:srgbClr val="272851"/>
                </a:solidFill>
                <a:latin typeface="+mn-lt"/>
                <a:ea typeface="+mn-ea"/>
                <a:cs typeface="+mn-cs"/>
              </a:defRPr>
            </a:lvl1pPr>
          </a:lstStyle>
          <a:p>
            <a:r>
              <a:rPr lang="fr-FR"/>
              <a:t>MODIFIER LE STYLE DU TITRE (EN CAPITALES)</a:t>
            </a:r>
          </a:p>
        </p:txBody>
      </p:sp>
      <p:sp>
        <p:nvSpPr>
          <p:cNvPr id="18" name="Espace réservé du texte 17">
            <a:extLst>
              <a:ext uri="{FF2B5EF4-FFF2-40B4-BE49-F238E27FC236}">
                <a16:creationId xmlns:a16="http://schemas.microsoft.com/office/drawing/2014/main" id="{31A89DBC-C024-DA45-A0B8-7A55CF2D3774}"/>
              </a:ext>
            </a:extLst>
          </p:cNvPr>
          <p:cNvSpPr>
            <a:spLocks noGrp="1"/>
          </p:cNvSpPr>
          <p:nvPr>
            <p:ph type="body" sz="quarter" idx="15" hasCustomPrompt="1"/>
          </p:nvPr>
        </p:nvSpPr>
        <p:spPr>
          <a:xfrm>
            <a:off x="4773478" y="6029205"/>
            <a:ext cx="7022000" cy="378795"/>
          </a:xfrm>
          <a:prstGeom prst="rect">
            <a:avLst/>
          </a:prstGeom>
        </p:spPr>
        <p:txBody>
          <a:bodyPr/>
          <a:lstStyle>
            <a:lvl1pPr algn="r">
              <a:buNone/>
              <a:defRPr lang="fr-FR" sz="2000" kern="1200" dirty="0">
                <a:solidFill>
                  <a:srgbClr val="272851"/>
                </a:solidFill>
                <a:latin typeface="+mn-lt"/>
                <a:ea typeface="+mn-ea"/>
                <a:cs typeface="+mn-cs"/>
              </a:defRPr>
            </a:lvl1pPr>
            <a:lvl5pPr>
              <a:buNone/>
              <a:defRPr/>
            </a:lvl5pPr>
          </a:lstStyle>
          <a:p>
            <a:pPr lvl="0"/>
            <a:r>
              <a:rPr lang="fr-FR"/>
              <a:t>Modifier le sous-titre (en minuscules)</a:t>
            </a:r>
          </a:p>
        </p:txBody>
      </p:sp>
    </p:spTree>
    <p:extLst>
      <p:ext uri="{BB962C8B-B14F-4D97-AF65-F5344CB8AC3E}">
        <p14:creationId xmlns:p14="http://schemas.microsoft.com/office/powerpoint/2010/main" val="2380649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A1C011-DB9D-2743-93C7-D1B22D11625F}"/>
              </a:ext>
            </a:extLst>
          </p:cNvPr>
          <p:cNvSpPr/>
          <p:nvPr userDrawn="1"/>
        </p:nvSpPr>
        <p:spPr>
          <a:xfrm>
            <a:off x="-73152" y="-19006"/>
            <a:ext cx="12277344"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EB9BED5B-9AC4-5444-8B7B-D70AF98D65D0}"/>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1" name="Image 10">
            <a:extLst>
              <a:ext uri="{FF2B5EF4-FFF2-40B4-BE49-F238E27FC236}">
                <a16:creationId xmlns:a16="http://schemas.microsoft.com/office/drawing/2014/main" id="{B57A321B-91CB-0647-8B0E-BE2C1057BFC9}"/>
              </a:ext>
            </a:extLst>
          </p:cNvPr>
          <p:cNvPicPr>
            <a:picLocks noChangeAspect="1"/>
          </p:cNvPicPr>
          <p:nvPr userDrawn="1"/>
        </p:nvPicPr>
        <p:blipFill>
          <a:blip r:embed="rId3"/>
          <a:stretch>
            <a:fillRect/>
          </a:stretch>
        </p:blipFill>
        <p:spPr>
          <a:xfrm>
            <a:off x="1465622" y="2125640"/>
            <a:ext cx="371526" cy="427656"/>
          </a:xfrm>
          <a:prstGeom prst="rect">
            <a:avLst/>
          </a:prstGeom>
        </p:spPr>
      </p:pic>
      <p:pic>
        <p:nvPicPr>
          <p:cNvPr id="12" name="Image 11">
            <a:extLst>
              <a:ext uri="{FF2B5EF4-FFF2-40B4-BE49-F238E27FC236}">
                <a16:creationId xmlns:a16="http://schemas.microsoft.com/office/drawing/2014/main" id="{BF6B9360-EA82-4D48-BD3C-3DBD34771340}"/>
              </a:ext>
            </a:extLst>
          </p:cNvPr>
          <p:cNvPicPr>
            <a:picLocks noChangeAspect="1"/>
          </p:cNvPicPr>
          <p:nvPr userDrawn="1"/>
        </p:nvPicPr>
        <p:blipFill>
          <a:blip r:embed="rId4"/>
          <a:stretch>
            <a:fillRect/>
          </a:stretch>
        </p:blipFill>
        <p:spPr>
          <a:xfrm>
            <a:off x="3126123" y="4229264"/>
            <a:ext cx="441788" cy="428400"/>
          </a:xfrm>
          <a:prstGeom prst="rect">
            <a:avLst/>
          </a:prstGeom>
        </p:spPr>
      </p:pic>
      <p:pic>
        <p:nvPicPr>
          <p:cNvPr id="13" name="Image 12">
            <a:extLst>
              <a:ext uri="{FF2B5EF4-FFF2-40B4-BE49-F238E27FC236}">
                <a16:creationId xmlns:a16="http://schemas.microsoft.com/office/drawing/2014/main" id="{65AEA2D6-9850-AF4E-9C64-3AD5F56AB625}"/>
              </a:ext>
            </a:extLst>
          </p:cNvPr>
          <p:cNvPicPr>
            <a:picLocks noChangeAspect="1"/>
          </p:cNvPicPr>
          <p:nvPr userDrawn="1"/>
        </p:nvPicPr>
        <p:blipFill>
          <a:blip r:embed="rId5"/>
          <a:stretch>
            <a:fillRect/>
          </a:stretch>
        </p:blipFill>
        <p:spPr>
          <a:xfrm>
            <a:off x="4856868" y="2124896"/>
            <a:ext cx="452498" cy="428400"/>
          </a:xfrm>
          <a:prstGeom prst="rect">
            <a:avLst/>
          </a:prstGeom>
        </p:spPr>
      </p:pic>
      <p:pic>
        <p:nvPicPr>
          <p:cNvPr id="14" name="Image 13">
            <a:extLst>
              <a:ext uri="{FF2B5EF4-FFF2-40B4-BE49-F238E27FC236}">
                <a16:creationId xmlns:a16="http://schemas.microsoft.com/office/drawing/2014/main" id="{322D7FC7-880A-A646-B117-A30930997505}"/>
              </a:ext>
            </a:extLst>
          </p:cNvPr>
          <p:cNvPicPr>
            <a:picLocks noChangeAspect="1"/>
          </p:cNvPicPr>
          <p:nvPr userDrawn="1"/>
        </p:nvPicPr>
        <p:blipFill>
          <a:blip r:embed="rId6"/>
          <a:stretch>
            <a:fillRect/>
          </a:stretch>
        </p:blipFill>
        <p:spPr>
          <a:xfrm>
            <a:off x="6598695" y="4229264"/>
            <a:ext cx="476595" cy="428400"/>
          </a:xfrm>
          <a:prstGeom prst="rect">
            <a:avLst/>
          </a:prstGeom>
        </p:spPr>
      </p:pic>
      <p:pic>
        <p:nvPicPr>
          <p:cNvPr id="15" name="Image 14">
            <a:extLst>
              <a:ext uri="{FF2B5EF4-FFF2-40B4-BE49-F238E27FC236}">
                <a16:creationId xmlns:a16="http://schemas.microsoft.com/office/drawing/2014/main" id="{288B055F-5C39-744D-A1F9-03901E3A90F4}"/>
              </a:ext>
            </a:extLst>
          </p:cNvPr>
          <p:cNvPicPr>
            <a:picLocks noChangeAspect="1"/>
          </p:cNvPicPr>
          <p:nvPr userDrawn="1"/>
        </p:nvPicPr>
        <p:blipFill>
          <a:blip r:embed="rId7"/>
          <a:stretch>
            <a:fillRect/>
          </a:stretch>
        </p:blipFill>
        <p:spPr>
          <a:xfrm>
            <a:off x="8363844" y="2137744"/>
            <a:ext cx="447143" cy="428400"/>
          </a:xfrm>
          <a:prstGeom prst="rect">
            <a:avLst/>
          </a:prstGeom>
        </p:spPr>
      </p:pic>
      <p:pic>
        <p:nvPicPr>
          <p:cNvPr id="17" name="Image 16">
            <a:extLst>
              <a:ext uri="{FF2B5EF4-FFF2-40B4-BE49-F238E27FC236}">
                <a16:creationId xmlns:a16="http://schemas.microsoft.com/office/drawing/2014/main" id="{468FC2D1-4C3A-2548-9FE3-D8D459A26390}"/>
              </a:ext>
            </a:extLst>
          </p:cNvPr>
          <p:cNvPicPr>
            <a:picLocks noChangeAspect="1"/>
          </p:cNvPicPr>
          <p:nvPr userDrawn="1"/>
        </p:nvPicPr>
        <p:blipFill>
          <a:blip r:embed="rId8"/>
          <a:stretch>
            <a:fillRect/>
          </a:stretch>
        </p:blipFill>
        <p:spPr>
          <a:xfrm>
            <a:off x="461995" y="411738"/>
            <a:ext cx="4416257" cy="428400"/>
          </a:xfrm>
          <a:prstGeom prst="rect">
            <a:avLst/>
          </a:prstGeom>
        </p:spPr>
      </p:pic>
      <p:sp>
        <p:nvSpPr>
          <p:cNvPr id="23" name="Espace réservé du texte 22">
            <a:extLst>
              <a:ext uri="{FF2B5EF4-FFF2-40B4-BE49-F238E27FC236}">
                <a16:creationId xmlns:a16="http://schemas.microsoft.com/office/drawing/2014/main" id="{1AEFCBD7-8202-F648-A55E-26FC1A32A878}"/>
              </a:ext>
            </a:extLst>
          </p:cNvPr>
          <p:cNvSpPr>
            <a:spLocks noGrp="1"/>
          </p:cNvSpPr>
          <p:nvPr>
            <p:ph type="body" sz="quarter" idx="10" hasCustomPrompt="1"/>
          </p:nvPr>
        </p:nvSpPr>
        <p:spPr>
          <a:xfrm>
            <a:off x="101540"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a:t>Titre de la partie et n° de page abricot</a:t>
            </a:r>
          </a:p>
        </p:txBody>
      </p:sp>
      <p:sp>
        <p:nvSpPr>
          <p:cNvPr id="24" name="Espace réservé du texte 22">
            <a:extLst>
              <a:ext uri="{FF2B5EF4-FFF2-40B4-BE49-F238E27FC236}">
                <a16:creationId xmlns:a16="http://schemas.microsoft.com/office/drawing/2014/main" id="{C021A259-2705-E740-A721-4463D0597368}"/>
              </a:ext>
            </a:extLst>
          </p:cNvPr>
          <p:cNvSpPr>
            <a:spLocks noGrp="1"/>
          </p:cNvSpPr>
          <p:nvPr>
            <p:ph type="body" sz="quarter" idx="11" hasCustomPrompt="1"/>
          </p:nvPr>
        </p:nvSpPr>
        <p:spPr>
          <a:xfrm>
            <a:off x="3533273" y="2938932"/>
            <a:ext cx="3099687" cy="586204"/>
          </a:xfrm>
          <a:prstGeom prst="rect">
            <a:avLst/>
          </a:prstGeom>
        </p:spPr>
        <p:txBody>
          <a:bodyPr/>
          <a:lstStyle>
            <a:lvl1pPr marL="0" indent="0" algn="ctr">
              <a:spcBef>
                <a:spcPts val="0"/>
              </a:spcBef>
              <a:buNone/>
              <a:defRPr sz="1400">
                <a:solidFill>
                  <a:schemeClr val="bg1"/>
                </a:solidFill>
              </a:defRPr>
            </a:lvl1pPr>
          </a:lstStyle>
          <a:p>
            <a:pPr lvl="0"/>
            <a:r>
              <a:rPr lang="fr-FR"/>
              <a:t>Titre de la partie et n° de page abricot</a:t>
            </a:r>
          </a:p>
        </p:txBody>
      </p:sp>
      <p:sp>
        <p:nvSpPr>
          <p:cNvPr id="25" name="Espace réservé du texte 22">
            <a:extLst>
              <a:ext uri="{FF2B5EF4-FFF2-40B4-BE49-F238E27FC236}">
                <a16:creationId xmlns:a16="http://schemas.microsoft.com/office/drawing/2014/main" id="{ACF63EFF-5F1E-DC4A-901A-0E600F6D29D3}"/>
              </a:ext>
            </a:extLst>
          </p:cNvPr>
          <p:cNvSpPr>
            <a:spLocks noGrp="1"/>
          </p:cNvSpPr>
          <p:nvPr>
            <p:ph type="body" sz="quarter" idx="12" hasCustomPrompt="1"/>
          </p:nvPr>
        </p:nvSpPr>
        <p:spPr>
          <a:xfrm>
            <a:off x="7037571"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a:t>Titre de la partie et n° de page abricot</a:t>
            </a:r>
          </a:p>
        </p:txBody>
      </p:sp>
      <p:sp>
        <p:nvSpPr>
          <p:cNvPr id="27" name="Espace réservé du texte 22">
            <a:extLst>
              <a:ext uri="{FF2B5EF4-FFF2-40B4-BE49-F238E27FC236}">
                <a16:creationId xmlns:a16="http://schemas.microsoft.com/office/drawing/2014/main" id="{F08F5234-023A-904A-812C-5F2A8C31D773}"/>
              </a:ext>
            </a:extLst>
          </p:cNvPr>
          <p:cNvSpPr>
            <a:spLocks noGrp="1"/>
          </p:cNvSpPr>
          <p:nvPr>
            <p:ph type="body" sz="quarter" idx="14" hasCustomPrompt="1"/>
          </p:nvPr>
        </p:nvSpPr>
        <p:spPr>
          <a:xfrm>
            <a:off x="5314449"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a:t>Titre de la partie et n° de page abricot</a:t>
            </a:r>
          </a:p>
        </p:txBody>
      </p:sp>
      <p:sp>
        <p:nvSpPr>
          <p:cNvPr id="28" name="Espace réservé du texte 22">
            <a:extLst>
              <a:ext uri="{FF2B5EF4-FFF2-40B4-BE49-F238E27FC236}">
                <a16:creationId xmlns:a16="http://schemas.microsoft.com/office/drawing/2014/main" id="{FED44562-CAB0-3740-BC2A-68122DED47F9}"/>
              </a:ext>
            </a:extLst>
          </p:cNvPr>
          <p:cNvSpPr>
            <a:spLocks noGrp="1"/>
          </p:cNvSpPr>
          <p:nvPr>
            <p:ph type="body" sz="quarter" idx="15" hasCustomPrompt="1"/>
          </p:nvPr>
        </p:nvSpPr>
        <p:spPr>
          <a:xfrm>
            <a:off x="1805091"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a:t>Titre de la partie et n° de page abricot</a:t>
            </a:r>
          </a:p>
        </p:txBody>
      </p:sp>
    </p:spTree>
    <p:extLst>
      <p:ext uri="{BB962C8B-B14F-4D97-AF65-F5344CB8AC3E}">
        <p14:creationId xmlns:p14="http://schemas.microsoft.com/office/powerpoint/2010/main" val="3082031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ge intermédi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132AE-05C5-6445-A20E-F3CB5A3C35D4}"/>
              </a:ext>
            </a:extLst>
          </p:cNvPr>
          <p:cNvSpPr/>
          <p:nvPr userDrawn="1"/>
        </p:nvSpPr>
        <p:spPr>
          <a:xfrm>
            <a:off x="0" y="15766"/>
            <a:ext cx="12192000" cy="48876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CC94CB-A39B-E447-B5C4-7D518CFDB5D4}"/>
              </a:ext>
            </a:extLst>
          </p:cNvPr>
          <p:cNvPicPr>
            <a:picLocks noChangeAspect="1"/>
          </p:cNvPicPr>
          <p:nvPr userDrawn="1"/>
        </p:nvPicPr>
        <p:blipFill>
          <a:blip r:embed="rId2"/>
          <a:stretch>
            <a:fillRect/>
          </a:stretch>
        </p:blipFill>
        <p:spPr>
          <a:xfrm>
            <a:off x="11245401" y="5877600"/>
            <a:ext cx="469900" cy="50800"/>
          </a:xfrm>
          <a:prstGeom prst="rect">
            <a:avLst/>
          </a:prstGeom>
        </p:spPr>
      </p:pic>
      <p:sp>
        <p:nvSpPr>
          <p:cNvPr id="8" name="Titre 14">
            <a:extLst>
              <a:ext uri="{FF2B5EF4-FFF2-40B4-BE49-F238E27FC236}">
                <a16:creationId xmlns:a16="http://schemas.microsoft.com/office/drawing/2014/main" id="{F931B668-97F2-C246-86C6-8F490CDC69D0}"/>
              </a:ext>
            </a:extLst>
          </p:cNvPr>
          <p:cNvSpPr>
            <a:spLocks noGrp="1"/>
          </p:cNvSpPr>
          <p:nvPr>
            <p:ph type="title" hasCustomPrompt="1"/>
          </p:nvPr>
        </p:nvSpPr>
        <p:spPr>
          <a:xfrm>
            <a:off x="588936" y="5278104"/>
            <a:ext cx="11206542" cy="378794"/>
          </a:xfrm>
          <a:prstGeom prst="rect">
            <a:avLst/>
          </a:prstGeom>
        </p:spPr>
        <p:txBody>
          <a:bodyPr/>
          <a:lstStyle>
            <a:lvl1pPr algn="r">
              <a:defRPr lang="fr-FR" sz="2400" b="1" kern="1200" dirty="0">
                <a:solidFill>
                  <a:srgbClr val="272851"/>
                </a:solidFill>
                <a:latin typeface="+mn-lt"/>
                <a:ea typeface="+mn-ea"/>
                <a:cs typeface="+mn-cs"/>
              </a:defRPr>
            </a:lvl1pPr>
          </a:lstStyle>
          <a:p>
            <a:r>
              <a:rPr lang="fr-FR"/>
              <a:t>MODIFIER LE STYLE DU TITRE (EN CAPITALES)</a:t>
            </a:r>
          </a:p>
        </p:txBody>
      </p:sp>
      <p:sp>
        <p:nvSpPr>
          <p:cNvPr id="9" name="Espace réservé du texte 17">
            <a:extLst>
              <a:ext uri="{FF2B5EF4-FFF2-40B4-BE49-F238E27FC236}">
                <a16:creationId xmlns:a16="http://schemas.microsoft.com/office/drawing/2014/main" id="{D0614502-A905-B24D-BD4C-1547190A612A}"/>
              </a:ext>
            </a:extLst>
          </p:cNvPr>
          <p:cNvSpPr>
            <a:spLocks noGrp="1"/>
          </p:cNvSpPr>
          <p:nvPr>
            <p:ph type="body" sz="quarter" idx="15" hasCustomPrompt="1"/>
          </p:nvPr>
        </p:nvSpPr>
        <p:spPr>
          <a:xfrm>
            <a:off x="588936" y="6106695"/>
            <a:ext cx="11206542" cy="378795"/>
          </a:xfrm>
          <a:prstGeom prst="rect">
            <a:avLst/>
          </a:prstGeom>
        </p:spPr>
        <p:txBody>
          <a:bodyPr/>
          <a:lstStyle>
            <a:lvl1pPr algn="r">
              <a:buNone/>
              <a:defRPr lang="fr-FR" sz="2000" kern="1200" dirty="0">
                <a:solidFill>
                  <a:srgbClr val="272851"/>
                </a:solidFill>
                <a:latin typeface="+mn-lt"/>
                <a:ea typeface="+mn-ea"/>
                <a:cs typeface="+mn-cs"/>
              </a:defRPr>
            </a:lvl1pPr>
            <a:lvl5pPr>
              <a:buNone/>
              <a:defRPr/>
            </a:lvl5pPr>
          </a:lstStyle>
          <a:p>
            <a:pPr lvl="0"/>
            <a:r>
              <a:rPr lang="fr-FR"/>
              <a:t>Modifier le sous-titre (en minuscules)</a:t>
            </a:r>
          </a:p>
        </p:txBody>
      </p:sp>
      <p:sp>
        <p:nvSpPr>
          <p:cNvPr id="10" name="Espace réservé pour une image  10">
            <a:extLst>
              <a:ext uri="{FF2B5EF4-FFF2-40B4-BE49-F238E27FC236}">
                <a16:creationId xmlns:a16="http://schemas.microsoft.com/office/drawing/2014/main" id="{B137B8D4-A5B2-9F49-AB1A-4BEF35FC0416}"/>
              </a:ext>
            </a:extLst>
          </p:cNvPr>
          <p:cNvSpPr>
            <a:spLocks noGrp="1" noChangeAspect="1"/>
          </p:cNvSpPr>
          <p:nvPr>
            <p:ph type="pic" sz="quarter" idx="16" hasCustomPrompt="1"/>
          </p:nvPr>
        </p:nvSpPr>
        <p:spPr>
          <a:xfrm>
            <a:off x="588936" y="0"/>
            <a:ext cx="11014128" cy="4903400"/>
          </a:xfrm>
          <a:prstGeom prst="rect">
            <a:avLst/>
          </a:prstGeom>
        </p:spPr>
        <p:txBody>
          <a:bodyPr anchor="ctr"/>
          <a:lstStyle>
            <a:lvl1pPr algn="ctr">
              <a:buNone/>
              <a:defRPr sz="1600" b="1">
                <a:solidFill>
                  <a:srgbClr val="9192AA"/>
                </a:solidFill>
              </a:defRPr>
            </a:lvl1pPr>
          </a:lstStyle>
          <a:p>
            <a:r>
              <a:rPr lang="fr-FR"/>
              <a:t>INSÉRER UNE ILLUSTRATION</a:t>
            </a:r>
          </a:p>
        </p:txBody>
      </p:sp>
    </p:spTree>
    <p:extLst>
      <p:ext uri="{BB962C8B-B14F-4D97-AF65-F5344CB8AC3E}">
        <p14:creationId xmlns:p14="http://schemas.microsoft.com/office/powerpoint/2010/main" val="2433948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age de clô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616A7EF-ABB0-1746-B66F-DED62B4725E5}"/>
              </a:ext>
            </a:extLst>
          </p:cNvPr>
          <p:cNvPicPr>
            <a:picLocks noChangeAspect="1"/>
          </p:cNvPicPr>
          <p:nvPr userDrawn="1"/>
        </p:nvPicPr>
        <p:blipFill>
          <a:blip r:embed="rId2"/>
          <a:srcRect/>
          <a:stretch/>
        </p:blipFill>
        <p:spPr>
          <a:xfrm>
            <a:off x="5689563" y="2024743"/>
            <a:ext cx="812874" cy="812874"/>
          </a:xfrm>
          <a:prstGeom prst="rect">
            <a:avLst/>
          </a:prstGeom>
        </p:spPr>
      </p:pic>
      <p:grpSp>
        <p:nvGrpSpPr>
          <p:cNvPr id="4" name="Groupe 3">
            <a:extLst>
              <a:ext uri="{FF2B5EF4-FFF2-40B4-BE49-F238E27FC236}">
                <a16:creationId xmlns:a16="http://schemas.microsoft.com/office/drawing/2014/main" id="{B3EE0B3E-7A07-1544-B6BD-B207FB9A8C07}"/>
              </a:ext>
            </a:extLst>
          </p:cNvPr>
          <p:cNvGrpSpPr/>
          <p:nvPr userDrawn="1"/>
        </p:nvGrpSpPr>
        <p:grpSpPr>
          <a:xfrm>
            <a:off x="490311" y="5336573"/>
            <a:ext cx="11211377" cy="50984"/>
            <a:chOff x="472949" y="6436163"/>
            <a:chExt cx="11211377" cy="50984"/>
          </a:xfrm>
        </p:grpSpPr>
        <p:pic>
          <p:nvPicPr>
            <p:cNvPr id="5" name="Image 4">
              <a:extLst>
                <a:ext uri="{FF2B5EF4-FFF2-40B4-BE49-F238E27FC236}">
                  <a16:creationId xmlns:a16="http://schemas.microsoft.com/office/drawing/2014/main" id="{56AE0497-5102-4441-B148-5D2FF9ECE675}"/>
                </a:ext>
              </a:extLst>
            </p:cNvPr>
            <p:cNvPicPr>
              <a:picLocks noChangeAspect="1"/>
            </p:cNvPicPr>
            <p:nvPr/>
          </p:nvPicPr>
          <p:blipFill>
            <a:blip r:embed="rId3"/>
            <a:stretch>
              <a:fillRect/>
            </a:stretch>
          </p:blipFill>
          <p:spPr>
            <a:xfrm>
              <a:off x="11212726" y="6436163"/>
              <a:ext cx="471600" cy="50984"/>
            </a:xfrm>
            <a:prstGeom prst="rect">
              <a:avLst/>
            </a:prstGeom>
          </p:spPr>
        </p:pic>
        <p:sp>
          <p:nvSpPr>
            <p:cNvPr id="6" name="Rectangle 5">
              <a:extLst>
                <a:ext uri="{FF2B5EF4-FFF2-40B4-BE49-F238E27FC236}">
                  <a16:creationId xmlns:a16="http://schemas.microsoft.com/office/drawing/2014/main" id="{36CA52E2-D894-E746-9269-5F998374AEA0}"/>
                </a:ext>
              </a:extLst>
            </p:cNvPr>
            <p:cNvSpPr/>
            <p:nvPr/>
          </p:nvSpPr>
          <p:spPr>
            <a:xfrm>
              <a:off x="472949" y="6436163"/>
              <a:ext cx="10647331" cy="50984"/>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2B5C99DE-34FE-574C-AB58-A61227F9AF97}"/>
              </a:ext>
            </a:extLst>
          </p:cNvPr>
          <p:cNvSpPr txBox="1"/>
          <p:nvPr userDrawn="1"/>
        </p:nvSpPr>
        <p:spPr>
          <a:xfrm>
            <a:off x="359007" y="5592073"/>
            <a:ext cx="1817033" cy="276999"/>
          </a:xfrm>
          <a:prstGeom prst="rect">
            <a:avLst/>
          </a:prstGeom>
          <a:noFill/>
        </p:spPr>
        <p:txBody>
          <a:bodyPr wrap="square" rtlCol="0">
            <a:spAutoFit/>
          </a:bodyPr>
          <a:lstStyle/>
          <a:p>
            <a:pPr algn="ctr"/>
            <a:r>
              <a:rPr lang="fr-FR" sz="1200" b="1">
                <a:solidFill>
                  <a:srgbClr val="EC6C3F"/>
                </a:solidFill>
              </a:rPr>
              <a:t>POUR NOUS CONTACTER</a:t>
            </a:r>
          </a:p>
        </p:txBody>
      </p:sp>
      <p:sp>
        <p:nvSpPr>
          <p:cNvPr id="8" name="ZoneTexte 7">
            <a:extLst>
              <a:ext uri="{FF2B5EF4-FFF2-40B4-BE49-F238E27FC236}">
                <a16:creationId xmlns:a16="http://schemas.microsoft.com/office/drawing/2014/main" id="{B406CDF5-59BC-8540-98C1-904744CAC0B0}"/>
              </a:ext>
            </a:extLst>
          </p:cNvPr>
          <p:cNvSpPr txBox="1"/>
          <p:nvPr userDrawn="1"/>
        </p:nvSpPr>
        <p:spPr>
          <a:xfrm>
            <a:off x="5213387" y="5593566"/>
            <a:ext cx="2578100" cy="1015663"/>
          </a:xfrm>
          <a:prstGeom prst="rect">
            <a:avLst/>
          </a:prstGeom>
          <a:noFill/>
        </p:spPr>
        <p:txBody>
          <a:bodyPr wrap="square" rtlCol="0">
            <a:spAutoFit/>
          </a:bodyPr>
          <a:lstStyle/>
          <a:p>
            <a:pPr algn="just"/>
            <a:r>
              <a:rPr lang="fr-FR" sz="1200" b="1">
                <a:solidFill>
                  <a:srgbClr val="272851"/>
                </a:solidFill>
              </a:rPr>
              <a:t>CO&amp;SENS PARIS</a:t>
            </a:r>
          </a:p>
          <a:p>
            <a:pPr algn="just"/>
            <a:r>
              <a:rPr lang="fr-FR" sz="1200">
                <a:solidFill>
                  <a:srgbClr val="272851"/>
                </a:solidFill>
              </a:rPr>
              <a:t>173, rue de Charenton</a:t>
            </a:r>
          </a:p>
          <a:p>
            <a:pPr algn="just"/>
            <a:r>
              <a:rPr lang="fr-FR" sz="1200">
                <a:solidFill>
                  <a:srgbClr val="272851"/>
                </a:solidFill>
              </a:rPr>
              <a:t>01.44.75.96.54</a:t>
            </a:r>
          </a:p>
          <a:p>
            <a:pPr algn="just"/>
            <a:r>
              <a:rPr lang="fr-FR" sz="1200">
                <a:solidFill>
                  <a:srgbClr val="272851"/>
                </a:solidFill>
              </a:rPr>
              <a:t>Christophe TRONEL</a:t>
            </a:r>
          </a:p>
          <a:p>
            <a:pPr algn="just"/>
            <a:r>
              <a:rPr lang="fr-FR" sz="1200" err="1">
                <a:solidFill>
                  <a:srgbClr val="272851"/>
                </a:solidFill>
              </a:rPr>
              <a:t>christophe.tronel@coetsens.com</a:t>
            </a:r>
            <a:endParaRPr lang="fr-FR" sz="1200">
              <a:solidFill>
                <a:srgbClr val="272851"/>
              </a:solidFill>
            </a:endParaRPr>
          </a:p>
        </p:txBody>
      </p:sp>
      <p:sp>
        <p:nvSpPr>
          <p:cNvPr id="9" name="ZoneTexte 8">
            <a:extLst>
              <a:ext uri="{FF2B5EF4-FFF2-40B4-BE49-F238E27FC236}">
                <a16:creationId xmlns:a16="http://schemas.microsoft.com/office/drawing/2014/main" id="{FCF23534-1266-5B46-95C5-0F88985BD4AA}"/>
              </a:ext>
            </a:extLst>
          </p:cNvPr>
          <p:cNvSpPr txBox="1"/>
          <p:nvPr userDrawn="1"/>
        </p:nvSpPr>
        <p:spPr>
          <a:xfrm>
            <a:off x="2635287" y="5593566"/>
            <a:ext cx="2578100" cy="1015663"/>
          </a:xfrm>
          <a:prstGeom prst="rect">
            <a:avLst/>
          </a:prstGeom>
          <a:noFill/>
        </p:spPr>
        <p:txBody>
          <a:bodyPr wrap="square" rtlCol="0">
            <a:spAutoFit/>
          </a:bodyPr>
          <a:lstStyle/>
          <a:p>
            <a:pPr algn="just"/>
            <a:r>
              <a:rPr lang="fr-FR" sz="1200" b="1">
                <a:solidFill>
                  <a:srgbClr val="272851"/>
                </a:solidFill>
              </a:rPr>
              <a:t>CO&amp;SENS</a:t>
            </a:r>
          </a:p>
          <a:p>
            <a:pPr algn="just"/>
            <a:r>
              <a:rPr lang="fr-FR" sz="1200">
                <a:solidFill>
                  <a:srgbClr val="272851"/>
                </a:solidFill>
              </a:rPr>
              <a:t>11, rue Pavillon</a:t>
            </a:r>
          </a:p>
          <a:p>
            <a:pPr algn="just"/>
            <a:r>
              <a:rPr lang="fr-FR" sz="1200">
                <a:solidFill>
                  <a:srgbClr val="272851"/>
                </a:solidFill>
              </a:rPr>
              <a:t>04.91.33.29.32</a:t>
            </a:r>
          </a:p>
          <a:p>
            <a:pPr algn="just"/>
            <a:r>
              <a:rPr lang="fr-FR" sz="1200">
                <a:solidFill>
                  <a:srgbClr val="272851"/>
                </a:solidFill>
              </a:rPr>
              <a:t>Claude FINO</a:t>
            </a:r>
          </a:p>
          <a:p>
            <a:pPr algn="just"/>
            <a:r>
              <a:rPr lang="fr-FR" sz="1200" err="1">
                <a:solidFill>
                  <a:srgbClr val="272851"/>
                </a:solidFill>
              </a:rPr>
              <a:t>claude.fino@coetsens.com</a:t>
            </a:r>
            <a:endParaRPr lang="fr-FR" sz="1200">
              <a:solidFill>
                <a:srgbClr val="272851"/>
              </a:solidFill>
            </a:endParaRPr>
          </a:p>
        </p:txBody>
      </p:sp>
      <p:sp>
        <p:nvSpPr>
          <p:cNvPr id="10" name="ZoneTexte 9">
            <a:extLst>
              <a:ext uri="{FF2B5EF4-FFF2-40B4-BE49-F238E27FC236}">
                <a16:creationId xmlns:a16="http://schemas.microsoft.com/office/drawing/2014/main" id="{8DD0670E-35FE-854C-838E-6E28D21370BD}"/>
              </a:ext>
            </a:extLst>
          </p:cNvPr>
          <p:cNvSpPr txBox="1"/>
          <p:nvPr userDrawn="1"/>
        </p:nvSpPr>
        <p:spPr>
          <a:xfrm>
            <a:off x="9123588" y="5592073"/>
            <a:ext cx="2578100" cy="276999"/>
          </a:xfrm>
          <a:prstGeom prst="rect">
            <a:avLst/>
          </a:prstGeom>
          <a:noFill/>
        </p:spPr>
        <p:txBody>
          <a:bodyPr wrap="square" rtlCol="0">
            <a:spAutoFit/>
          </a:bodyPr>
          <a:lstStyle/>
          <a:p>
            <a:pPr algn="r"/>
            <a:r>
              <a:rPr lang="fr-FR" sz="1200" b="1" err="1">
                <a:solidFill>
                  <a:srgbClr val="272851"/>
                </a:solidFill>
              </a:rPr>
              <a:t>www.coetsens.com</a:t>
            </a:r>
            <a:endParaRPr lang="fr-FR" sz="1200" b="1">
              <a:solidFill>
                <a:srgbClr val="272851"/>
              </a:solidFill>
            </a:endParaRPr>
          </a:p>
        </p:txBody>
      </p:sp>
      <p:pic>
        <p:nvPicPr>
          <p:cNvPr id="11" name="Image 10">
            <a:extLst>
              <a:ext uri="{FF2B5EF4-FFF2-40B4-BE49-F238E27FC236}">
                <a16:creationId xmlns:a16="http://schemas.microsoft.com/office/drawing/2014/main" id="{2471B659-5098-8D47-87F1-013C2CC74E08}"/>
              </a:ext>
            </a:extLst>
          </p:cNvPr>
          <p:cNvPicPr>
            <a:picLocks noChangeAspect="1"/>
          </p:cNvPicPr>
          <p:nvPr userDrawn="1"/>
        </p:nvPicPr>
        <p:blipFill>
          <a:blip r:embed="rId4"/>
          <a:stretch>
            <a:fillRect/>
          </a:stretch>
        </p:blipFill>
        <p:spPr>
          <a:xfrm>
            <a:off x="10809878" y="6050438"/>
            <a:ext cx="324000" cy="324000"/>
          </a:xfrm>
          <a:prstGeom prst="rect">
            <a:avLst/>
          </a:prstGeom>
        </p:spPr>
      </p:pic>
      <p:pic>
        <p:nvPicPr>
          <p:cNvPr id="12" name="Image 11">
            <a:extLst>
              <a:ext uri="{FF2B5EF4-FFF2-40B4-BE49-F238E27FC236}">
                <a16:creationId xmlns:a16="http://schemas.microsoft.com/office/drawing/2014/main" id="{8B6E1BA3-4B01-D449-8843-91CE8A6B4515}"/>
              </a:ext>
            </a:extLst>
          </p:cNvPr>
          <p:cNvPicPr>
            <a:picLocks noChangeAspect="1"/>
          </p:cNvPicPr>
          <p:nvPr userDrawn="1"/>
        </p:nvPicPr>
        <p:blipFill>
          <a:blip r:embed="rId5"/>
          <a:stretch>
            <a:fillRect/>
          </a:stretch>
        </p:blipFill>
        <p:spPr>
          <a:xfrm>
            <a:off x="11261938" y="6050438"/>
            <a:ext cx="324000" cy="324000"/>
          </a:xfrm>
          <a:prstGeom prst="rect">
            <a:avLst/>
          </a:prstGeom>
        </p:spPr>
      </p:pic>
    </p:spTree>
    <p:extLst>
      <p:ext uri="{BB962C8B-B14F-4D97-AF65-F5344CB8AC3E}">
        <p14:creationId xmlns:p14="http://schemas.microsoft.com/office/powerpoint/2010/main" val="28063454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re et sous-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806A07F-E0C1-0941-A348-E3FB906440B7}"/>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7" name="Image 6">
            <a:extLst>
              <a:ext uri="{FF2B5EF4-FFF2-40B4-BE49-F238E27FC236}">
                <a16:creationId xmlns:a16="http://schemas.microsoft.com/office/drawing/2014/main" id="{70327ACC-A9AC-F441-B82A-E6CD8CD66BE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8" name="Titre 7">
            <a:extLst>
              <a:ext uri="{FF2B5EF4-FFF2-40B4-BE49-F238E27FC236}">
                <a16:creationId xmlns:a16="http://schemas.microsoft.com/office/drawing/2014/main" id="{3508D417-7491-8944-8E5C-865D3CC23BB7}"/>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a:t>MODIFIER LE STYLE DU TITRE (EN CAPITALES)</a:t>
            </a:r>
          </a:p>
        </p:txBody>
      </p:sp>
      <p:sp>
        <p:nvSpPr>
          <p:cNvPr id="13" name="Espace réservé du texte 12">
            <a:extLst>
              <a:ext uri="{FF2B5EF4-FFF2-40B4-BE49-F238E27FC236}">
                <a16:creationId xmlns:a16="http://schemas.microsoft.com/office/drawing/2014/main" id="{FDA37630-2FBE-E749-8254-BEADEB721766}"/>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a:t>Modifier le style du sous-titre (en minuscules)</a:t>
            </a:r>
          </a:p>
        </p:txBody>
      </p:sp>
      <p:sp>
        <p:nvSpPr>
          <p:cNvPr id="11" name="Espace réservé du numéro de diapositive 5">
            <a:extLst>
              <a:ext uri="{FF2B5EF4-FFF2-40B4-BE49-F238E27FC236}">
                <a16:creationId xmlns:a16="http://schemas.microsoft.com/office/drawing/2014/main" id="{424A8B23-E334-9E44-AD1B-950882C00AA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42249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 idées en colonnes">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9F54548C-3EA1-9845-8D6F-6F1F4FAC40F7}"/>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E14BB117-B4A4-B34C-8599-8F1E14F874AA}"/>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4C2ED34A-5814-9343-934B-C26DA0DC0871}"/>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E28FE73F-C2CC-9743-AE26-533A24A02EBA}"/>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D17722B9-191E-DC48-A20B-A2BDB934D7D5}"/>
              </a:ext>
            </a:extLst>
          </p:cNvPr>
          <p:cNvSpPr>
            <a:spLocks noGrp="1" noChangeAspect="1"/>
          </p:cNvSpPr>
          <p:nvPr>
            <p:ph type="pic" sz="quarter" idx="11" hasCustomPrompt="1"/>
          </p:nvPr>
        </p:nvSpPr>
        <p:spPr>
          <a:xfrm>
            <a:off x="1868832"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pour une image  11">
            <a:extLst>
              <a:ext uri="{FF2B5EF4-FFF2-40B4-BE49-F238E27FC236}">
                <a16:creationId xmlns:a16="http://schemas.microsoft.com/office/drawing/2014/main" id="{6A713763-8A1E-564E-994F-CC5F3FC0D8AA}"/>
              </a:ext>
            </a:extLst>
          </p:cNvPr>
          <p:cNvSpPr>
            <a:spLocks noGrp="1" noChangeAspect="1"/>
          </p:cNvSpPr>
          <p:nvPr>
            <p:ph type="pic" sz="quarter" idx="12" hasCustomPrompt="1"/>
          </p:nvPr>
        </p:nvSpPr>
        <p:spPr>
          <a:xfrm>
            <a:off x="5692156"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pour une image  11">
            <a:extLst>
              <a:ext uri="{FF2B5EF4-FFF2-40B4-BE49-F238E27FC236}">
                <a16:creationId xmlns:a16="http://schemas.microsoft.com/office/drawing/2014/main" id="{307258C8-885D-F34B-8965-0A6321F99459}"/>
              </a:ext>
            </a:extLst>
          </p:cNvPr>
          <p:cNvSpPr>
            <a:spLocks noGrp="1" noChangeAspect="1"/>
          </p:cNvSpPr>
          <p:nvPr>
            <p:ph type="pic" sz="quarter" idx="13" hasCustomPrompt="1"/>
          </p:nvPr>
        </p:nvSpPr>
        <p:spPr>
          <a:xfrm>
            <a:off x="9514651" y="172585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7" name="Espace réservé du texte 22">
            <a:extLst>
              <a:ext uri="{FF2B5EF4-FFF2-40B4-BE49-F238E27FC236}">
                <a16:creationId xmlns:a16="http://schemas.microsoft.com/office/drawing/2014/main" id="{78096C20-BA9B-EC42-A47E-A617CFF1FC6A}"/>
              </a:ext>
            </a:extLst>
          </p:cNvPr>
          <p:cNvSpPr>
            <a:spLocks noGrp="1"/>
          </p:cNvSpPr>
          <p:nvPr>
            <p:ph type="body" sz="quarter" idx="15" hasCustomPrompt="1"/>
          </p:nvPr>
        </p:nvSpPr>
        <p:spPr>
          <a:xfrm>
            <a:off x="98404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9" name="Espace réservé du texte 22">
            <a:extLst>
              <a:ext uri="{FF2B5EF4-FFF2-40B4-BE49-F238E27FC236}">
                <a16:creationId xmlns:a16="http://schemas.microsoft.com/office/drawing/2014/main" id="{BA1EEC1F-663B-FB44-8466-1EE138FC4A31}"/>
              </a:ext>
            </a:extLst>
          </p:cNvPr>
          <p:cNvSpPr>
            <a:spLocks noGrp="1"/>
          </p:cNvSpPr>
          <p:nvPr>
            <p:ph type="body" sz="quarter" idx="17" hasCustomPrompt="1"/>
          </p:nvPr>
        </p:nvSpPr>
        <p:spPr>
          <a:xfrm>
            <a:off x="480695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31" name="Espace réservé du texte 22">
            <a:extLst>
              <a:ext uri="{FF2B5EF4-FFF2-40B4-BE49-F238E27FC236}">
                <a16:creationId xmlns:a16="http://schemas.microsoft.com/office/drawing/2014/main" id="{3DD3316D-443A-1641-AE0E-DE4ACBD48630}"/>
              </a:ext>
            </a:extLst>
          </p:cNvPr>
          <p:cNvSpPr>
            <a:spLocks noGrp="1"/>
          </p:cNvSpPr>
          <p:nvPr>
            <p:ph type="body" sz="quarter" idx="19" hasCustomPrompt="1"/>
          </p:nvPr>
        </p:nvSpPr>
        <p:spPr>
          <a:xfrm>
            <a:off x="862986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16" name="Espace réservé du numéro de diapositive 5">
            <a:extLst>
              <a:ext uri="{FF2B5EF4-FFF2-40B4-BE49-F238E27FC236}">
                <a16:creationId xmlns:a16="http://schemas.microsoft.com/office/drawing/2014/main" id="{63E22BD8-BFE7-064B-ADED-BB94A553C576}"/>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5249FA3A-9B5D-464C-89CC-89CF1A75B0A0}"/>
              </a:ext>
            </a:extLst>
          </p:cNvPr>
          <p:cNvSpPr>
            <a:spLocks noGrp="1"/>
          </p:cNvSpPr>
          <p:nvPr>
            <p:ph type="body" sz="quarter" idx="25" hasCustomPrompt="1"/>
          </p:nvPr>
        </p:nvSpPr>
        <p:spPr>
          <a:xfrm>
            <a:off x="995601" y="3457309"/>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5" name="Espace réservé du texte 19">
            <a:extLst>
              <a:ext uri="{FF2B5EF4-FFF2-40B4-BE49-F238E27FC236}">
                <a16:creationId xmlns:a16="http://schemas.microsoft.com/office/drawing/2014/main" id="{A67175CC-798E-7C4D-A5C0-E486169C73EE}"/>
              </a:ext>
            </a:extLst>
          </p:cNvPr>
          <p:cNvSpPr>
            <a:spLocks noGrp="1"/>
          </p:cNvSpPr>
          <p:nvPr>
            <p:ph type="body" sz="quarter" idx="29" hasCustomPrompt="1"/>
          </p:nvPr>
        </p:nvSpPr>
        <p:spPr>
          <a:xfrm>
            <a:off x="4812732" y="3429000"/>
            <a:ext cx="2560172"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2" name="Espace réservé du texte 19">
            <a:extLst>
              <a:ext uri="{FF2B5EF4-FFF2-40B4-BE49-F238E27FC236}">
                <a16:creationId xmlns:a16="http://schemas.microsoft.com/office/drawing/2014/main" id="{6E392DB4-A985-F347-A887-17A5A7416841}"/>
              </a:ext>
            </a:extLst>
          </p:cNvPr>
          <p:cNvSpPr>
            <a:spLocks noGrp="1"/>
          </p:cNvSpPr>
          <p:nvPr>
            <p:ph type="body" sz="quarter" idx="30" hasCustomPrompt="1"/>
          </p:nvPr>
        </p:nvSpPr>
        <p:spPr>
          <a:xfrm>
            <a:off x="8629860" y="3429000"/>
            <a:ext cx="2584465"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5317211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3 paragraphes avec pic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6A91-2737-784B-AEE1-F9C494E8895E}"/>
              </a:ext>
            </a:extLst>
          </p:cNvPr>
          <p:cNvSpPr/>
          <p:nvPr userDrawn="1"/>
        </p:nvSpPr>
        <p:spPr>
          <a:xfrm>
            <a:off x="6197600" y="0"/>
            <a:ext cx="60014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BACEEA05-DA38-B144-ABCD-DC511FCF8FE5}"/>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4861A874-2E3A-9242-ADB8-A0E92EB1197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1593EA82-3D5B-964E-86FC-B89E22988141}"/>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CB97EC1C-9C24-6D46-9DD0-B67F53A15983}"/>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a:t>MODIFIER LE STYLE DU TITRE (EN CAPITALES)</a:t>
            </a:r>
          </a:p>
        </p:txBody>
      </p:sp>
      <p:sp>
        <p:nvSpPr>
          <p:cNvPr id="21" name="Espace réservé du texte 12">
            <a:extLst>
              <a:ext uri="{FF2B5EF4-FFF2-40B4-BE49-F238E27FC236}">
                <a16:creationId xmlns:a16="http://schemas.microsoft.com/office/drawing/2014/main" id="{8886EB9B-F961-AD4E-9D92-B1F57CCB04E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a:t>Modifier le style du sous-titre (en minuscules)</a:t>
            </a:r>
          </a:p>
        </p:txBody>
      </p:sp>
      <p:sp>
        <p:nvSpPr>
          <p:cNvPr id="22" name="Espace réservé pour une image  11">
            <a:extLst>
              <a:ext uri="{FF2B5EF4-FFF2-40B4-BE49-F238E27FC236}">
                <a16:creationId xmlns:a16="http://schemas.microsoft.com/office/drawing/2014/main" id="{F615BB37-85F0-6A4C-AAB9-655FF445B6A5}"/>
              </a:ext>
            </a:extLst>
          </p:cNvPr>
          <p:cNvSpPr>
            <a:spLocks noGrp="1" noChangeAspect="1"/>
          </p:cNvSpPr>
          <p:nvPr>
            <p:ph type="pic" sz="quarter" idx="11" hasCustomPrompt="1"/>
          </p:nvPr>
        </p:nvSpPr>
        <p:spPr>
          <a:xfrm>
            <a:off x="1005890" y="1846610"/>
            <a:ext cx="997700" cy="1008155"/>
          </a:xfrm>
          <a:prstGeom prst="rect">
            <a:avLst/>
          </a:prstGeom>
        </p:spPr>
        <p:txBody>
          <a:bodyPr anchor="ctr"/>
          <a:lstStyle>
            <a:lvl1pPr algn="ctr">
              <a:buNone/>
              <a:defRPr sz="1200" b="1">
                <a:solidFill>
                  <a:srgbClr val="9192AA"/>
                </a:solidFill>
              </a:defRPr>
            </a:lvl1pPr>
          </a:lstStyle>
          <a:p>
            <a:r>
              <a:rPr lang="fr-FR"/>
              <a:t>PICTO</a:t>
            </a:r>
          </a:p>
        </p:txBody>
      </p:sp>
      <p:sp>
        <p:nvSpPr>
          <p:cNvPr id="23" name="Espace réservé du texte 19">
            <a:extLst>
              <a:ext uri="{FF2B5EF4-FFF2-40B4-BE49-F238E27FC236}">
                <a16:creationId xmlns:a16="http://schemas.microsoft.com/office/drawing/2014/main" id="{AD03B89A-AE2C-DF42-B2AD-DC264E9F43F0}"/>
              </a:ext>
            </a:extLst>
          </p:cNvPr>
          <p:cNvSpPr>
            <a:spLocks noGrp="1"/>
          </p:cNvSpPr>
          <p:nvPr>
            <p:ph type="body" sz="quarter" idx="12" hasCustomPrompt="1"/>
          </p:nvPr>
        </p:nvSpPr>
        <p:spPr>
          <a:xfrm>
            <a:off x="995923" y="3480248"/>
            <a:ext cx="4210599" cy="2646195"/>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Taper le texte ici</a:t>
            </a:r>
          </a:p>
        </p:txBody>
      </p:sp>
      <p:sp>
        <p:nvSpPr>
          <p:cNvPr id="24" name="Espace réservé du texte 22">
            <a:extLst>
              <a:ext uri="{FF2B5EF4-FFF2-40B4-BE49-F238E27FC236}">
                <a16:creationId xmlns:a16="http://schemas.microsoft.com/office/drawing/2014/main" id="{68FDBB6F-C4F5-6D48-B485-7B00ED6473AA}"/>
              </a:ext>
            </a:extLst>
          </p:cNvPr>
          <p:cNvSpPr>
            <a:spLocks noGrp="1"/>
          </p:cNvSpPr>
          <p:nvPr>
            <p:ph type="body" sz="quarter" idx="13" hasCustomPrompt="1"/>
          </p:nvPr>
        </p:nvSpPr>
        <p:spPr>
          <a:xfrm>
            <a:off x="984040" y="3113558"/>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a:t>TITRE (EN CAPITALES)</a:t>
            </a:r>
          </a:p>
        </p:txBody>
      </p:sp>
      <p:sp>
        <p:nvSpPr>
          <p:cNvPr id="25" name="Espace réservé du texte 19">
            <a:extLst>
              <a:ext uri="{FF2B5EF4-FFF2-40B4-BE49-F238E27FC236}">
                <a16:creationId xmlns:a16="http://schemas.microsoft.com/office/drawing/2014/main" id="{A1D7909F-A708-544F-80D9-2663BF898754}"/>
              </a:ext>
            </a:extLst>
          </p:cNvPr>
          <p:cNvSpPr>
            <a:spLocks noGrp="1"/>
          </p:cNvSpPr>
          <p:nvPr>
            <p:ph type="body" sz="quarter" idx="14" hasCustomPrompt="1"/>
          </p:nvPr>
        </p:nvSpPr>
        <p:spPr>
          <a:xfrm>
            <a:off x="6958868" y="1510910"/>
            <a:ext cx="4210599" cy="1742373"/>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Taper le texte ici</a:t>
            </a:r>
          </a:p>
        </p:txBody>
      </p:sp>
      <p:sp>
        <p:nvSpPr>
          <p:cNvPr id="26" name="Espace réservé du texte 22">
            <a:extLst>
              <a:ext uri="{FF2B5EF4-FFF2-40B4-BE49-F238E27FC236}">
                <a16:creationId xmlns:a16="http://schemas.microsoft.com/office/drawing/2014/main" id="{F065FEA7-D023-EA44-93E0-21528BF943C1}"/>
              </a:ext>
            </a:extLst>
          </p:cNvPr>
          <p:cNvSpPr>
            <a:spLocks noGrp="1"/>
          </p:cNvSpPr>
          <p:nvPr>
            <p:ph type="body" sz="quarter" idx="15" hasCustomPrompt="1"/>
          </p:nvPr>
        </p:nvSpPr>
        <p:spPr>
          <a:xfrm>
            <a:off x="6946985" y="1144220"/>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a:t>TITRE (EN CAPITALES)</a:t>
            </a:r>
          </a:p>
        </p:txBody>
      </p:sp>
      <p:sp>
        <p:nvSpPr>
          <p:cNvPr id="27" name="Espace réservé du texte 19">
            <a:extLst>
              <a:ext uri="{FF2B5EF4-FFF2-40B4-BE49-F238E27FC236}">
                <a16:creationId xmlns:a16="http://schemas.microsoft.com/office/drawing/2014/main" id="{2B8FBA8F-0883-F84A-805C-0843E6159B3C}"/>
              </a:ext>
            </a:extLst>
          </p:cNvPr>
          <p:cNvSpPr>
            <a:spLocks noGrp="1"/>
          </p:cNvSpPr>
          <p:nvPr>
            <p:ph type="body" sz="quarter" idx="16" hasCustomPrompt="1"/>
          </p:nvPr>
        </p:nvSpPr>
        <p:spPr>
          <a:xfrm>
            <a:off x="6946985" y="3996981"/>
            <a:ext cx="4210599" cy="2119381"/>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Taper le texte ici</a:t>
            </a:r>
          </a:p>
        </p:txBody>
      </p:sp>
      <p:sp>
        <p:nvSpPr>
          <p:cNvPr id="28" name="Espace réservé du texte 22">
            <a:extLst>
              <a:ext uri="{FF2B5EF4-FFF2-40B4-BE49-F238E27FC236}">
                <a16:creationId xmlns:a16="http://schemas.microsoft.com/office/drawing/2014/main" id="{9B34AEEB-88A3-4B45-909A-4B82141515BC}"/>
              </a:ext>
            </a:extLst>
          </p:cNvPr>
          <p:cNvSpPr>
            <a:spLocks noGrp="1"/>
          </p:cNvSpPr>
          <p:nvPr>
            <p:ph type="body" sz="quarter" idx="17" hasCustomPrompt="1"/>
          </p:nvPr>
        </p:nvSpPr>
        <p:spPr>
          <a:xfrm>
            <a:off x="6935102" y="3630291"/>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a:t>TITRE (EN CAPITALES)</a:t>
            </a:r>
          </a:p>
        </p:txBody>
      </p:sp>
      <p:sp>
        <p:nvSpPr>
          <p:cNvPr id="29" name="Espace réservé du numéro de diapositive 5">
            <a:extLst>
              <a:ext uri="{FF2B5EF4-FFF2-40B4-BE49-F238E27FC236}">
                <a16:creationId xmlns:a16="http://schemas.microsoft.com/office/drawing/2014/main" id="{C9FE7FAD-608D-4E41-9962-455BCBF1160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26717730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dentité du cabin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62D9D5-47BA-C04B-AB21-B5A726BE19ED}"/>
              </a:ext>
            </a:extLst>
          </p:cNvPr>
          <p:cNvSpPr/>
          <p:nvPr userDrawn="1"/>
        </p:nvSpPr>
        <p:spPr>
          <a:xfrm>
            <a:off x="0" y="15766"/>
            <a:ext cx="12192000"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E010B72-6FFD-854B-91A5-E219A788C85C}"/>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9" name="ZoneTexte 8">
            <a:extLst>
              <a:ext uri="{FF2B5EF4-FFF2-40B4-BE49-F238E27FC236}">
                <a16:creationId xmlns:a16="http://schemas.microsoft.com/office/drawing/2014/main" id="{ABDB7701-9883-704D-9953-4B1CCD6F93AF}"/>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PRÉSENTATION DU CABINET</a:t>
            </a:r>
          </a:p>
        </p:txBody>
      </p:sp>
      <p:sp>
        <p:nvSpPr>
          <p:cNvPr id="10" name="ZoneTexte 9">
            <a:extLst>
              <a:ext uri="{FF2B5EF4-FFF2-40B4-BE49-F238E27FC236}">
                <a16:creationId xmlns:a16="http://schemas.microsoft.com/office/drawing/2014/main" id="{ED3D1B29-DF34-A948-835B-42F986189B63}"/>
              </a:ext>
            </a:extLst>
          </p:cNvPr>
          <p:cNvSpPr txBox="1"/>
          <p:nvPr userDrawn="1"/>
        </p:nvSpPr>
        <p:spPr>
          <a:xfrm>
            <a:off x="367194" y="651448"/>
            <a:ext cx="11457612" cy="307777"/>
          </a:xfrm>
          <a:prstGeom prst="rect">
            <a:avLst/>
          </a:prstGeom>
          <a:noFill/>
        </p:spPr>
        <p:txBody>
          <a:bodyPr wrap="square" rtlCol="0">
            <a:spAutoFit/>
          </a:bodyPr>
          <a:lstStyle/>
          <a:p>
            <a:r>
              <a:rPr lang="fr-FR" sz="1400">
                <a:solidFill>
                  <a:srgbClr val="272851"/>
                </a:solidFill>
              </a:rPr>
              <a:t>16 ans d’accompagnement auprès des entreprises, des OPCO et des branches</a:t>
            </a:r>
          </a:p>
        </p:txBody>
      </p:sp>
      <p:sp>
        <p:nvSpPr>
          <p:cNvPr id="11" name="ZoneTexte 10">
            <a:extLst>
              <a:ext uri="{FF2B5EF4-FFF2-40B4-BE49-F238E27FC236}">
                <a16:creationId xmlns:a16="http://schemas.microsoft.com/office/drawing/2014/main" id="{4D028297-E36B-DA41-B6C1-CA9EB9BA9B7F}"/>
              </a:ext>
            </a:extLst>
          </p:cNvPr>
          <p:cNvSpPr txBox="1"/>
          <p:nvPr userDrawn="1"/>
        </p:nvSpPr>
        <p:spPr>
          <a:xfrm>
            <a:off x="984040" y="2860887"/>
            <a:ext cx="2578100" cy="523220"/>
          </a:xfrm>
          <a:prstGeom prst="rect">
            <a:avLst/>
          </a:prstGeom>
          <a:noFill/>
        </p:spPr>
        <p:txBody>
          <a:bodyPr wrap="square" rtlCol="0">
            <a:spAutoFit/>
          </a:bodyPr>
          <a:lstStyle/>
          <a:p>
            <a:pPr algn="ctr"/>
            <a:r>
              <a:rPr lang="fr-FR" sz="1400">
                <a:solidFill>
                  <a:srgbClr val="272851"/>
                </a:solidFill>
              </a:rPr>
              <a:t>SARL créée en 2004 et implantée à Paris et à Marseille </a:t>
            </a:r>
          </a:p>
        </p:txBody>
      </p:sp>
      <p:sp>
        <p:nvSpPr>
          <p:cNvPr id="12" name="ZoneTexte 11">
            <a:extLst>
              <a:ext uri="{FF2B5EF4-FFF2-40B4-BE49-F238E27FC236}">
                <a16:creationId xmlns:a16="http://schemas.microsoft.com/office/drawing/2014/main" id="{DC102044-7CFC-324D-B00F-6580C854493C}"/>
              </a:ext>
            </a:extLst>
          </p:cNvPr>
          <p:cNvSpPr txBox="1"/>
          <p:nvPr userDrawn="1"/>
        </p:nvSpPr>
        <p:spPr>
          <a:xfrm>
            <a:off x="4806950" y="2857977"/>
            <a:ext cx="2578100" cy="738664"/>
          </a:xfrm>
          <a:prstGeom prst="rect">
            <a:avLst/>
          </a:prstGeom>
          <a:noFill/>
        </p:spPr>
        <p:txBody>
          <a:bodyPr wrap="square" rtlCol="0">
            <a:spAutoFit/>
          </a:bodyPr>
          <a:lstStyle/>
          <a:p>
            <a:pPr algn="ctr"/>
            <a:r>
              <a:rPr lang="fr-FR" sz="1400">
                <a:solidFill>
                  <a:srgbClr val="272851"/>
                </a:solidFill>
              </a:rPr>
              <a:t>Équipe pluridisciplinaire : expertise en certification, RH, GPEC, digital et communication</a:t>
            </a:r>
          </a:p>
        </p:txBody>
      </p:sp>
      <p:sp>
        <p:nvSpPr>
          <p:cNvPr id="13" name="ZoneTexte 12">
            <a:extLst>
              <a:ext uri="{FF2B5EF4-FFF2-40B4-BE49-F238E27FC236}">
                <a16:creationId xmlns:a16="http://schemas.microsoft.com/office/drawing/2014/main" id="{C3BA91D0-59AA-6647-9FD5-D7D5F0D4026C}"/>
              </a:ext>
            </a:extLst>
          </p:cNvPr>
          <p:cNvSpPr txBox="1"/>
          <p:nvPr userDrawn="1"/>
        </p:nvSpPr>
        <p:spPr>
          <a:xfrm>
            <a:off x="8629860" y="2857977"/>
            <a:ext cx="2578100" cy="738664"/>
          </a:xfrm>
          <a:prstGeom prst="rect">
            <a:avLst/>
          </a:prstGeom>
          <a:noFill/>
        </p:spPr>
        <p:txBody>
          <a:bodyPr wrap="square" rtlCol="0">
            <a:spAutoFit/>
          </a:bodyPr>
          <a:lstStyle/>
          <a:p>
            <a:pPr algn="ctr"/>
            <a:r>
              <a:rPr lang="fr-FR" sz="1400">
                <a:solidFill>
                  <a:srgbClr val="272851"/>
                </a:solidFill>
              </a:rPr>
              <a:t>Accompagnements sur-mesure auprès de tous les secteurs d’activité et types d’acteurs</a:t>
            </a:r>
          </a:p>
        </p:txBody>
      </p:sp>
      <p:sp>
        <p:nvSpPr>
          <p:cNvPr id="14" name="ZoneTexte 13">
            <a:extLst>
              <a:ext uri="{FF2B5EF4-FFF2-40B4-BE49-F238E27FC236}">
                <a16:creationId xmlns:a16="http://schemas.microsoft.com/office/drawing/2014/main" id="{D93894D0-DAF8-A644-ABF1-E428CE39F3CD}"/>
              </a:ext>
            </a:extLst>
          </p:cNvPr>
          <p:cNvSpPr txBox="1"/>
          <p:nvPr userDrawn="1"/>
        </p:nvSpPr>
        <p:spPr>
          <a:xfrm>
            <a:off x="984040" y="5140683"/>
            <a:ext cx="2578100" cy="523220"/>
          </a:xfrm>
          <a:prstGeom prst="rect">
            <a:avLst/>
          </a:prstGeom>
          <a:noFill/>
        </p:spPr>
        <p:txBody>
          <a:bodyPr wrap="square" rtlCol="0">
            <a:spAutoFit/>
          </a:bodyPr>
          <a:lstStyle/>
          <a:p>
            <a:pPr algn="ctr"/>
            <a:r>
              <a:rPr lang="fr-FR" sz="1400">
                <a:solidFill>
                  <a:srgbClr val="272851"/>
                </a:solidFill>
              </a:rPr>
              <a:t>Plus de 100 branches et 8 OPCO accompagnés</a:t>
            </a:r>
          </a:p>
        </p:txBody>
      </p:sp>
      <p:sp>
        <p:nvSpPr>
          <p:cNvPr id="15" name="ZoneTexte 14">
            <a:extLst>
              <a:ext uri="{FF2B5EF4-FFF2-40B4-BE49-F238E27FC236}">
                <a16:creationId xmlns:a16="http://schemas.microsoft.com/office/drawing/2014/main" id="{06E580D6-1E88-B14B-B482-BD02F78E06E9}"/>
              </a:ext>
            </a:extLst>
          </p:cNvPr>
          <p:cNvSpPr txBox="1"/>
          <p:nvPr userDrawn="1"/>
        </p:nvSpPr>
        <p:spPr>
          <a:xfrm>
            <a:off x="4806950" y="5137773"/>
            <a:ext cx="2578100" cy="523220"/>
          </a:xfrm>
          <a:prstGeom prst="rect">
            <a:avLst/>
          </a:prstGeom>
          <a:noFill/>
        </p:spPr>
        <p:txBody>
          <a:bodyPr wrap="square" rtlCol="0">
            <a:spAutoFit/>
          </a:bodyPr>
          <a:lstStyle/>
          <a:p>
            <a:pPr algn="ctr"/>
            <a:r>
              <a:rPr lang="fr-FR" sz="1400">
                <a:solidFill>
                  <a:srgbClr val="272851"/>
                </a:solidFill>
              </a:rPr>
              <a:t>Plus de 150 CQP et titres à finalité professionnelle créés</a:t>
            </a:r>
          </a:p>
        </p:txBody>
      </p:sp>
      <p:sp>
        <p:nvSpPr>
          <p:cNvPr id="16" name="ZoneTexte 15">
            <a:extLst>
              <a:ext uri="{FF2B5EF4-FFF2-40B4-BE49-F238E27FC236}">
                <a16:creationId xmlns:a16="http://schemas.microsoft.com/office/drawing/2014/main" id="{8A7940EA-5C96-6943-9D02-C675F8CD4CA4}"/>
              </a:ext>
            </a:extLst>
          </p:cNvPr>
          <p:cNvSpPr txBox="1"/>
          <p:nvPr userDrawn="1"/>
        </p:nvSpPr>
        <p:spPr>
          <a:xfrm>
            <a:off x="8629860" y="5137773"/>
            <a:ext cx="2578100" cy="738664"/>
          </a:xfrm>
          <a:prstGeom prst="rect">
            <a:avLst/>
          </a:prstGeom>
          <a:noFill/>
        </p:spPr>
        <p:txBody>
          <a:bodyPr wrap="square" rtlCol="0">
            <a:spAutoFit/>
          </a:bodyPr>
          <a:lstStyle/>
          <a:p>
            <a:pPr algn="ctr"/>
            <a:r>
              <a:rPr lang="fr-FR" sz="1400">
                <a:solidFill>
                  <a:srgbClr val="272851"/>
                </a:solidFill>
              </a:rPr>
              <a:t>Plus de 20 certifications enregistrées au Répertoire Spécifique</a:t>
            </a:r>
          </a:p>
        </p:txBody>
      </p:sp>
      <p:pic>
        <p:nvPicPr>
          <p:cNvPr id="19" name="Image 18">
            <a:extLst>
              <a:ext uri="{FF2B5EF4-FFF2-40B4-BE49-F238E27FC236}">
                <a16:creationId xmlns:a16="http://schemas.microsoft.com/office/drawing/2014/main" id="{D18A8F79-4343-F349-AB9B-AB26F90D94E4}"/>
              </a:ext>
            </a:extLst>
          </p:cNvPr>
          <p:cNvPicPr>
            <a:picLocks noChangeAspect="1"/>
          </p:cNvPicPr>
          <p:nvPr userDrawn="1"/>
        </p:nvPicPr>
        <p:blipFill>
          <a:blip r:embed="rId3"/>
          <a:stretch>
            <a:fillRect/>
          </a:stretch>
        </p:blipFill>
        <p:spPr>
          <a:xfrm>
            <a:off x="1898690" y="1816603"/>
            <a:ext cx="748800" cy="735593"/>
          </a:xfrm>
          <a:prstGeom prst="rect">
            <a:avLst/>
          </a:prstGeom>
        </p:spPr>
      </p:pic>
      <p:pic>
        <p:nvPicPr>
          <p:cNvPr id="20" name="Image 19">
            <a:extLst>
              <a:ext uri="{FF2B5EF4-FFF2-40B4-BE49-F238E27FC236}">
                <a16:creationId xmlns:a16="http://schemas.microsoft.com/office/drawing/2014/main" id="{31D93E90-7EBD-9448-8A8F-D0BA593DEE40}"/>
              </a:ext>
            </a:extLst>
          </p:cNvPr>
          <p:cNvPicPr>
            <a:picLocks noChangeAspect="1"/>
          </p:cNvPicPr>
          <p:nvPr userDrawn="1"/>
        </p:nvPicPr>
        <p:blipFill>
          <a:blip r:embed="rId4"/>
          <a:stretch>
            <a:fillRect/>
          </a:stretch>
        </p:blipFill>
        <p:spPr>
          <a:xfrm>
            <a:off x="5721600" y="1807651"/>
            <a:ext cx="748800" cy="743517"/>
          </a:xfrm>
          <a:prstGeom prst="rect">
            <a:avLst/>
          </a:prstGeom>
        </p:spPr>
      </p:pic>
      <p:pic>
        <p:nvPicPr>
          <p:cNvPr id="21" name="Image 20">
            <a:extLst>
              <a:ext uri="{FF2B5EF4-FFF2-40B4-BE49-F238E27FC236}">
                <a16:creationId xmlns:a16="http://schemas.microsoft.com/office/drawing/2014/main" id="{413CF1F0-113D-3F47-AF6E-887D633C6037}"/>
              </a:ext>
            </a:extLst>
          </p:cNvPr>
          <p:cNvPicPr>
            <a:picLocks noChangeAspect="1"/>
          </p:cNvPicPr>
          <p:nvPr userDrawn="1"/>
        </p:nvPicPr>
        <p:blipFill>
          <a:blip r:embed="rId5"/>
          <a:stretch>
            <a:fillRect/>
          </a:stretch>
        </p:blipFill>
        <p:spPr>
          <a:xfrm>
            <a:off x="9544510" y="1816603"/>
            <a:ext cx="748800" cy="759516"/>
          </a:xfrm>
          <a:prstGeom prst="rect">
            <a:avLst/>
          </a:prstGeom>
        </p:spPr>
      </p:pic>
      <p:pic>
        <p:nvPicPr>
          <p:cNvPr id="22" name="Image 21">
            <a:extLst>
              <a:ext uri="{FF2B5EF4-FFF2-40B4-BE49-F238E27FC236}">
                <a16:creationId xmlns:a16="http://schemas.microsoft.com/office/drawing/2014/main" id="{7A2AC7F9-B276-BB41-8606-87B583A4EFD2}"/>
              </a:ext>
            </a:extLst>
          </p:cNvPr>
          <p:cNvPicPr>
            <a:picLocks noChangeAspect="1"/>
          </p:cNvPicPr>
          <p:nvPr userDrawn="1"/>
        </p:nvPicPr>
        <p:blipFill>
          <a:blip r:embed="rId6"/>
          <a:stretch>
            <a:fillRect/>
          </a:stretch>
        </p:blipFill>
        <p:spPr>
          <a:xfrm>
            <a:off x="1898690" y="4131786"/>
            <a:ext cx="748800" cy="703898"/>
          </a:xfrm>
          <a:prstGeom prst="rect">
            <a:avLst/>
          </a:prstGeom>
        </p:spPr>
      </p:pic>
      <p:pic>
        <p:nvPicPr>
          <p:cNvPr id="23" name="Image 22">
            <a:extLst>
              <a:ext uri="{FF2B5EF4-FFF2-40B4-BE49-F238E27FC236}">
                <a16:creationId xmlns:a16="http://schemas.microsoft.com/office/drawing/2014/main" id="{B5A3C517-C475-174E-8F5B-0B4270B10743}"/>
              </a:ext>
            </a:extLst>
          </p:cNvPr>
          <p:cNvPicPr>
            <a:picLocks noChangeAspect="1"/>
          </p:cNvPicPr>
          <p:nvPr userDrawn="1"/>
        </p:nvPicPr>
        <p:blipFill>
          <a:blip r:embed="rId7"/>
          <a:stretch>
            <a:fillRect/>
          </a:stretch>
        </p:blipFill>
        <p:spPr>
          <a:xfrm>
            <a:off x="9610958" y="4109335"/>
            <a:ext cx="693333" cy="748800"/>
          </a:xfrm>
          <a:prstGeom prst="rect">
            <a:avLst/>
          </a:prstGeom>
        </p:spPr>
      </p:pic>
      <p:pic>
        <p:nvPicPr>
          <p:cNvPr id="24" name="Image 23">
            <a:extLst>
              <a:ext uri="{FF2B5EF4-FFF2-40B4-BE49-F238E27FC236}">
                <a16:creationId xmlns:a16="http://schemas.microsoft.com/office/drawing/2014/main" id="{1EF7F0EB-B144-C64C-AF5D-BEB40A515107}"/>
              </a:ext>
            </a:extLst>
          </p:cNvPr>
          <p:cNvPicPr>
            <a:picLocks noChangeAspect="1"/>
          </p:cNvPicPr>
          <p:nvPr userDrawn="1"/>
        </p:nvPicPr>
        <p:blipFill>
          <a:blip r:embed="rId8"/>
          <a:stretch>
            <a:fillRect/>
          </a:stretch>
        </p:blipFill>
        <p:spPr>
          <a:xfrm>
            <a:off x="5766501" y="4092300"/>
            <a:ext cx="658997" cy="748800"/>
          </a:xfrm>
          <a:prstGeom prst="rect">
            <a:avLst/>
          </a:prstGeom>
        </p:spPr>
      </p:pic>
      <p:pic>
        <p:nvPicPr>
          <p:cNvPr id="25" name="Image 24">
            <a:extLst>
              <a:ext uri="{FF2B5EF4-FFF2-40B4-BE49-F238E27FC236}">
                <a16:creationId xmlns:a16="http://schemas.microsoft.com/office/drawing/2014/main" id="{7B939177-6C38-A948-86AE-5D8487A60C1D}"/>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6" name="Image 25">
            <a:extLst>
              <a:ext uri="{FF2B5EF4-FFF2-40B4-BE49-F238E27FC236}">
                <a16:creationId xmlns:a16="http://schemas.microsoft.com/office/drawing/2014/main" id="{8D6209AF-B6BF-684C-B5FA-F6D377E90F0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8" name="Espace réservé du numéro de diapositive 5">
            <a:extLst>
              <a:ext uri="{FF2B5EF4-FFF2-40B4-BE49-F238E27FC236}">
                <a16:creationId xmlns:a16="http://schemas.microsoft.com/office/drawing/2014/main" id="{15C95825-3367-B640-A5EB-7B2B13EB0F5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801127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ctivité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59678E4-4F73-F54A-B8A1-8CAA956F4787}"/>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4" name="ZoneTexte 3">
            <a:extLst>
              <a:ext uri="{FF2B5EF4-FFF2-40B4-BE49-F238E27FC236}">
                <a16:creationId xmlns:a16="http://schemas.microsoft.com/office/drawing/2014/main" id="{B54403FE-3E9C-434C-B61B-9BC930A4A283}"/>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NOS 5 ACTIVITÉS CLÉS</a:t>
            </a:r>
          </a:p>
        </p:txBody>
      </p:sp>
      <p:sp>
        <p:nvSpPr>
          <p:cNvPr id="5" name="ZoneTexte 4">
            <a:extLst>
              <a:ext uri="{FF2B5EF4-FFF2-40B4-BE49-F238E27FC236}">
                <a16:creationId xmlns:a16="http://schemas.microsoft.com/office/drawing/2014/main" id="{F7B241C4-5BF7-C04B-9572-250F072E44A2}"/>
              </a:ext>
            </a:extLst>
          </p:cNvPr>
          <p:cNvSpPr txBox="1"/>
          <p:nvPr userDrawn="1"/>
        </p:nvSpPr>
        <p:spPr>
          <a:xfrm>
            <a:off x="367194" y="651448"/>
            <a:ext cx="4000978" cy="307777"/>
          </a:xfrm>
          <a:prstGeom prst="rect">
            <a:avLst/>
          </a:prstGeom>
          <a:noFill/>
        </p:spPr>
        <p:txBody>
          <a:bodyPr wrap="square" rtlCol="0">
            <a:spAutoFit/>
          </a:bodyPr>
          <a:lstStyle/>
          <a:p>
            <a:r>
              <a:rPr lang="fr-FR" sz="1400">
                <a:solidFill>
                  <a:srgbClr val="272851"/>
                </a:solidFill>
              </a:rPr>
              <a:t>Pour répondre à chacun de vos besoins spécifiques</a:t>
            </a:r>
          </a:p>
        </p:txBody>
      </p:sp>
      <p:sp>
        <p:nvSpPr>
          <p:cNvPr id="6" name="ZoneTexte 5">
            <a:extLst>
              <a:ext uri="{FF2B5EF4-FFF2-40B4-BE49-F238E27FC236}">
                <a16:creationId xmlns:a16="http://schemas.microsoft.com/office/drawing/2014/main" id="{17177385-2759-8443-83C4-F4567E0E4F80}"/>
              </a:ext>
            </a:extLst>
          </p:cNvPr>
          <p:cNvSpPr txBox="1"/>
          <p:nvPr userDrawn="1"/>
        </p:nvSpPr>
        <p:spPr>
          <a:xfrm>
            <a:off x="6096000" y="818152"/>
            <a:ext cx="5400000" cy="907941"/>
          </a:xfrm>
          <a:prstGeom prst="rect">
            <a:avLst/>
          </a:prstGeom>
          <a:noFill/>
        </p:spPr>
        <p:txBody>
          <a:bodyPr wrap="square" rtlCol="0">
            <a:spAutoFit/>
          </a:bodyPr>
          <a:lstStyle/>
          <a:p>
            <a:r>
              <a:rPr lang="fr-FR" sz="1400" b="1">
                <a:solidFill>
                  <a:srgbClr val="272851"/>
                </a:solidFill>
              </a:rPr>
              <a:t>GESTION PROSPECTIVE DES EMPLOIS ET DES COMPÉTENCES</a:t>
            </a:r>
          </a:p>
          <a:p>
            <a:r>
              <a:rPr lang="fr-FR" sz="1300">
                <a:solidFill>
                  <a:srgbClr val="272851"/>
                </a:solidFill>
              </a:rPr>
              <a:t>Réalisation d’études, de diagnostics et d’accompagnements à la gestion des compétences, conception de dispositifs et élaboration de référentiels et de cartographies métiers. </a:t>
            </a:r>
          </a:p>
        </p:txBody>
      </p:sp>
      <p:sp>
        <p:nvSpPr>
          <p:cNvPr id="7" name="ZoneTexte 6">
            <a:extLst>
              <a:ext uri="{FF2B5EF4-FFF2-40B4-BE49-F238E27FC236}">
                <a16:creationId xmlns:a16="http://schemas.microsoft.com/office/drawing/2014/main" id="{65296CEB-F8E7-6E49-BC7A-D54307834EEA}"/>
              </a:ext>
            </a:extLst>
          </p:cNvPr>
          <p:cNvSpPr txBox="1"/>
          <p:nvPr userDrawn="1"/>
        </p:nvSpPr>
        <p:spPr>
          <a:xfrm>
            <a:off x="6096000" y="3005429"/>
            <a:ext cx="5400000" cy="1107996"/>
          </a:xfrm>
          <a:prstGeom prst="rect">
            <a:avLst/>
          </a:prstGeom>
          <a:noFill/>
        </p:spPr>
        <p:txBody>
          <a:bodyPr wrap="square" rtlCol="0">
            <a:spAutoFit/>
          </a:bodyPr>
          <a:lstStyle/>
          <a:p>
            <a:r>
              <a:rPr lang="fr-FR" sz="1400" b="1">
                <a:solidFill>
                  <a:srgbClr val="272851"/>
                </a:solidFill>
              </a:rPr>
              <a:t>INGÉNIÉRIE DE FORMATION</a:t>
            </a:r>
          </a:p>
          <a:p>
            <a:r>
              <a:rPr lang="fr-FR" sz="1300">
                <a:solidFill>
                  <a:srgbClr val="272851"/>
                </a:solidFill>
              </a:rPr>
              <a:t>Élaboration de cahiers des charges, sélection d’organismes de formation, accompagnement à l’élaboration de référentiel formation, ingénierie de certification, formation de formateurs, création de modules de formation et plateformes LMS.</a:t>
            </a:r>
          </a:p>
        </p:txBody>
      </p:sp>
      <p:sp>
        <p:nvSpPr>
          <p:cNvPr id="8" name="ZoneTexte 7">
            <a:extLst>
              <a:ext uri="{FF2B5EF4-FFF2-40B4-BE49-F238E27FC236}">
                <a16:creationId xmlns:a16="http://schemas.microsoft.com/office/drawing/2014/main" id="{6DFDA6B9-3811-4D40-9F62-03C4B8AFE602}"/>
              </a:ext>
            </a:extLst>
          </p:cNvPr>
          <p:cNvSpPr txBox="1"/>
          <p:nvPr userDrawn="1"/>
        </p:nvSpPr>
        <p:spPr>
          <a:xfrm>
            <a:off x="6096000" y="1912579"/>
            <a:ext cx="5400000" cy="907941"/>
          </a:xfrm>
          <a:prstGeom prst="rect">
            <a:avLst/>
          </a:prstGeom>
          <a:noFill/>
        </p:spPr>
        <p:txBody>
          <a:bodyPr wrap="square" rtlCol="0">
            <a:spAutoFit/>
          </a:bodyPr>
          <a:lstStyle/>
          <a:p>
            <a:r>
              <a:rPr lang="fr-FR" sz="1400" b="1">
                <a:solidFill>
                  <a:srgbClr val="272851"/>
                </a:solidFill>
              </a:rPr>
              <a:t>CERTIFICATION PROFESSIONNELLE</a:t>
            </a:r>
          </a:p>
          <a:p>
            <a:r>
              <a:rPr lang="fr-FR" sz="1300">
                <a:solidFill>
                  <a:srgbClr val="272851"/>
                </a:solidFill>
              </a:rPr>
              <a:t>Réalisation d’études d’opportunité, création et rénovation de CQP, TFP et certification au Répertoire Spécifique, élaboration de dispositifs de mise en œuvre (sélection d’organisme de formation, organisation des jurys…).</a:t>
            </a:r>
          </a:p>
        </p:txBody>
      </p:sp>
      <p:sp>
        <p:nvSpPr>
          <p:cNvPr id="9" name="ZoneTexte 8">
            <a:extLst>
              <a:ext uri="{FF2B5EF4-FFF2-40B4-BE49-F238E27FC236}">
                <a16:creationId xmlns:a16="http://schemas.microsoft.com/office/drawing/2014/main" id="{D16F929D-A9F0-CF4A-B2D8-ED0B64394134}"/>
              </a:ext>
            </a:extLst>
          </p:cNvPr>
          <p:cNvSpPr txBox="1"/>
          <p:nvPr userDrawn="1"/>
        </p:nvSpPr>
        <p:spPr>
          <a:xfrm>
            <a:off x="6096000" y="5254559"/>
            <a:ext cx="5400000" cy="907941"/>
          </a:xfrm>
          <a:prstGeom prst="rect">
            <a:avLst/>
          </a:prstGeom>
          <a:noFill/>
        </p:spPr>
        <p:txBody>
          <a:bodyPr wrap="square" rtlCol="0">
            <a:spAutoFit/>
          </a:bodyPr>
          <a:lstStyle/>
          <a:p>
            <a:r>
              <a:rPr lang="fr-FR" sz="1400" b="1">
                <a:solidFill>
                  <a:srgbClr val="272851"/>
                </a:solidFill>
              </a:rPr>
              <a:t>DIGITAL RH</a:t>
            </a:r>
          </a:p>
          <a:p>
            <a:r>
              <a:rPr lang="fr-FR" sz="1300">
                <a:solidFill>
                  <a:srgbClr val="272851"/>
                </a:solidFill>
              </a:rPr>
              <a:t>Accompagnement à la résolution des nouveaux enjeux induits par le digital : développement et amélioration des pratiques de recrutement, de formation, d’administration et de GPEC, développement de plateformes.</a:t>
            </a:r>
          </a:p>
        </p:txBody>
      </p:sp>
      <p:sp>
        <p:nvSpPr>
          <p:cNvPr id="10" name="ZoneTexte 9">
            <a:extLst>
              <a:ext uri="{FF2B5EF4-FFF2-40B4-BE49-F238E27FC236}">
                <a16:creationId xmlns:a16="http://schemas.microsoft.com/office/drawing/2014/main" id="{F7208186-A88D-9045-B0CC-91C10B7C9142}"/>
              </a:ext>
            </a:extLst>
          </p:cNvPr>
          <p:cNvSpPr txBox="1"/>
          <p:nvPr userDrawn="1"/>
        </p:nvSpPr>
        <p:spPr>
          <a:xfrm>
            <a:off x="6096000" y="4345513"/>
            <a:ext cx="5400000" cy="707886"/>
          </a:xfrm>
          <a:prstGeom prst="rect">
            <a:avLst/>
          </a:prstGeom>
          <a:noFill/>
        </p:spPr>
        <p:txBody>
          <a:bodyPr wrap="square" rtlCol="0">
            <a:spAutoFit/>
          </a:bodyPr>
          <a:lstStyle/>
          <a:p>
            <a:r>
              <a:rPr lang="fr-FR" sz="1400" b="1">
                <a:solidFill>
                  <a:srgbClr val="272851"/>
                </a:solidFill>
              </a:rPr>
              <a:t>ACCOMPAGNEMENT DES CHANGEMENTS</a:t>
            </a:r>
          </a:p>
          <a:p>
            <a:r>
              <a:rPr lang="fr-FR" sz="1300">
                <a:solidFill>
                  <a:srgbClr val="272851"/>
                </a:solidFill>
              </a:rPr>
              <a:t>Accompagnement des organisations face aux changements auxquels elles sont confrontées, quel que soit leur secteur d’activité.</a:t>
            </a:r>
          </a:p>
        </p:txBody>
      </p:sp>
      <p:pic>
        <p:nvPicPr>
          <p:cNvPr id="14" name="Image 13">
            <a:extLst>
              <a:ext uri="{FF2B5EF4-FFF2-40B4-BE49-F238E27FC236}">
                <a16:creationId xmlns:a16="http://schemas.microsoft.com/office/drawing/2014/main" id="{33267651-9CE1-0B4D-9162-0CDA0E8B05C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5" name="Image 14">
            <a:extLst>
              <a:ext uri="{FF2B5EF4-FFF2-40B4-BE49-F238E27FC236}">
                <a16:creationId xmlns:a16="http://schemas.microsoft.com/office/drawing/2014/main" id="{6580D294-EF26-E246-AAA6-B3F27D2D6A8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98E2F793-6264-F247-848B-E0A242EAC732}"/>
              </a:ext>
            </a:extLst>
          </p:cNvPr>
          <p:cNvPicPr>
            <a:picLocks noChangeAspect="1"/>
          </p:cNvPicPr>
          <p:nvPr userDrawn="1"/>
        </p:nvPicPr>
        <p:blipFill>
          <a:blip r:embed="rId3"/>
          <a:stretch>
            <a:fillRect/>
          </a:stretch>
        </p:blipFill>
        <p:spPr>
          <a:xfrm>
            <a:off x="571309" y="1927254"/>
            <a:ext cx="4702348" cy="4014099"/>
          </a:xfrm>
          <a:prstGeom prst="rect">
            <a:avLst/>
          </a:prstGeom>
        </p:spPr>
      </p:pic>
      <p:sp>
        <p:nvSpPr>
          <p:cNvPr id="18" name="Espace réservé du numéro de diapositive 5">
            <a:extLst>
              <a:ext uri="{FF2B5EF4-FFF2-40B4-BE49-F238E27FC236}">
                <a16:creationId xmlns:a16="http://schemas.microsoft.com/office/drawing/2014/main" id="{474858C4-FA9A-9B49-8491-C0864DBA0D21}"/>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135792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aleurs">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DD7D76-6C1F-9948-AFE0-3C3F468B403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6" name="ZoneTexte 5">
            <a:extLst>
              <a:ext uri="{FF2B5EF4-FFF2-40B4-BE49-F238E27FC236}">
                <a16:creationId xmlns:a16="http://schemas.microsoft.com/office/drawing/2014/main" id="{B2735D1F-B669-F445-B1B8-CF9EDFDED46B}"/>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NOS VALEURS</a:t>
            </a:r>
          </a:p>
        </p:txBody>
      </p:sp>
      <p:sp>
        <p:nvSpPr>
          <p:cNvPr id="7" name="ZoneTexte 6">
            <a:extLst>
              <a:ext uri="{FF2B5EF4-FFF2-40B4-BE49-F238E27FC236}">
                <a16:creationId xmlns:a16="http://schemas.microsoft.com/office/drawing/2014/main" id="{D25F4E7E-6584-C14F-AF4D-1A1B941EF11B}"/>
              </a:ext>
            </a:extLst>
          </p:cNvPr>
          <p:cNvSpPr txBox="1"/>
          <p:nvPr userDrawn="1"/>
        </p:nvSpPr>
        <p:spPr>
          <a:xfrm>
            <a:off x="367193" y="651448"/>
            <a:ext cx="7879339" cy="307777"/>
          </a:xfrm>
          <a:prstGeom prst="rect">
            <a:avLst/>
          </a:prstGeom>
          <a:noFill/>
        </p:spPr>
        <p:txBody>
          <a:bodyPr wrap="square" rtlCol="0">
            <a:spAutoFit/>
          </a:bodyPr>
          <a:lstStyle/>
          <a:p>
            <a:r>
              <a:rPr lang="fr-FR" sz="1400">
                <a:solidFill>
                  <a:srgbClr val="272851"/>
                </a:solidFill>
              </a:rPr>
              <a:t>L’essence de notre approche méthodologique et de nos collaborations</a:t>
            </a:r>
          </a:p>
        </p:txBody>
      </p:sp>
      <p:sp>
        <p:nvSpPr>
          <p:cNvPr id="9" name="ZoneTexte 8">
            <a:extLst>
              <a:ext uri="{FF2B5EF4-FFF2-40B4-BE49-F238E27FC236}">
                <a16:creationId xmlns:a16="http://schemas.microsoft.com/office/drawing/2014/main" id="{9C89625C-73EE-974B-AEC4-EC59535E6FBD}"/>
              </a:ext>
            </a:extLst>
          </p:cNvPr>
          <p:cNvSpPr txBox="1"/>
          <p:nvPr userDrawn="1"/>
        </p:nvSpPr>
        <p:spPr>
          <a:xfrm>
            <a:off x="984040" y="3081923"/>
            <a:ext cx="2578100" cy="338554"/>
          </a:xfrm>
          <a:prstGeom prst="rect">
            <a:avLst/>
          </a:prstGeom>
          <a:noFill/>
        </p:spPr>
        <p:txBody>
          <a:bodyPr wrap="square" rtlCol="0">
            <a:spAutoFit/>
          </a:bodyPr>
          <a:lstStyle/>
          <a:p>
            <a:pPr algn="ctr"/>
            <a:r>
              <a:rPr lang="fr-FR" sz="1600" b="1">
                <a:solidFill>
                  <a:srgbClr val="272851"/>
                </a:solidFill>
              </a:rPr>
              <a:t>DONNER DU SENS</a:t>
            </a:r>
          </a:p>
        </p:txBody>
      </p:sp>
      <p:sp>
        <p:nvSpPr>
          <p:cNvPr id="10" name="ZoneTexte 9">
            <a:extLst>
              <a:ext uri="{FF2B5EF4-FFF2-40B4-BE49-F238E27FC236}">
                <a16:creationId xmlns:a16="http://schemas.microsoft.com/office/drawing/2014/main" id="{E028CF26-1A33-8D45-9988-F32B191B420C}"/>
              </a:ext>
            </a:extLst>
          </p:cNvPr>
          <p:cNvSpPr txBox="1"/>
          <p:nvPr userDrawn="1"/>
        </p:nvSpPr>
        <p:spPr>
          <a:xfrm>
            <a:off x="984040" y="3448787"/>
            <a:ext cx="2578100" cy="1938992"/>
          </a:xfrm>
          <a:prstGeom prst="rect">
            <a:avLst/>
          </a:prstGeom>
          <a:noFill/>
        </p:spPr>
        <p:txBody>
          <a:bodyPr wrap="square" rtlCol="0">
            <a:spAutoFit/>
          </a:bodyPr>
          <a:lstStyle/>
          <a:p>
            <a:pPr algn="just"/>
            <a:r>
              <a:rPr lang="fr-FR" sz="1200">
                <a:solidFill>
                  <a:srgbClr val="272851"/>
                </a:solidFill>
              </a:rPr>
              <a:t>Parce que le sens de l’action est fondamental, les acteurs doivent connaître clairement le sens qu’ils donnent à leur projet afin de pouvoir développer l’intérêt, favoriser l’implication et apporter la richesse nécessaire à l’atteinte des objectifs. Nous cherchons donc en permanence à rappeler aux acteurs la raison de leur action et la finalité du projet.</a:t>
            </a:r>
          </a:p>
        </p:txBody>
      </p:sp>
      <p:sp>
        <p:nvSpPr>
          <p:cNvPr id="11" name="ZoneTexte 10">
            <a:extLst>
              <a:ext uri="{FF2B5EF4-FFF2-40B4-BE49-F238E27FC236}">
                <a16:creationId xmlns:a16="http://schemas.microsoft.com/office/drawing/2014/main" id="{59FF2241-F14A-CB49-9FF1-AD443A4919A5}"/>
              </a:ext>
            </a:extLst>
          </p:cNvPr>
          <p:cNvSpPr txBox="1"/>
          <p:nvPr userDrawn="1"/>
        </p:nvSpPr>
        <p:spPr>
          <a:xfrm>
            <a:off x="4806950" y="3081923"/>
            <a:ext cx="2578100" cy="338554"/>
          </a:xfrm>
          <a:prstGeom prst="rect">
            <a:avLst/>
          </a:prstGeom>
          <a:noFill/>
        </p:spPr>
        <p:txBody>
          <a:bodyPr wrap="square" rtlCol="0">
            <a:spAutoFit/>
          </a:bodyPr>
          <a:lstStyle/>
          <a:p>
            <a:pPr algn="ctr"/>
            <a:r>
              <a:rPr lang="fr-FR" sz="1600" b="1">
                <a:solidFill>
                  <a:srgbClr val="272851"/>
                </a:solidFill>
              </a:rPr>
              <a:t>CO-CONSTUIRE</a:t>
            </a:r>
          </a:p>
        </p:txBody>
      </p:sp>
      <p:sp>
        <p:nvSpPr>
          <p:cNvPr id="12" name="ZoneTexte 11">
            <a:extLst>
              <a:ext uri="{FF2B5EF4-FFF2-40B4-BE49-F238E27FC236}">
                <a16:creationId xmlns:a16="http://schemas.microsoft.com/office/drawing/2014/main" id="{8AA5DA49-995D-624E-8FCA-2644A6555E08}"/>
              </a:ext>
            </a:extLst>
          </p:cNvPr>
          <p:cNvSpPr txBox="1"/>
          <p:nvPr userDrawn="1"/>
        </p:nvSpPr>
        <p:spPr>
          <a:xfrm>
            <a:off x="8629860" y="3081923"/>
            <a:ext cx="2578100" cy="338554"/>
          </a:xfrm>
          <a:prstGeom prst="rect">
            <a:avLst/>
          </a:prstGeom>
          <a:noFill/>
        </p:spPr>
        <p:txBody>
          <a:bodyPr wrap="square" rtlCol="0">
            <a:spAutoFit/>
          </a:bodyPr>
          <a:lstStyle/>
          <a:p>
            <a:pPr algn="ctr"/>
            <a:r>
              <a:rPr lang="fr-FR" sz="1600" b="1">
                <a:solidFill>
                  <a:srgbClr val="272851"/>
                </a:solidFill>
              </a:rPr>
              <a:t>PÉRENNISER</a:t>
            </a:r>
          </a:p>
        </p:txBody>
      </p:sp>
      <p:sp>
        <p:nvSpPr>
          <p:cNvPr id="13" name="ZoneTexte 12">
            <a:extLst>
              <a:ext uri="{FF2B5EF4-FFF2-40B4-BE49-F238E27FC236}">
                <a16:creationId xmlns:a16="http://schemas.microsoft.com/office/drawing/2014/main" id="{7BCDC432-8C62-8F40-9FE5-149E16E981FA}"/>
              </a:ext>
            </a:extLst>
          </p:cNvPr>
          <p:cNvSpPr txBox="1"/>
          <p:nvPr userDrawn="1"/>
        </p:nvSpPr>
        <p:spPr>
          <a:xfrm>
            <a:off x="4806950" y="3445877"/>
            <a:ext cx="2578100" cy="2862322"/>
          </a:xfrm>
          <a:prstGeom prst="rect">
            <a:avLst/>
          </a:prstGeom>
          <a:noFill/>
        </p:spPr>
        <p:txBody>
          <a:bodyPr wrap="square" rtlCol="0">
            <a:spAutoFit/>
          </a:bodyPr>
          <a:lstStyle/>
          <a:p>
            <a:pPr algn="just"/>
            <a:r>
              <a:rPr lang="fr-FR" sz="1200">
                <a:solidFill>
                  <a:srgbClr val="272851"/>
                </a:solidFill>
              </a:rPr>
              <a:t>Les objectifs sont atteints plus facilement lorsque les différents acteurs d’un projet se l’approprient. Ils apportent leur vision, leurs contraintes, leurs idées et </a:t>
            </a:r>
            <a:r>
              <a:rPr lang="fr-FR" sz="1200" err="1">
                <a:solidFill>
                  <a:srgbClr val="272851"/>
                </a:solidFill>
              </a:rPr>
              <a:t>co</a:t>
            </a:r>
            <a:r>
              <a:rPr lang="fr-FR" sz="1200">
                <a:solidFill>
                  <a:srgbClr val="272851"/>
                </a:solidFill>
              </a:rPr>
              <a:t>-construisent les outils qu’ils utiliseront et animeront demain. Notre vision du consultant n’est pas celle d’un expert-technicien qui produit des livrables seul, en cabinet. Notre approche est basée sur l’échange et le partage. C’est pourquoi notre méthodologie fait souvent appel à des entretiens, des groupes de travail, qui permettent l’appropriation des livrables par tous.</a:t>
            </a:r>
          </a:p>
        </p:txBody>
      </p:sp>
      <p:sp>
        <p:nvSpPr>
          <p:cNvPr id="14" name="ZoneTexte 13">
            <a:extLst>
              <a:ext uri="{FF2B5EF4-FFF2-40B4-BE49-F238E27FC236}">
                <a16:creationId xmlns:a16="http://schemas.microsoft.com/office/drawing/2014/main" id="{08948E71-A1D5-1D4A-ABF7-97CB4A4159E5}"/>
              </a:ext>
            </a:extLst>
          </p:cNvPr>
          <p:cNvSpPr txBox="1"/>
          <p:nvPr userDrawn="1"/>
        </p:nvSpPr>
        <p:spPr>
          <a:xfrm>
            <a:off x="8629860" y="3445877"/>
            <a:ext cx="2578100" cy="2308324"/>
          </a:xfrm>
          <a:prstGeom prst="rect">
            <a:avLst/>
          </a:prstGeom>
          <a:noFill/>
        </p:spPr>
        <p:txBody>
          <a:bodyPr wrap="square" rtlCol="0">
            <a:spAutoFit/>
          </a:bodyPr>
          <a:lstStyle/>
          <a:p>
            <a:pPr algn="just"/>
            <a:r>
              <a:rPr lang="fr-FR" sz="1200">
                <a:solidFill>
                  <a:srgbClr val="272851"/>
                </a:solidFill>
              </a:rPr>
              <a:t>Parce qu’une bonne intervention permet aux acteurs d’autonomiser leur démarche et d’assurer leur pérennité, notre rôle doit toujours être de donner les outils et les méthodes pour agir par soi-même et être en mesure de faire agir les autres. </a:t>
            </a:r>
          </a:p>
          <a:p>
            <a:pPr algn="just"/>
            <a:r>
              <a:rPr lang="fr-FR" sz="1200">
                <a:solidFill>
                  <a:srgbClr val="272851"/>
                </a:solidFill>
              </a:rPr>
              <a:t>Nous souhaitons que les acteurs s’emparent des outils et de la démarche pour fonctionner, sans avoir besoin des consultants à court et moyen terme.</a:t>
            </a:r>
          </a:p>
        </p:txBody>
      </p:sp>
      <p:pic>
        <p:nvPicPr>
          <p:cNvPr id="17" name="Image 16">
            <a:extLst>
              <a:ext uri="{FF2B5EF4-FFF2-40B4-BE49-F238E27FC236}">
                <a16:creationId xmlns:a16="http://schemas.microsoft.com/office/drawing/2014/main" id="{B40CCF04-3870-CE4C-99AD-2B0EE216FCED}"/>
              </a:ext>
            </a:extLst>
          </p:cNvPr>
          <p:cNvPicPr>
            <a:picLocks noChangeAspect="1"/>
          </p:cNvPicPr>
          <p:nvPr userDrawn="1"/>
        </p:nvPicPr>
        <p:blipFill>
          <a:blip r:embed="rId3"/>
          <a:stretch>
            <a:fillRect/>
          </a:stretch>
        </p:blipFill>
        <p:spPr>
          <a:xfrm>
            <a:off x="1932546" y="1879092"/>
            <a:ext cx="716203" cy="659361"/>
          </a:xfrm>
          <a:prstGeom prst="rect">
            <a:avLst/>
          </a:prstGeom>
        </p:spPr>
      </p:pic>
      <p:pic>
        <p:nvPicPr>
          <p:cNvPr id="18" name="Image 17">
            <a:extLst>
              <a:ext uri="{FF2B5EF4-FFF2-40B4-BE49-F238E27FC236}">
                <a16:creationId xmlns:a16="http://schemas.microsoft.com/office/drawing/2014/main" id="{69E4E388-AF33-C14C-A32A-0E1F5A4B08E9}"/>
              </a:ext>
            </a:extLst>
          </p:cNvPr>
          <p:cNvPicPr>
            <a:picLocks noChangeAspect="1"/>
          </p:cNvPicPr>
          <p:nvPr userDrawn="1"/>
        </p:nvPicPr>
        <p:blipFill>
          <a:blip r:embed="rId4"/>
          <a:stretch>
            <a:fillRect/>
          </a:stretch>
        </p:blipFill>
        <p:spPr>
          <a:xfrm>
            <a:off x="5720731" y="1859913"/>
            <a:ext cx="750538" cy="746567"/>
          </a:xfrm>
          <a:prstGeom prst="rect">
            <a:avLst/>
          </a:prstGeom>
        </p:spPr>
      </p:pic>
      <p:pic>
        <p:nvPicPr>
          <p:cNvPr id="19" name="Image 18">
            <a:extLst>
              <a:ext uri="{FF2B5EF4-FFF2-40B4-BE49-F238E27FC236}">
                <a16:creationId xmlns:a16="http://schemas.microsoft.com/office/drawing/2014/main" id="{C0B84BE4-2456-2248-806C-5A22C52F67FE}"/>
              </a:ext>
            </a:extLst>
          </p:cNvPr>
          <p:cNvPicPr>
            <a:picLocks noChangeAspect="1"/>
          </p:cNvPicPr>
          <p:nvPr userDrawn="1"/>
        </p:nvPicPr>
        <p:blipFill>
          <a:blip r:embed="rId5"/>
          <a:stretch>
            <a:fillRect/>
          </a:stretch>
        </p:blipFill>
        <p:spPr>
          <a:xfrm>
            <a:off x="9543641" y="1855942"/>
            <a:ext cx="750538" cy="750538"/>
          </a:xfrm>
          <a:prstGeom prst="rect">
            <a:avLst/>
          </a:prstGeom>
        </p:spPr>
      </p:pic>
      <p:pic>
        <p:nvPicPr>
          <p:cNvPr id="20" name="Image 19">
            <a:extLst>
              <a:ext uri="{FF2B5EF4-FFF2-40B4-BE49-F238E27FC236}">
                <a16:creationId xmlns:a16="http://schemas.microsoft.com/office/drawing/2014/main" id="{900F2D36-5355-7A4F-AAD7-515CBABAF0A8}"/>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1" name="Image 20">
            <a:extLst>
              <a:ext uri="{FF2B5EF4-FFF2-40B4-BE49-F238E27FC236}">
                <a16:creationId xmlns:a16="http://schemas.microsoft.com/office/drawing/2014/main" id="{41C867D4-A841-7B43-A2BA-B3EFF8D82BD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Espace réservé du numéro de diapositive 5">
            <a:extLst>
              <a:ext uri="{FF2B5EF4-FFF2-40B4-BE49-F238E27FC236}">
                <a16:creationId xmlns:a16="http://schemas.microsoft.com/office/drawing/2014/main" id="{1D3A8546-4692-CC47-802E-27C495C2EFC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7678766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éférence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3D392EF-900C-AF4D-AF18-39A114155C5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4" name="Image 3">
            <a:extLst>
              <a:ext uri="{FF2B5EF4-FFF2-40B4-BE49-F238E27FC236}">
                <a16:creationId xmlns:a16="http://schemas.microsoft.com/office/drawing/2014/main" id="{BC2A3583-CAB6-DB4F-8169-A6CA2BE73545}"/>
              </a:ext>
            </a:extLst>
          </p:cNvPr>
          <p:cNvPicPr>
            <a:picLocks noChangeAspect="1"/>
          </p:cNvPicPr>
          <p:nvPr userDrawn="1"/>
        </p:nvPicPr>
        <p:blipFill>
          <a:blip r:embed="rId3"/>
          <a:stretch>
            <a:fillRect/>
          </a:stretch>
        </p:blipFill>
        <p:spPr>
          <a:xfrm>
            <a:off x="388087" y="254688"/>
            <a:ext cx="5341099" cy="585449"/>
          </a:xfrm>
          <a:prstGeom prst="rect">
            <a:avLst/>
          </a:prstGeom>
        </p:spPr>
      </p:pic>
      <p:pic>
        <p:nvPicPr>
          <p:cNvPr id="7" name="Graphique 6">
            <a:extLst>
              <a:ext uri="{FF2B5EF4-FFF2-40B4-BE49-F238E27FC236}">
                <a16:creationId xmlns:a16="http://schemas.microsoft.com/office/drawing/2014/main" id="{76A069E7-0686-4048-B766-7303B87C43A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28741" y="1732603"/>
            <a:ext cx="1002272" cy="323997"/>
          </a:xfrm>
          <a:prstGeom prst="rect">
            <a:avLst/>
          </a:prstGeom>
        </p:spPr>
      </p:pic>
      <p:pic>
        <p:nvPicPr>
          <p:cNvPr id="8" name="Image 7" descr="Une image contenant signe, objet, moniteur, horloge&#10;&#10;Description générée automatiquement">
            <a:extLst>
              <a:ext uri="{FF2B5EF4-FFF2-40B4-BE49-F238E27FC236}">
                <a16:creationId xmlns:a16="http://schemas.microsoft.com/office/drawing/2014/main" id="{1C6238EF-16D0-5F46-A2C1-878C4F5F931C}"/>
              </a:ext>
            </a:extLst>
          </p:cNvPr>
          <p:cNvPicPr>
            <a:picLocks noChangeAspect="1"/>
          </p:cNvPicPr>
          <p:nvPr userDrawn="1"/>
        </p:nvPicPr>
        <p:blipFill>
          <a:blip r:embed="rId6"/>
          <a:stretch>
            <a:fillRect/>
          </a:stretch>
        </p:blipFill>
        <p:spPr>
          <a:xfrm>
            <a:off x="8402190" y="4051738"/>
            <a:ext cx="1002272" cy="326644"/>
          </a:xfrm>
          <a:prstGeom prst="rect">
            <a:avLst/>
          </a:prstGeom>
        </p:spPr>
      </p:pic>
      <p:pic>
        <p:nvPicPr>
          <p:cNvPr id="9" name="Image 8">
            <a:extLst>
              <a:ext uri="{FF2B5EF4-FFF2-40B4-BE49-F238E27FC236}">
                <a16:creationId xmlns:a16="http://schemas.microsoft.com/office/drawing/2014/main" id="{A3AD939D-6F52-3747-8FD3-2B25522EC643}"/>
              </a:ext>
            </a:extLst>
          </p:cNvPr>
          <p:cNvPicPr>
            <a:picLocks noChangeAspect="1"/>
          </p:cNvPicPr>
          <p:nvPr userDrawn="1"/>
        </p:nvPicPr>
        <p:blipFill>
          <a:blip r:embed="rId7"/>
          <a:stretch>
            <a:fillRect/>
          </a:stretch>
        </p:blipFill>
        <p:spPr>
          <a:xfrm>
            <a:off x="6891690" y="3713924"/>
            <a:ext cx="1002272" cy="1002272"/>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B7725C3-CA17-E24C-8177-F74D3D74D909}"/>
              </a:ext>
            </a:extLst>
          </p:cNvPr>
          <p:cNvPicPr>
            <a:picLocks noChangeAspect="1"/>
          </p:cNvPicPr>
          <p:nvPr userDrawn="1"/>
        </p:nvPicPr>
        <p:blipFill>
          <a:blip r:embed="rId8"/>
          <a:stretch>
            <a:fillRect/>
          </a:stretch>
        </p:blipFill>
        <p:spPr>
          <a:xfrm>
            <a:off x="2133494" y="2778156"/>
            <a:ext cx="1043328" cy="673115"/>
          </a:xfrm>
          <a:prstGeom prst="rect">
            <a:avLst/>
          </a:prstGeom>
        </p:spPr>
      </p:pic>
      <p:pic>
        <p:nvPicPr>
          <p:cNvPr id="11" name="Image 10" descr="Une image contenant dessin&#10;&#10;Description générée automatiquement">
            <a:extLst>
              <a:ext uri="{FF2B5EF4-FFF2-40B4-BE49-F238E27FC236}">
                <a16:creationId xmlns:a16="http://schemas.microsoft.com/office/drawing/2014/main" id="{AD56C122-2847-7841-9C77-53D2F9DDE73B}"/>
              </a:ext>
            </a:extLst>
          </p:cNvPr>
          <p:cNvPicPr>
            <a:picLocks noChangeAspect="1"/>
          </p:cNvPicPr>
          <p:nvPr userDrawn="1"/>
        </p:nvPicPr>
        <p:blipFill>
          <a:blip r:embed="rId9"/>
          <a:stretch>
            <a:fillRect/>
          </a:stretch>
        </p:blipFill>
        <p:spPr>
          <a:xfrm>
            <a:off x="9412836" y="1696643"/>
            <a:ext cx="1875392" cy="395916"/>
          </a:xfrm>
          <a:prstGeom prst="rect">
            <a:avLst/>
          </a:prstGeom>
        </p:spPr>
      </p:pic>
      <p:pic>
        <p:nvPicPr>
          <p:cNvPr id="12" name="Image 11">
            <a:extLst>
              <a:ext uri="{FF2B5EF4-FFF2-40B4-BE49-F238E27FC236}">
                <a16:creationId xmlns:a16="http://schemas.microsoft.com/office/drawing/2014/main" id="{C36C9BF5-7BFC-6A42-9091-D31D1E6EA70A}"/>
              </a:ext>
            </a:extLst>
          </p:cNvPr>
          <p:cNvPicPr>
            <a:picLocks noChangeAspect="1"/>
          </p:cNvPicPr>
          <p:nvPr userDrawn="1"/>
        </p:nvPicPr>
        <p:blipFill>
          <a:blip r:embed="rId10"/>
          <a:stretch>
            <a:fillRect/>
          </a:stretch>
        </p:blipFill>
        <p:spPr>
          <a:xfrm>
            <a:off x="6267540" y="5158748"/>
            <a:ext cx="1043328" cy="728078"/>
          </a:xfrm>
          <a:prstGeom prst="rect">
            <a:avLst/>
          </a:prstGeom>
        </p:spPr>
      </p:pic>
      <p:pic>
        <p:nvPicPr>
          <p:cNvPr id="13" name="Image 12">
            <a:extLst>
              <a:ext uri="{FF2B5EF4-FFF2-40B4-BE49-F238E27FC236}">
                <a16:creationId xmlns:a16="http://schemas.microsoft.com/office/drawing/2014/main" id="{B98751EC-9060-734F-ADFD-291ADAA45BED}"/>
              </a:ext>
            </a:extLst>
          </p:cNvPr>
          <p:cNvPicPr>
            <a:picLocks noChangeAspect="1"/>
          </p:cNvPicPr>
          <p:nvPr userDrawn="1"/>
        </p:nvPicPr>
        <p:blipFill>
          <a:blip r:embed="rId11"/>
          <a:stretch>
            <a:fillRect/>
          </a:stretch>
        </p:blipFill>
        <p:spPr>
          <a:xfrm>
            <a:off x="4936068" y="2479967"/>
            <a:ext cx="2266950" cy="1269492"/>
          </a:xfrm>
          <a:prstGeom prst="rect">
            <a:avLst/>
          </a:prstGeom>
        </p:spPr>
      </p:pic>
      <p:pic>
        <p:nvPicPr>
          <p:cNvPr id="14" name="Image 13" descr="Une image contenant signe, texte, arrêt, trafic&#10;&#10;Description générée automatiquement">
            <a:extLst>
              <a:ext uri="{FF2B5EF4-FFF2-40B4-BE49-F238E27FC236}">
                <a16:creationId xmlns:a16="http://schemas.microsoft.com/office/drawing/2014/main" id="{6272871C-E04B-6B44-B503-24C4767E6E0B}"/>
              </a:ext>
            </a:extLst>
          </p:cNvPr>
          <p:cNvPicPr>
            <a:picLocks noChangeAspect="1"/>
          </p:cNvPicPr>
          <p:nvPr userDrawn="1"/>
        </p:nvPicPr>
        <p:blipFill>
          <a:blip r:embed="rId12"/>
          <a:stretch>
            <a:fillRect/>
          </a:stretch>
        </p:blipFill>
        <p:spPr>
          <a:xfrm>
            <a:off x="594903" y="2601293"/>
            <a:ext cx="1049163" cy="1026841"/>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7BD5D4F1-EC03-B943-A8C0-25F671655ED5}"/>
              </a:ext>
            </a:extLst>
          </p:cNvPr>
          <p:cNvPicPr>
            <a:picLocks noChangeAspect="1"/>
          </p:cNvPicPr>
          <p:nvPr userDrawn="1"/>
        </p:nvPicPr>
        <p:blipFill>
          <a:blip r:embed="rId13"/>
          <a:stretch>
            <a:fillRect/>
          </a:stretch>
        </p:blipFill>
        <p:spPr>
          <a:xfrm>
            <a:off x="7692446" y="2752110"/>
            <a:ext cx="1651000" cy="725206"/>
          </a:xfrm>
          <a:prstGeom prst="rect">
            <a:avLst/>
          </a:prstGeom>
        </p:spPr>
      </p:pic>
      <p:pic>
        <p:nvPicPr>
          <p:cNvPr id="16" name="Image 15">
            <a:extLst>
              <a:ext uri="{FF2B5EF4-FFF2-40B4-BE49-F238E27FC236}">
                <a16:creationId xmlns:a16="http://schemas.microsoft.com/office/drawing/2014/main" id="{CBC8F114-CF13-A748-AD97-9A1FD2D254D9}"/>
              </a:ext>
            </a:extLst>
          </p:cNvPr>
          <p:cNvPicPr>
            <a:picLocks noChangeAspect="1"/>
          </p:cNvPicPr>
          <p:nvPr userDrawn="1"/>
        </p:nvPicPr>
        <p:blipFill>
          <a:blip r:embed="rId14"/>
          <a:stretch>
            <a:fillRect/>
          </a:stretch>
        </p:blipFill>
        <p:spPr>
          <a:xfrm>
            <a:off x="9832874" y="2822613"/>
            <a:ext cx="1358900" cy="584200"/>
          </a:xfrm>
          <a:prstGeom prst="rect">
            <a:avLst/>
          </a:prstGeom>
        </p:spPr>
      </p:pic>
      <p:pic>
        <p:nvPicPr>
          <p:cNvPr id="17" name="Image 16" descr="Une image contenant texte&#10;&#10;Description générée automatiquement">
            <a:extLst>
              <a:ext uri="{FF2B5EF4-FFF2-40B4-BE49-F238E27FC236}">
                <a16:creationId xmlns:a16="http://schemas.microsoft.com/office/drawing/2014/main" id="{D10BDA89-B677-6B40-93FF-59C7C67EE8A8}"/>
              </a:ext>
            </a:extLst>
          </p:cNvPr>
          <p:cNvPicPr>
            <a:picLocks noChangeAspect="1"/>
          </p:cNvPicPr>
          <p:nvPr userDrawn="1"/>
        </p:nvPicPr>
        <p:blipFill>
          <a:blip r:embed="rId15"/>
          <a:stretch>
            <a:fillRect/>
          </a:stretch>
        </p:blipFill>
        <p:spPr>
          <a:xfrm>
            <a:off x="4650986" y="5191293"/>
            <a:ext cx="1051636" cy="662988"/>
          </a:xfrm>
          <a:prstGeom prst="rect">
            <a:avLst/>
          </a:prstGeom>
        </p:spPr>
      </p:pic>
      <p:pic>
        <p:nvPicPr>
          <p:cNvPr id="18" name="Image 17">
            <a:extLst>
              <a:ext uri="{FF2B5EF4-FFF2-40B4-BE49-F238E27FC236}">
                <a16:creationId xmlns:a16="http://schemas.microsoft.com/office/drawing/2014/main" id="{5347F4B4-EE2A-E049-B82F-E39F4CFFA22F}"/>
              </a:ext>
            </a:extLst>
          </p:cNvPr>
          <p:cNvPicPr>
            <a:picLocks noChangeAspect="1"/>
          </p:cNvPicPr>
          <p:nvPr userDrawn="1"/>
        </p:nvPicPr>
        <p:blipFill>
          <a:blip r:embed="rId16"/>
          <a:stretch>
            <a:fillRect/>
          </a:stretch>
        </p:blipFill>
        <p:spPr>
          <a:xfrm>
            <a:off x="594903" y="3922336"/>
            <a:ext cx="773437" cy="585449"/>
          </a:xfrm>
          <a:prstGeom prst="rect">
            <a:avLst/>
          </a:prstGeom>
        </p:spPr>
      </p:pic>
      <p:pic>
        <p:nvPicPr>
          <p:cNvPr id="19" name="Image 18">
            <a:extLst>
              <a:ext uri="{FF2B5EF4-FFF2-40B4-BE49-F238E27FC236}">
                <a16:creationId xmlns:a16="http://schemas.microsoft.com/office/drawing/2014/main" id="{96CDCF0A-1AA6-014C-AB8A-8FA43C350A74}"/>
              </a:ext>
            </a:extLst>
          </p:cNvPr>
          <p:cNvPicPr>
            <a:picLocks noChangeAspect="1"/>
          </p:cNvPicPr>
          <p:nvPr userDrawn="1"/>
        </p:nvPicPr>
        <p:blipFill>
          <a:blip r:embed="rId17"/>
          <a:stretch>
            <a:fillRect/>
          </a:stretch>
        </p:blipFill>
        <p:spPr>
          <a:xfrm>
            <a:off x="9492340" y="4978380"/>
            <a:ext cx="544407" cy="1088814"/>
          </a:xfrm>
          <a:prstGeom prst="rect">
            <a:avLst/>
          </a:prstGeom>
        </p:spPr>
      </p:pic>
      <p:pic>
        <p:nvPicPr>
          <p:cNvPr id="20" name="Image 19" descr="Une image contenant texte&#10;&#10;Description générée automatiquement">
            <a:extLst>
              <a:ext uri="{FF2B5EF4-FFF2-40B4-BE49-F238E27FC236}">
                <a16:creationId xmlns:a16="http://schemas.microsoft.com/office/drawing/2014/main" id="{D454073B-2C49-4648-8186-EA3C4064AA94}"/>
              </a:ext>
            </a:extLst>
          </p:cNvPr>
          <p:cNvPicPr>
            <a:picLocks noChangeAspect="1"/>
          </p:cNvPicPr>
          <p:nvPr userDrawn="1"/>
        </p:nvPicPr>
        <p:blipFill>
          <a:blip r:embed="rId18"/>
          <a:stretch>
            <a:fillRect/>
          </a:stretch>
        </p:blipFill>
        <p:spPr>
          <a:xfrm>
            <a:off x="10601665" y="5231732"/>
            <a:ext cx="940332" cy="582110"/>
          </a:xfrm>
          <a:prstGeom prst="rect">
            <a:avLst/>
          </a:prstGeom>
        </p:spPr>
      </p:pic>
      <p:pic>
        <p:nvPicPr>
          <p:cNvPr id="21" name="Image 20">
            <a:extLst>
              <a:ext uri="{FF2B5EF4-FFF2-40B4-BE49-F238E27FC236}">
                <a16:creationId xmlns:a16="http://schemas.microsoft.com/office/drawing/2014/main" id="{4883A3CB-2DB3-9C4E-B8B8-736262E62BDB}"/>
              </a:ext>
            </a:extLst>
          </p:cNvPr>
          <p:cNvPicPr>
            <a:picLocks noChangeAspect="1"/>
          </p:cNvPicPr>
          <p:nvPr userDrawn="1"/>
        </p:nvPicPr>
        <p:blipFill>
          <a:blip r:embed="rId19"/>
          <a:stretch>
            <a:fillRect/>
          </a:stretch>
        </p:blipFill>
        <p:spPr>
          <a:xfrm>
            <a:off x="387634" y="1515248"/>
            <a:ext cx="2243835" cy="758707"/>
          </a:xfrm>
          <a:prstGeom prst="rect">
            <a:avLst/>
          </a:prstGeom>
        </p:spPr>
      </p:pic>
      <p:pic>
        <p:nvPicPr>
          <p:cNvPr id="22" name="Image 21">
            <a:extLst>
              <a:ext uri="{FF2B5EF4-FFF2-40B4-BE49-F238E27FC236}">
                <a16:creationId xmlns:a16="http://schemas.microsoft.com/office/drawing/2014/main" id="{8165BBA7-011A-BC42-A6D9-E8FA1116387A}"/>
              </a:ext>
            </a:extLst>
          </p:cNvPr>
          <p:cNvPicPr>
            <a:picLocks noChangeAspect="1"/>
          </p:cNvPicPr>
          <p:nvPr userDrawn="1"/>
        </p:nvPicPr>
        <p:blipFill>
          <a:blip r:embed="rId20"/>
          <a:stretch>
            <a:fillRect/>
          </a:stretch>
        </p:blipFill>
        <p:spPr>
          <a:xfrm>
            <a:off x="9912690" y="3982684"/>
            <a:ext cx="1377950" cy="464752"/>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4332A6C7-9F9E-2C47-B1E2-FECE6009DF6E}"/>
              </a:ext>
            </a:extLst>
          </p:cNvPr>
          <p:cNvPicPr>
            <a:picLocks noChangeAspect="1"/>
          </p:cNvPicPr>
          <p:nvPr userDrawn="1"/>
        </p:nvPicPr>
        <p:blipFill>
          <a:blip r:embed="rId21"/>
          <a:stretch>
            <a:fillRect/>
          </a:stretch>
        </p:blipFill>
        <p:spPr>
          <a:xfrm>
            <a:off x="602842" y="5179574"/>
            <a:ext cx="1597504" cy="686427"/>
          </a:xfrm>
          <a:prstGeom prst="rect">
            <a:avLst/>
          </a:prstGeom>
        </p:spPr>
      </p:pic>
      <p:pic>
        <p:nvPicPr>
          <p:cNvPr id="24" name="Image 23">
            <a:extLst>
              <a:ext uri="{FF2B5EF4-FFF2-40B4-BE49-F238E27FC236}">
                <a16:creationId xmlns:a16="http://schemas.microsoft.com/office/drawing/2014/main" id="{C09F14A7-B57A-434E-9A96-D6CE1EA5039A}"/>
              </a:ext>
            </a:extLst>
          </p:cNvPr>
          <p:cNvPicPr>
            <a:picLocks noChangeAspect="1"/>
          </p:cNvPicPr>
          <p:nvPr userDrawn="1"/>
        </p:nvPicPr>
        <p:blipFill>
          <a:blip r:embed="rId22"/>
          <a:stretch>
            <a:fillRect/>
          </a:stretch>
        </p:blipFill>
        <p:spPr>
          <a:xfrm>
            <a:off x="3666250" y="2654283"/>
            <a:ext cx="780390" cy="920860"/>
          </a:xfrm>
          <a:prstGeom prst="rect">
            <a:avLst/>
          </a:prstGeom>
        </p:spPr>
      </p:pic>
      <p:pic>
        <p:nvPicPr>
          <p:cNvPr id="25" name="Image 24" descr="Une image contenant texte&#10;&#10;Description générée automatiquement">
            <a:extLst>
              <a:ext uri="{FF2B5EF4-FFF2-40B4-BE49-F238E27FC236}">
                <a16:creationId xmlns:a16="http://schemas.microsoft.com/office/drawing/2014/main" id="{DCD80421-4A9E-BE46-A9E7-EEB4168ACBC7}"/>
              </a:ext>
            </a:extLst>
          </p:cNvPr>
          <p:cNvPicPr>
            <a:picLocks noChangeAspect="1"/>
          </p:cNvPicPr>
          <p:nvPr userDrawn="1"/>
        </p:nvPicPr>
        <p:blipFill>
          <a:blip r:embed="rId23"/>
          <a:stretch>
            <a:fillRect/>
          </a:stretch>
        </p:blipFill>
        <p:spPr>
          <a:xfrm>
            <a:off x="5621462" y="3846760"/>
            <a:ext cx="762000" cy="736600"/>
          </a:xfrm>
          <a:prstGeom prst="rect">
            <a:avLst/>
          </a:prstGeom>
        </p:spPr>
      </p:pic>
      <p:pic>
        <p:nvPicPr>
          <p:cNvPr id="26" name="Image 25">
            <a:extLst>
              <a:ext uri="{FF2B5EF4-FFF2-40B4-BE49-F238E27FC236}">
                <a16:creationId xmlns:a16="http://schemas.microsoft.com/office/drawing/2014/main" id="{78E1998D-648D-0A4C-B24B-1F21DE81689D}"/>
              </a:ext>
            </a:extLst>
          </p:cNvPr>
          <p:cNvPicPr>
            <a:picLocks noChangeAspect="1"/>
          </p:cNvPicPr>
          <p:nvPr userDrawn="1"/>
        </p:nvPicPr>
        <p:blipFill>
          <a:blip r:embed="rId24"/>
          <a:stretch>
            <a:fillRect/>
          </a:stretch>
        </p:blipFill>
        <p:spPr>
          <a:xfrm>
            <a:off x="3033220" y="1301033"/>
            <a:ext cx="1183160" cy="1187137"/>
          </a:xfrm>
          <a:prstGeom prst="rect">
            <a:avLst/>
          </a:prstGeom>
        </p:spPr>
      </p:pic>
      <p:pic>
        <p:nvPicPr>
          <p:cNvPr id="27" name="Image 26">
            <a:extLst>
              <a:ext uri="{FF2B5EF4-FFF2-40B4-BE49-F238E27FC236}">
                <a16:creationId xmlns:a16="http://schemas.microsoft.com/office/drawing/2014/main" id="{41706C96-AC60-2840-8381-2B37AE361BC8}"/>
              </a:ext>
            </a:extLst>
          </p:cNvPr>
          <p:cNvPicPr>
            <a:picLocks noChangeAspect="1"/>
          </p:cNvPicPr>
          <p:nvPr userDrawn="1"/>
        </p:nvPicPr>
        <p:blipFill>
          <a:blip r:embed="rId25"/>
          <a:stretch>
            <a:fillRect/>
          </a:stretch>
        </p:blipFill>
        <p:spPr>
          <a:xfrm>
            <a:off x="7875786" y="5278775"/>
            <a:ext cx="1051636" cy="488025"/>
          </a:xfrm>
          <a:prstGeom prst="rect">
            <a:avLst/>
          </a:prstGeom>
        </p:spPr>
      </p:pic>
      <p:pic>
        <p:nvPicPr>
          <p:cNvPr id="28" name="Image 27" descr="Une image contenant texte&#10;&#10;Description générée automatiquement">
            <a:extLst>
              <a:ext uri="{FF2B5EF4-FFF2-40B4-BE49-F238E27FC236}">
                <a16:creationId xmlns:a16="http://schemas.microsoft.com/office/drawing/2014/main" id="{ABC59139-7467-9D49-91F8-878F237FF7B8}"/>
              </a:ext>
            </a:extLst>
          </p:cNvPr>
          <p:cNvPicPr>
            <a:picLocks noChangeAspect="1"/>
          </p:cNvPicPr>
          <p:nvPr userDrawn="1"/>
        </p:nvPicPr>
        <p:blipFill>
          <a:blip r:embed="rId26"/>
          <a:stretch>
            <a:fillRect/>
          </a:stretch>
        </p:blipFill>
        <p:spPr>
          <a:xfrm>
            <a:off x="1876568" y="3888216"/>
            <a:ext cx="1217138" cy="653689"/>
          </a:xfrm>
          <a:prstGeom prst="rect">
            <a:avLst/>
          </a:prstGeom>
        </p:spPr>
      </p:pic>
      <p:pic>
        <p:nvPicPr>
          <p:cNvPr id="29" name="Image 28">
            <a:extLst>
              <a:ext uri="{FF2B5EF4-FFF2-40B4-BE49-F238E27FC236}">
                <a16:creationId xmlns:a16="http://schemas.microsoft.com/office/drawing/2014/main" id="{215E6933-D2BD-6844-8F83-A81AF88FD404}"/>
              </a:ext>
            </a:extLst>
          </p:cNvPr>
          <p:cNvPicPr>
            <a:picLocks noChangeAspect="1"/>
          </p:cNvPicPr>
          <p:nvPr userDrawn="1"/>
        </p:nvPicPr>
        <p:blipFill>
          <a:blip r:embed="rId27"/>
          <a:stretch>
            <a:fillRect/>
          </a:stretch>
        </p:blipFill>
        <p:spPr>
          <a:xfrm>
            <a:off x="7832764" y="1305440"/>
            <a:ext cx="1178322" cy="1178322"/>
          </a:xfrm>
          <a:prstGeom prst="rect">
            <a:avLst/>
          </a:prstGeom>
        </p:spPr>
      </p:pic>
      <p:pic>
        <p:nvPicPr>
          <p:cNvPr id="30" name="Image 29">
            <a:extLst>
              <a:ext uri="{FF2B5EF4-FFF2-40B4-BE49-F238E27FC236}">
                <a16:creationId xmlns:a16="http://schemas.microsoft.com/office/drawing/2014/main" id="{A6C34B39-62F2-7443-91F7-C4DE7823F6A0}"/>
              </a:ext>
            </a:extLst>
          </p:cNvPr>
          <p:cNvPicPr>
            <a:picLocks noChangeAspect="1"/>
          </p:cNvPicPr>
          <p:nvPr userDrawn="1"/>
        </p:nvPicPr>
        <p:blipFill>
          <a:blip r:embed="rId28"/>
          <a:stretch>
            <a:fillRect/>
          </a:stretch>
        </p:blipFill>
        <p:spPr>
          <a:xfrm>
            <a:off x="4618131" y="1301033"/>
            <a:ext cx="1408859" cy="1187137"/>
          </a:xfrm>
          <a:prstGeom prst="rect">
            <a:avLst/>
          </a:prstGeom>
        </p:spPr>
      </p:pic>
      <p:pic>
        <p:nvPicPr>
          <p:cNvPr id="31" name="Image 30">
            <a:extLst>
              <a:ext uri="{FF2B5EF4-FFF2-40B4-BE49-F238E27FC236}">
                <a16:creationId xmlns:a16="http://schemas.microsoft.com/office/drawing/2014/main" id="{E8D6AC3D-91F0-8740-AF34-E79598A93747}"/>
              </a:ext>
            </a:extLst>
          </p:cNvPr>
          <p:cNvPicPr>
            <a:picLocks noChangeAspect="1"/>
          </p:cNvPicPr>
          <p:nvPr userDrawn="1"/>
        </p:nvPicPr>
        <p:blipFill>
          <a:blip r:embed="rId29"/>
          <a:stretch>
            <a:fillRect/>
          </a:stretch>
        </p:blipFill>
        <p:spPr>
          <a:xfrm>
            <a:off x="3601934" y="4046785"/>
            <a:ext cx="1511300" cy="336550"/>
          </a:xfrm>
          <a:prstGeom prst="rect">
            <a:avLst/>
          </a:prstGeom>
        </p:spPr>
      </p:pic>
      <p:pic>
        <p:nvPicPr>
          <p:cNvPr id="32" name="Image 31">
            <a:extLst>
              <a:ext uri="{FF2B5EF4-FFF2-40B4-BE49-F238E27FC236}">
                <a16:creationId xmlns:a16="http://schemas.microsoft.com/office/drawing/2014/main" id="{0149AF68-4A7B-E94E-B839-DEED8EC09185}"/>
              </a:ext>
            </a:extLst>
          </p:cNvPr>
          <p:cNvPicPr>
            <a:picLocks noChangeAspect="1"/>
          </p:cNvPicPr>
          <p:nvPr userDrawn="1"/>
        </p:nvPicPr>
        <p:blipFill>
          <a:blip r:embed="rId30"/>
          <a:stretch>
            <a:fillRect/>
          </a:stretch>
        </p:blipFill>
        <p:spPr>
          <a:xfrm>
            <a:off x="2765264" y="5357687"/>
            <a:ext cx="1320804" cy="330201"/>
          </a:xfrm>
          <a:prstGeom prst="rect">
            <a:avLst/>
          </a:prstGeom>
        </p:spPr>
      </p:pic>
      <p:pic>
        <p:nvPicPr>
          <p:cNvPr id="33" name="Image 32">
            <a:extLst>
              <a:ext uri="{FF2B5EF4-FFF2-40B4-BE49-F238E27FC236}">
                <a16:creationId xmlns:a16="http://schemas.microsoft.com/office/drawing/2014/main" id="{D7D6C4AC-C9E8-D344-B1B5-E1C9CE66DC70}"/>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34" name="Image 33">
            <a:extLst>
              <a:ext uri="{FF2B5EF4-FFF2-40B4-BE49-F238E27FC236}">
                <a16:creationId xmlns:a16="http://schemas.microsoft.com/office/drawing/2014/main" id="{1B5C0AC0-CE74-7C48-B2E1-D37CABF09C6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36" name="Espace réservé du numéro de diapositive 5">
            <a:extLst>
              <a:ext uri="{FF2B5EF4-FFF2-40B4-BE49-F238E27FC236}">
                <a16:creationId xmlns:a16="http://schemas.microsoft.com/office/drawing/2014/main" id="{198DA8CC-507F-0E47-B018-0B1676FB8B2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494101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dentité du cabin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62D9D5-47BA-C04B-AB21-B5A726BE19ED}"/>
              </a:ext>
            </a:extLst>
          </p:cNvPr>
          <p:cNvSpPr/>
          <p:nvPr userDrawn="1"/>
        </p:nvSpPr>
        <p:spPr>
          <a:xfrm>
            <a:off x="0" y="15766"/>
            <a:ext cx="12192000"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E010B72-6FFD-854B-91A5-E219A788C85C}"/>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9" name="ZoneTexte 8">
            <a:extLst>
              <a:ext uri="{FF2B5EF4-FFF2-40B4-BE49-F238E27FC236}">
                <a16:creationId xmlns:a16="http://schemas.microsoft.com/office/drawing/2014/main" id="{ABDB7701-9883-704D-9953-4B1CCD6F93AF}"/>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PRÉSENTATION DU CABINET</a:t>
            </a:r>
          </a:p>
        </p:txBody>
      </p:sp>
      <p:sp>
        <p:nvSpPr>
          <p:cNvPr id="10" name="ZoneTexte 9">
            <a:extLst>
              <a:ext uri="{FF2B5EF4-FFF2-40B4-BE49-F238E27FC236}">
                <a16:creationId xmlns:a16="http://schemas.microsoft.com/office/drawing/2014/main" id="{ED3D1B29-DF34-A948-835B-42F986189B63}"/>
              </a:ext>
            </a:extLst>
          </p:cNvPr>
          <p:cNvSpPr txBox="1"/>
          <p:nvPr userDrawn="1"/>
        </p:nvSpPr>
        <p:spPr>
          <a:xfrm>
            <a:off x="367194" y="651448"/>
            <a:ext cx="11457612" cy="307777"/>
          </a:xfrm>
          <a:prstGeom prst="rect">
            <a:avLst/>
          </a:prstGeom>
          <a:noFill/>
        </p:spPr>
        <p:txBody>
          <a:bodyPr wrap="square" rtlCol="0">
            <a:spAutoFit/>
          </a:bodyPr>
          <a:lstStyle/>
          <a:p>
            <a:r>
              <a:rPr lang="fr-FR" sz="1400">
                <a:solidFill>
                  <a:srgbClr val="272851"/>
                </a:solidFill>
              </a:rPr>
              <a:t>16 ans d’accompagnement auprès des entreprises, des OPCO et des branches</a:t>
            </a:r>
          </a:p>
        </p:txBody>
      </p:sp>
      <p:sp>
        <p:nvSpPr>
          <p:cNvPr id="11" name="ZoneTexte 10">
            <a:extLst>
              <a:ext uri="{FF2B5EF4-FFF2-40B4-BE49-F238E27FC236}">
                <a16:creationId xmlns:a16="http://schemas.microsoft.com/office/drawing/2014/main" id="{4D028297-E36B-DA41-B6C1-CA9EB9BA9B7F}"/>
              </a:ext>
            </a:extLst>
          </p:cNvPr>
          <p:cNvSpPr txBox="1"/>
          <p:nvPr userDrawn="1"/>
        </p:nvSpPr>
        <p:spPr>
          <a:xfrm>
            <a:off x="984040" y="2860887"/>
            <a:ext cx="2578100" cy="523220"/>
          </a:xfrm>
          <a:prstGeom prst="rect">
            <a:avLst/>
          </a:prstGeom>
          <a:noFill/>
        </p:spPr>
        <p:txBody>
          <a:bodyPr wrap="square" rtlCol="0">
            <a:spAutoFit/>
          </a:bodyPr>
          <a:lstStyle/>
          <a:p>
            <a:pPr algn="ctr"/>
            <a:r>
              <a:rPr lang="fr-FR" sz="1400">
                <a:solidFill>
                  <a:srgbClr val="272851"/>
                </a:solidFill>
              </a:rPr>
              <a:t>SARL créée en 2004 et implantée à Paris et à Marseille </a:t>
            </a:r>
          </a:p>
        </p:txBody>
      </p:sp>
      <p:sp>
        <p:nvSpPr>
          <p:cNvPr id="12" name="ZoneTexte 11">
            <a:extLst>
              <a:ext uri="{FF2B5EF4-FFF2-40B4-BE49-F238E27FC236}">
                <a16:creationId xmlns:a16="http://schemas.microsoft.com/office/drawing/2014/main" id="{DC102044-7CFC-324D-B00F-6580C854493C}"/>
              </a:ext>
            </a:extLst>
          </p:cNvPr>
          <p:cNvSpPr txBox="1"/>
          <p:nvPr userDrawn="1"/>
        </p:nvSpPr>
        <p:spPr>
          <a:xfrm>
            <a:off x="4806950" y="2857977"/>
            <a:ext cx="2578100" cy="738664"/>
          </a:xfrm>
          <a:prstGeom prst="rect">
            <a:avLst/>
          </a:prstGeom>
          <a:noFill/>
        </p:spPr>
        <p:txBody>
          <a:bodyPr wrap="square" rtlCol="0">
            <a:spAutoFit/>
          </a:bodyPr>
          <a:lstStyle/>
          <a:p>
            <a:pPr algn="ctr"/>
            <a:r>
              <a:rPr lang="fr-FR" sz="1400">
                <a:solidFill>
                  <a:srgbClr val="272851"/>
                </a:solidFill>
              </a:rPr>
              <a:t>Équipe pluridisciplinaire : expertise en certification, RH, GPEC, digital et communication</a:t>
            </a:r>
          </a:p>
        </p:txBody>
      </p:sp>
      <p:sp>
        <p:nvSpPr>
          <p:cNvPr id="13" name="ZoneTexte 12">
            <a:extLst>
              <a:ext uri="{FF2B5EF4-FFF2-40B4-BE49-F238E27FC236}">
                <a16:creationId xmlns:a16="http://schemas.microsoft.com/office/drawing/2014/main" id="{C3BA91D0-59AA-6647-9FD5-D7D5F0D4026C}"/>
              </a:ext>
            </a:extLst>
          </p:cNvPr>
          <p:cNvSpPr txBox="1"/>
          <p:nvPr userDrawn="1"/>
        </p:nvSpPr>
        <p:spPr>
          <a:xfrm>
            <a:off x="8629860" y="2857977"/>
            <a:ext cx="2578100" cy="738664"/>
          </a:xfrm>
          <a:prstGeom prst="rect">
            <a:avLst/>
          </a:prstGeom>
          <a:noFill/>
        </p:spPr>
        <p:txBody>
          <a:bodyPr wrap="square" rtlCol="0">
            <a:spAutoFit/>
          </a:bodyPr>
          <a:lstStyle/>
          <a:p>
            <a:pPr algn="ctr"/>
            <a:r>
              <a:rPr lang="fr-FR" sz="1400">
                <a:solidFill>
                  <a:srgbClr val="272851"/>
                </a:solidFill>
              </a:rPr>
              <a:t>Accompagnements sur-mesure auprès de tous les secteurs d’activité et types d’acteurs</a:t>
            </a:r>
          </a:p>
        </p:txBody>
      </p:sp>
      <p:sp>
        <p:nvSpPr>
          <p:cNvPr id="14" name="ZoneTexte 13">
            <a:extLst>
              <a:ext uri="{FF2B5EF4-FFF2-40B4-BE49-F238E27FC236}">
                <a16:creationId xmlns:a16="http://schemas.microsoft.com/office/drawing/2014/main" id="{D93894D0-DAF8-A644-ABF1-E428CE39F3CD}"/>
              </a:ext>
            </a:extLst>
          </p:cNvPr>
          <p:cNvSpPr txBox="1"/>
          <p:nvPr userDrawn="1"/>
        </p:nvSpPr>
        <p:spPr>
          <a:xfrm>
            <a:off x="984040" y="5140683"/>
            <a:ext cx="2578100" cy="523220"/>
          </a:xfrm>
          <a:prstGeom prst="rect">
            <a:avLst/>
          </a:prstGeom>
          <a:noFill/>
        </p:spPr>
        <p:txBody>
          <a:bodyPr wrap="square" rtlCol="0">
            <a:spAutoFit/>
          </a:bodyPr>
          <a:lstStyle/>
          <a:p>
            <a:pPr algn="ctr"/>
            <a:r>
              <a:rPr lang="fr-FR" sz="1400">
                <a:solidFill>
                  <a:srgbClr val="272851"/>
                </a:solidFill>
              </a:rPr>
              <a:t>Plus de 100 branches et 8 OPCO accompagnés</a:t>
            </a:r>
          </a:p>
        </p:txBody>
      </p:sp>
      <p:sp>
        <p:nvSpPr>
          <p:cNvPr id="15" name="ZoneTexte 14">
            <a:extLst>
              <a:ext uri="{FF2B5EF4-FFF2-40B4-BE49-F238E27FC236}">
                <a16:creationId xmlns:a16="http://schemas.microsoft.com/office/drawing/2014/main" id="{06E580D6-1E88-B14B-B482-BD02F78E06E9}"/>
              </a:ext>
            </a:extLst>
          </p:cNvPr>
          <p:cNvSpPr txBox="1"/>
          <p:nvPr userDrawn="1"/>
        </p:nvSpPr>
        <p:spPr>
          <a:xfrm>
            <a:off x="4806950" y="5137773"/>
            <a:ext cx="2578100" cy="523220"/>
          </a:xfrm>
          <a:prstGeom prst="rect">
            <a:avLst/>
          </a:prstGeom>
          <a:noFill/>
        </p:spPr>
        <p:txBody>
          <a:bodyPr wrap="square" rtlCol="0">
            <a:spAutoFit/>
          </a:bodyPr>
          <a:lstStyle/>
          <a:p>
            <a:pPr algn="ctr"/>
            <a:r>
              <a:rPr lang="fr-FR" sz="1400">
                <a:solidFill>
                  <a:srgbClr val="272851"/>
                </a:solidFill>
              </a:rPr>
              <a:t>Plus de 150 CQP et titres à finalité professionnelle créés</a:t>
            </a:r>
          </a:p>
        </p:txBody>
      </p:sp>
      <p:sp>
        <p:nvSpPr>
          <p:cNvPr id="16" name="ZoneTexte 15">
            <a:extLst>
              <a:ext uri="{FF2B5EF4-FFF2-40B4-BE49-F238E27FC236}">
                <a16:creationId xmlns:a16="http://schemas.microsoft.com/office/drawing/2014/main" id="{8A7940EA-5C96-6943-9D02-C675F8CD4CA4}"/>
              </a:ext>
            </a:extLst>
          </p:cNvPr>
          <p:cNvSpPr txBox="1"/>
          <p:nvPr userDrawn="1"/>
        </p:nvSpPr>
        <p:spPr>
          <a:xfrm>
            <a:off x="8629860" y="5137773"/>
            <a:ext cx="2578100" cy="738664"/>
          </a:xfrm>
          <a:prstGeom prst="rect">
            <a:avLst/>
          </a:prstGeom>
          <a:noFill/>
        </p:spPr>
        <p:txBody>
          <a:bodyPr wrap="square" rtlCol="0">
            <a:spAutoFit/>
          </a:bodyPr>
          <a:lstStyle/>
          <a:p>
            <a:pPr algn="ctr"/>
            <a:r>
              <a:rPr lang="fr-FR" sz="1400">
                <a:solidFill>
                  <a:srgbClr val="272851"/>
                </a:solidFill>
              </a:rPr>
              <a:t>Plus de 20 certifications enregistrées au Répertoire Spécifique</a:t>
            </a:r>
          </a:p>
        </p:txBody>
      </p:sp>
      <p:pic>
        <p:nvPicPr>
          <p:cNvPr id="19" name="Image 18">
            <a:extLst>
              <a:ext uri="{FF2B5EF4-FFF2-40B4-BE49-F238E27FC236}">
                <a16:creationId xmlns:a16="http://schemas.microsoft.com/office/drawing/2014/main" id="{D18A8F79-4343-F349-AB9B-AB26F90D94E4}"/>
              </a:ext>
            </a:extLst>
          </p:cNvPr>
          <p:cNvPicPr>
            <a:picLocks noChangeAspect="1"/>
          </p:cNvPicPr>
          <p:nvPr userDrawn="1"/>
        </p:nvPicPr>
        <p:blipFill>
          <a:blip r:embed="rId3"/>
          <a:stretch>
            <a:fillRect/>
          </a:stretch>
        </p:blipFill>
        <p:spPr>
          <a:xfrm>
            <a:off x="1898690" y="1816603"/>
            <a:ext cx="748800" cy="735593"/>
          </a:xfrm>
          <a:prstGeom prst="rect">
            <a:avLst/>
          </a:prstGeom>
        </p:spPr>
      </p:pic>
      <p:pic>
        <p:nvPicPr>
          <p:cNvPr id="20" name="Image 19">
            <a:extLst>
              <a:ext uri="{FF2B5EF4-FFF2-40B4-BE49-F238E27FC236}">
                <a16:creationId xmlns:a16="http://schemas.microsoft.com/office/drawing/2014/main" id="{31D93E90-7EBD-9448-8A8F-D0BA593DEE40}"/>
              </a:ext>
            </a:extLst>
          </p:cNvPr>
          <p:cNvPicPr>
            <a:picLocks noChangeAspect="1"/>
          </p:cNvPicPr>
          <p:nvPr userDrawn="1"/>
        </p:nvPicPr>
        <p:blipFill>
          <a:blip r:embed="rId4"/>
          <a:stretch>
            <a:fillRect/>
          </a:stretch>
        </p:blipFill>
        <p:spPr>
          <a:xfrm>
            <a:off x="5721600" y="1807651"/>
            <a:ext cx="748800" cy="743517"/>
          </a:xfrm>
          <a:prstGeom prst="rect">
            <a:avLst/>
          </a:prstGeom>
        </p:spPr>
      </p:pic>
      <p:pic>
        <p:nvPicPr>
          <p:cNvPr id="21" name="Image 20">
            <a:extLst>
              <a:ext uri="{FF2B5EF4-FFF2-40B4-BE49-F238E27FC236}">
                <a16:creationId xmlns:a16="http://schemas.microsoft.com/office/drawing/2014/main" id="{413CF1F0-113D-3F47-AF6E-887D633C6037}"/>
              </a:ext>
            </a:extLst>
          </p:cNvPr>
          <p:cNvPicPr>
            <a:picLocks noChangeAspect="1"/>
          </p:cNvPicPr>
          <p:nvPr userDrawn="1"/>
        </p:nvPicPr>
        <p:blipFill>
          <a:blip r:embed="rId5"/>
          <a:stretch>
            <a:fillRect/>
          </a:stretch>
        </p:blipFill>
        <p:spPr>
          <a:xfrm>
            <a:off x="9544510" y="1816603"/>
            <a:ext cx="748800" cy="759516"/>
          </a:xfrm>
          <a:prstGeom prst="rect">
            <a:avLst/>
          </a:prstGeom>
        </p:spPr>
      </p:pic>
      <p:pic>
        <p:nvPicPr>
          <p:cNvPr id="22" name="Image 21">
            <a:extLst>
              <a:ext uri="{FF2B5EF4-FFF2-40B4-BE49-F238E27FC236}">
                <a16:creationId xmlns:a16="http://schemas.microsoft.com/office/drawing/2014/main" id="{7A2AC7F9-B276-BB41-8606-87B583A4EFD2}"/>
              </a:ext>
            </a:extLst>
          </p:cNvPr>
          <p:cNvPicPr>
            <a:picLocks noChangeAspect="1"/>
          </p:cNvPicPr>
          <p:nvPr userDrawn="1"/>
        </p:nvPicPr>
        <p:blipFill>
          <a:blip r:embed="rId6"/>
          <a:stretch>
            <a:fillRect/>
          </a:stretch>
        </p:blipFill>
        <p:spPr>
          <a:xfrm>
            <a:off x="1898690" y="4131786"/>
            <a:ext cx="748800" cy="703898"/>
          </a:xfrm>
          <a:prstGeom prst="rect">
            <a:avLst/>
          </a:prstGeom>
        </p:spPr>
      </p:pic>
      <p:pic>
        <p:nvPicPr>
          <p:cNvPr id="23" name="Image 22">
            <a:extLst>
              <a:ext uri="{FF2B5EF4-FFF2-40B4-BE49-F238E27FC236}">
                <a16:creationId xmlns:a16="http://schemas.microsoft.com/office/drawing/2014/main" id="{B5A3C517-C475-174E-8F5B-0B4270B10743}"/>
              </a:ext>
            </a:extLst>
          </p:cNvPr>
          <p:cNvPicPr>
            <a:picLocks noChangeAspect="1"/>
          </p:cNvPicPr>
          <p:nvPr userDrawn="1"/>
        </p:nvPicPr>
        <p:blipFill>
          <a:blip r:embed="rId7"/>
          <a:stretch>
            <a:fillRect/>
          </a:stretch>
        </p:blipFill>
        <p:spPr>
          <a:xfrm>
            <a:off x="9610958" y="4109335"/>
            <a:ext cx="693333" cy="748800"/>
          </a:xfrm>
          <a:prstGeom prst="rect">
            <a:avLst/>
          </a:prstGeom>
        </p:spPr>
      </p:pic>
      <p:pic>
        <p:nvPicPr>
          <p:cNvPr id="24" name="Image 23">
            <a:extLst>
              <a:ext uri="{FF2B5EF4-FFF2-40B4-BE49-F238E27FC236}">
                <a16:creationId xmlns:a16="http://schemas.microsoft.com/office/drawing/2014/main" id="{1EF7F0EB-B144-C64C-AF5D-BEB40A515107}"/>
              </a:ext>
            </a:extLst>
          </p:cNvPr>
          <p:cNvPicPr>
            <a:picLocks noChangeAspect="1"/>
          </p:cNvPicPr>
          <p:nvPr userDrawn="1"/>
        </p:nvPicPr>
        <p:blipFill>
          <a:blip r:embed="rId8"/>
          <a:stretch>
            <a:fillRect/>
          </a:stretch>
        </p:blipFill>
        <p:spPr>
          <a:xfrm>
            <a:off x="5766501" y="4092300"/>
            <a:ext cx="658997" cy="748800"/>
          </a:xfrm>
          <a:prstGeom prst="rect">
            <a:avLst/>
          </a:prstGeom>
        </p:spPr>
      </p:pic>
      <p:pic>
        <p:nvPicPr>
          <p:cNvPr id="25" name="Image 24">
            <a:extLst>
              <a:ext uri="{FF2B5EF4-FFF2-40B4-BE49-F238E27FC236}">
                <a16:creationId xmlns:a16="http://schemas.microsoft.com/office/drawing/2014/main" id="{7B939177-6C38-A948-86AE-5D8487A60C1D}"/>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6" name="Image 25">
            <a:extLst>
              <a:ext uri="{FF2B5EF4-FFF2-40B4-BE49-F238E27FC236}">
                <a16:creationId xmlns:a16="http://schemas.microsoft.com/office/drawing/2014/main" id="{8D6209AF-B6BF-684C-B5FA-F6D377E90F0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8" name="Espace réservé du numéro de diapositive 5">
            <a:extLst>
              <a:ext uri="{FF2B5EF4-FFF2-40B4-BE49-F238E27FC236}">
                <a16:creationId xmlns:a16="http://schemas.microsoft.com/office/drawing/2014/main" id="{15C95825-3367-B640-A5EB-7B2B13EB0F5B}"/>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411586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ctivité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59678E4-4F73-F54A-B8A1-8CAA956F4787}"/>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4" name="ZoneTexte 3">
            <a:extLst>
              <a:ext uri="{FF2B5EF4-FFF2-40B4-BE49-F238E27FC236}">
                <a16:creationId xmlns:a16="http://schemas.microsoft.com/office/drawing/2014/main" id="{B54403FE-3E9C-434C-B61B-9BC930A4A283}"/>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NOS 5 ACTIVITÉS CLÉS</a:t>
            </a:r>
          </a:p>
        </p:txBody>
      </p:sp>
      <p:sp>
        <p:nvSpPr>
          <p:cNvPr id="5" name="ZoneTexte 4">
            <a:extLst>
              <a:ext uri="{FF2B5EF4-FFF2-40B4-BE49-F238E27FC236}">
                <a16:creationId xmlns:a16="http://schemas.microsoft.com/office/drawing/2014/main" id="{F7B241C4-5BF7-C04B-9572-250F072E44A2}"/>
              </a:ext>
            </a:extLst>
          </p:cNvPr>
          <p:cNvSpPr txBox="1"/>
          <p:nvPr userDrawn="1"/>
        </p:nvSpPr>
        <p:spPr>
          <a:xfrm>
            <a:off x="367194" y="651448"/>
            <a:ext cx="4000978" cy="307777"/>
          </a:xfrm>
          <a:prstGeom prst="rect">
            <a:avLst/>
          </a:prstGeom>
          <a:noFill/>
        </p:spPr>
        <p:txBody>
          <a:bodyPr wrap="square" rtlCol="0">
            <a:spAutoFit/>
          </a:bodyPr>
          <a:lstStyle/>
          <a:p>
            <a:r>
              <a:rPr lang="fr-FR" sz="1400">
                <a:solidFill>
                  <a:srgbClr val="272851"/>
                </a:solidFill>
              </a:rPr>
              <a:t>Pour répondre à chacun de vos besoins spécifiques</a:t>
            </a:r>
          </a:p>
        </p:txBody>
      </p:sp>
      <p:sp>
        <p:nvSpPr>
          <p:cNvPr id="6" name="ZoneTexte 5">
            <a:extLst>
              <a:ext uri="{FF2B5EF4-FFF2-40B4-BE49-F238E27FC236}">
                <a16:creationId xmlns:a16="http://schemas.microsoft.com/office/drawing/2014/main" id="{17177385-2759-8443-83C4-F4567E0E4F80}"/>
              </a:ext>
            </a:extLst>
          </p:cNvPr>
          <p:cNvSpPr txBox="1"/>
          <p:nvPr userDrawn="1"/>
        </p:nvSpPr>
        <p:spPr>
          <a:xfrm>
            <a:off x="6096000" y="912744"/>
            <a:ext cx="5400000" cy="907941"/>
          </a:xfrm>
          <a:prstGeom prst="rect">
            <a:avLst/>
          </a:prstGeom>
          <a:noFill/>
        </p:spPr>
        <p:txBody>
          <a:bodyPr wrap="square" rtlCol="0">
            <a:spAutoFit/>
          </a:bodyPr>
          <a:lstStyle/>
          <a:p>
            <a:pPr algn="just"/>
            <a:r>
              <a:rPr lang="fr-FR" sz="1400" b="1">
                <a:solidFill>
                  <a:srgbClr val="272851"/>
                </a:solidFill>
              </a:rPr>
              <a:t>GESTION PROSPECTIVE DES EMPLOIS ET DES COMPÉTENCES</a:t>
            </a:r>
          </a:p>
          <a:p>
            <a:pPr algn="just"/>
            <a:r>
              <a:rPr lang="fr-FR" sz="1300">
                <a:solidFill>
                  <a:srgbClr val="272851"/>
                </a:solidFill>
              </a:rPr>
              <a:t>Réalisation d’études, de diagnostics et d’accompagnements à la gestion des compétences, conception de dispositifs et élaboration de référentiels et de cartographies métiers. </a:t>
            </a:r>
          </a:p>
        </p:txBody>
      </p:sp>
      <p:sp>
        <p:nvSpPr>
          <p:cNvPr id="7" name="ZoneTexte 6">
            <a:extLst>
              <a:ext uri="{FF2B5EF4-FFF2-40B4-BE49-F238E27FC236}">
                <a16:creationId xmlns:a16="http://schemas.microsoft.com/office/drawing/2014/main" id="{65296CEB-F8E7-6E49-BC7A-D54307834EEA}"/>
              </a:ext>
            </a:extLst>
          </p:cNvPr>
          <p:cNvSpPr txBox="1"/>
          <p:nvPr userDrawn="1"/>
        </p:nvSpPr>
        <p:spPr>
          <a:xfrm>
            <a:off x="6096000" y="2021846"/>
            <a:ext cx="5400000" cy="1107996"/>
          </a:xfrm>
          <a:prstGeom prst="rect">
            <a:avLst/>
          </a:prstGeom>
          <a:noFill/>
        </p:spPr>
        <p:txBody>
          <a:bodyPr wrap="square" rtlCol="0">
            <a:spAutoFit/>
          </a:bodyPr>
          <a:lstStyle/>
          <a:p>
            <a:pPr algn="just"/>
            <a:r>
              <a:rPr lang="fr-FR" sz="1400" b="1">
                <a:solidFill>
                  <a:srgbClr val="272851"/>
                </a:solidFill>
              </a:rPr>
              <a:t>INGÉNIERIE DE FORMATION</a:t>
            </a:r>
          </a:p>
          <a:p>
            <a:pPr algn="just"/>
            <a:r>
              <a:rPr lang="fr-FR" sz="1300">
                <a:solidFill>
                  <a:srgbClr val="272851"/>
                </a:solidFill>
              </a:rPr>
              <a:t>Élaboration de cahiers des charges, sélection d’organismes de formation, accompagnement à l’élaboration de référentiel formation, ingénierie de certification, formation de formateurs, création de modules de formation et plateformes LMS, accompagnement à la démarche de qualité (</a:t>
            </a:r>
            <a:r>
              <a:rPr lang="fr-FR" sz="1300" err="1">
                <a:solidFill>
                  <a:srgbClr val="272851"/>
                </a:solidFill>
              </a:rPr>
              <a:t>Qualiopi</a:t>
            </a:r>
            <a:r>
              <a:rPr lang="fr-FR" sz="1300">
                <a:solidFill>
                  <a:srgbClr val="272851"/>
                </a:solidFill>
              </a:rPr>
              <a:t>).</a:t>
            </a:r>
          </a:p>
        </p:txBody>
      </p:sp>
      <p:sp>
        <p:nvSpPr>
          <p:cNvPr id="8" name="ZoneTexte 7">
            <a:extLst>
              <a:ext uri="{FF2B5EF4-FFF2-40B4-BE49-F238E27FC236}">
                <a16:creationId xmlns:a16="http://schemas.microsoft.com/office/drawing/2014/main" id="{6DFDA6B9-3811-4D40-9F62-03C4B8AFE602}"/>
              </a:ext>
            </a:extLst>
          </p:cNvPr>
          <p:cNvSpPr txBox="1"/>
          <p:nvPr userDrawn="1"/>
        </p:nvSpPr>
        <p:spPr>
          <a:xfrm>
            <a:off x="6096000" y="3331003"/>
            <a:ext cx="5400000" cy="907941"/>
          </a:xfrm>
          <a:prstGeom prst="rect">
            <a:avLst/>
          </a:prstGeom>
          <a:noFill/>
        </p:spPr>
        <p:txBody>
          <a:bodyPr wrap="square" rtlCol="0">
            <a:spAutoFit/>
          </a:bodyPr>
          <a:lstStyle/>
          <a:p>
            <a:pPr algn="just"/>
            <a:r>
              <a:rPr lang="fr-FR" sz="1400" b="1">
                <a:solidFill>
                  <a:srgbClr val="272851"/>
                </a:solidFill>
              </a:rPr>
              <a:t>CERTIFICATION PROFESSIONNELLE</a:t>
            </a:r>
          </a:p>
          <a:p>
            <a:pPr algn="just"/>
            <a:r>
              <a:rPr lang="fr-FR" sz="1300">
                <a:solidFill>
                  <a:srgbClr val="272851"/>
                </a:solidFill>
              </a:rPr>
              <a:t>Réalisation d’études d’opportunité, création et rénovation de CQP, TFP et certification au Répertoire Spécifique, élaboration de dispositifs de mise en œuvre (sélection d’organisme de formation, organisation des jurys…).</a:t>
            </a:r>
          </a:p>
        </p:txBody>
      </p:sp>
      <p:sp>
        <p:nvSpPr>
          <p:cNvPr id="9" name="ZoneTexte 8">
            <a:extLst>
              <a:ext uri="{FF2B5EF4-FFF2-40B4-BE49-F238E27FC236}">
                <a16:creationId xmlns:a16="http://schemas.microsoft.com/office/drawing/2014/main" id="{D16F929D-A9F0-CF4A-B2D8-ED0B64394134}"/>
              </a:ext>
            </a:extLst>
          </p:cNvPr>
          <p:cNvSpPr txBox="1"/>
          <p:nvPr userDrawn="1"/>
        </p:nvSpPr>
        <p:spPr>
          <a:xfrm>
            <a:off x="6096000" y="5349151"/>
            <a:ext cx="5400000" cy="907941"/>
          </a:xfrm>
          <a:prstGeom prst="rect">
            <a:avLst/>
          </a:prstGeom>
          <a:noFill/>
        </p:spPr>
        <p:txBody>
          <a:bodyPr wrap="square" rtlCol="0">
            <a:spAutoFit/>
          </a:bodyPr>
          <a:lstStyle/>
          <a:p>
            <a:pPr algn="just"/>
            <a:r>
              <a:rPr lang="fr-FR" sz="1400" b="1">
                <a:solidFill>
                  <a:srgbClr val="272851"/>
                </a:solidFill>
              </a:rPr>
              <a:t>DIGITAL RH</a:t>
            </a:r>
          </a:p>
          <a:p>
            <a:pPr algn="just"/>
            <a:r>
              <a:rPr lang="fr-FR" sz="1300">
                <a:solidFill>
                  <a:srgbClr val="272851"/>
                </a:solidFill>
              </a:rPr>
              <a:t>Accompagnement à la résolution des nouveaux enjeux induits par le digital : développement et amélioration des pratiques de recrutement, de formation, d’administration et de GPEC, développement de plateformes.</a:t>
            </a:r>
          </a:p>
        </p:txBody>
      </p:sp>
      <p:sp>
        <p:nvSpPr>
          <p:cNvPr id="10" name="ZoneTexte 9">
            <a:extLst>
              <a:ext uri="{FF2B5EF4-FFF2-40B4-BE49-F238E27FC236}">
                <a16:creationId xmlns:a16="http://schemas.microsoft.com/office/drawing/2014/main" id="{F7208186-A88D-9045-B0CC-91C10B7C9142}"/>
              </a:ext>
            </a:extLst>
          </p:cNvPr>
          <p:cNvSpPr txBox="1"/>
          <p:nvPr userDrawn="1"/>
        </p:nvSpPr>
        <p:spPr>
          <a:xfrm>
            <a:off x="6096000" y="4440105"/>
            <a:ext cx="5400000" cy="707886"/>
          </a:xfrm>
          <a:prstGeom prst="rect">
            <a:avLst/>
          </a:prstGeom>
          <a:noFill/>
        </p:spPr>
        <p:txBody>
          <a:bodyPr wrap="square" rtlCol="0">
            <a:spAutoFit/>
          </a:bodyPr>
          <a:lstStyle/>
          <a:p>
            <a:pPr algn="just"/>
            <a:r>
              <a:rPr lang="fr-FR" sz="1400" b="1">
                <a:solidFill>
                  <a:srgbClr val="272851"/>
                </a:solidFill>
              </a:rPr>
              <a:t>ACCOMPAGNEMENT DES CHANGEMENTS</a:t>
            </a:r>
          </a:p>
          <a:p>
            <a:pPr algn="just"/>
            <a:r>
              <a:rPr lang="fr-FR" sz="1300">
                <a:solidFill>
                  <a:srgbClr val="272851"/>
                </a:solidFill>
              </a:rPr>
              <a:t>Accompagnement des organisations face aux changements auxquels elles sont confrontées, quel que soit leur secteur d’activité.</a:t>
            </a:r>
          </a:p>
        </p:txBody>
      </p:sp>
      <p:pic>
        <p:nvPicPr>
          <p:cNvPr id="14" name="Image 13">
            <a:extLst>
              <a:ext uri="{FF2B5EF4-FFF2-40B4-BE49-F238E27FC236}">
                <a16:creationId xmlns:a16="http://schemas.microsoft.com/office/drawing/2014/main" id="{33267651-9CE1-0B4D-9162-0CDA0E8B05C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5" name="Image 14">
            <a:extLst>
              <a:ext uri="{FF2B5EF4-FFF2-40B4-BE49-F238E27FC236}">
                <a16:creationId xmlns:a16="http://schemas.microsoft.com/office/drawing/2014/main" id="{6580D294-EF26-E246-AAA6-B3F27D2D6A8B}"/>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98E2F793-6264-F247-848B-E0A242EAC732}"/>
              </a:ext>
            </a:extLst>
          </p:cNvPr>
          <p:cNvPicPr>
            <a:picLocks noChangeAspect="1"/>
          </p:cNvPicPr>
          <p:nvPr userDrawn="1"/>
        </p:nvPicPr>
        <p:blipFill>
          <a:blip r:embed="rId3"/>
          <a:stretch>
            <a:fillRect/>
          </a:stretch>
        </p:blipFill>
        <p:spPr>
          <a:xfrm>
            <a:off x="571309" y="1927254"/>
            <a:ext cx="4702348" cy="4014099"/>
          </a:xfrm>
          <a:prstGeom prst="rect">
            <a:avLst/>
          </a:prstGeom>
        </p:spPr>
      </p:pic>
      <p:sp>
        <p:nvSpPr>
          <p:cNvPr id="18" name="Espace réservé du numéro de diapositive 5">
            <a:extLst>
              <a:ext uri="{FF2B5EF4-FFF2-40B4-BE49-F238E27FC236}">
                <a16:creationId xmlns:a16="http://schemas.microsoft.com/office/drawing/2014/main" id="{474858C4-FA9A-9B49-8491-C0864DBA0D21}"/>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733568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aleurs">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DD7D76-6C1F-9948-AFE0-3C3F468B4030}"/>
              </a:ext>
            </a:extLst>
          </p:cNvPr>
          <p:cNvPicPr>
            <a:picLocks noChangeAspect="1"/>
          </p:cNvPicPr>
          <p:nvPr userDrawn="1"/>
        </p:nvPicPr>
        <p:blipFill>
          <a:blip r:embed="rId2"/>
          <a:stretch>
            <a:fillRect/>
          </a:stretch>
        </p:blipFill>
        <p:spPr>
          <a:xfrm>
            <a:off x="461995" y="1067328"/>
            <a:ext cx="469900" cy="50800"/>
          </a:xfrm>
          <a:prstGeom prst="rect">
            <a:avLst/>
          </a:prstGeom>
        </p:spPr>
      </p:pic>
      <p:sp>
        <p:nvSpPr>
          <p:cNvPr id="6" name="ZoneTexte 5">
            <a:extLst>
              <a:ext uri="{FF2B5EF4-FFF2-40B4-BE49-F238E27FC236}">
                <a16:creationId xmlns:a16="http://schemas.microsoft.com/office/drawing/2014/main" id="{B2735D1F-B669-F445-B1B8-CF9EDFDED46B}"/>
              </a:ext>
            </a:extLst>
          </p:cNvPr>
          <p:cNvSpPr txBox="1"/>
          <p:nvPr userDrawn="1"/>
        </p:nvSpPr>
        <p:spPr>
          <a:xfrm>
            <a:off x="367194" y="293004"/>
            <a:ext cx="11457612" cy="400110"/>
          </a:xfrm>
          <a:prstGeom prst="rect">
            <a:avLst/>
          </a:prstGeom>
          <a:noFill/>
        </p:spPr>
        <p:txBody>
          <a:bodyPr wrap="square" rtlCol="0">
            <a:spAutoFit/>
          </a:bodyPr>
          <a:lstStyle/>
          <a:p>
            <a:r>
              <a:rPr lang="fr-FR" sz="2000" b="1">
                <a:solidFill>
                  <a:srgbClr val="272851"/>
                </a:solidFill>
              </a:rPr>
              <a:t>NOS VALEURS</a:t>
            </a:r>
          </a:p>
        </p:txBody>
      </p:sp>
      <p:sp>
        <p:nvSpPr>
          <p:cNvPr id="7" name="ZoneTexte 6">
            <a:extLst>
              <a:ext uri="{FF2B5EF4-FFF2-40B4-BE49-F238E27FC236}">
                <a16:creationId xmlns:a16="http://schemas.microsoft.com/office/drawing/2014/main" id="{D25F4E7E-6584-C14F-AF4D-1A1B941EF11B}"/>
              </a:ext>
            </a:extLst>
          </p:cNvPr>
          <p:cNvSpPr txBox="1"/>
          <p:nvPr userDrawn="1"/>
        </p:nvSpPr>
        <p:spPr>
          <a:xfrm>
            <a:off x="367193" y="651448"/>
            <a:ext cx="7879339" cy="307777"/>
          </a:xfrm>
          <a:prstGeom prst="rect">
            <a:avLst/>
          </a:prstGeom>
          <a:noFill/>
        </p:spPr>
        <p:txBody>
          <a:bodyPr wrap="square" rtlCol="0">
            <a:spAutoFit/>
          </a:bodyPr>
          <a:lstStyle/>
          <a:p>
            <a:r>
              <a:rPr lang="fr-FR" sz="1400">
                <a:solidFill>
                  <a:srgbClr val="272851"/>
                </a:solidFill>
              </a:rPr>
              <a:t>L’essence de notre approche méthodologique et de nos collaborations</a:t>
            </a:r>
          </a:p>
        </p:txBody>
      </p:sp>
      <p:sp>
        <p:nvSpPr>
          <p:cNvPr id="9" name="ZoneTexte 8">
            <a:extLst>
              <a:ext uri="{FF2B5EF4-FFF2-40B4-BE49-F238E27FC236}">
                <a16:creationId xmlns:a16="http://schemas.microsoft.com/office/drawing/2014/main" id="{9C89625C-73EE-974B-AEC4-EC59535E6FBD}"/>
              </a:ext>
            </a:extLst>
          </p:cNvPr>
          <p:cNvSpPr txBox="1"/>
          <p:nvPr userDrawn="1"/>
        </p:nvSpPr>
        <p:spPr>
          <a:xfrm>
            <a:off x="984040" y="3081923"/>
            <a:ext cx="2578100" cy="338554"/>
          </a:xfrm>
          <a:prstGeom prst="rect">
            <a:avLst/>
          </a:prstGeom>
          <a:noFill/>
        </p:spPr>
        <p:txBody>
          <a:bodyPr wrap="square" rtlCol="0">
            <a:spAutoFit/>
          </a:bodyPr>
          <a:lstStyle/>
          <a:p>
            <a:pPr algn="ctr"/>
            <a:r>
              <a:rPr lang="fr-FR" sz="1600" b="1">
                <a:solidFill>
                  <a:srgbClr val="272851"/>
                </a:solidFill>
              </a:rPr>
              <a:t>DONNER DU SENS</a:t>
            </a:r>
          </a:p>
        </p:txBody>
      </p:sp>
      <p:sp>
        <p:nvSpPr>
          <p:cNvPr id="10" name="ZoneTexte 9">
            <a:extLst>
              <a:ext uri="{FF2B5EF4-FFF2-40B4-BE49-F238E27FC236}">
                <a16:creationId xmlns:a16="http://schemas.microsoft.com/office/drawing/2014/main" id="{E028CF26-1A33-8D45-9988-F32B191B420C}"/>
              </a:ext>
            </a:extLst>
          </p:cNvPr>
          <p:cNvSpPr txBox="1"/>
          <p:nvPr userDrawn="1"/>
        </p:nvSpPr>
        <p:spPr>
          <a:xfrm>
            <a:off x="984040" y="3448787"/>
            <a:ext cx="2578100" cy="1938992"/>
          </a:xfrm>
          <a:prstGeom prst="rect">
            <a:avLst/>
          </a:prstGeom>
          <a:noFill/>
        </p:spPr>
        <p:txBody>
          <a:bodyPr wrap="square" rtlCol="0">
            <a:spAutoFit/>
          </a:bodyPr>
          <a:lstStyle/>
          <a:p>
            <a:pPr algn="just"/>
            <a:r>
              <a:rPr lang="fr-FR" sz="1200">
                <a:solidFill>
                  <a:srgbClr val="272851"/>
                </a:solidFill>
              </a:rPr>
              <a:t>Parce que le sens de l’action est fondamental, les acteurs doivent connaître clairement le sens qu’ils donnent à leur projet afin de pouvoir développer l’intérêt, favoriser l’implication et apporter la richesse nécessaire à l’atteinte des objectifs. Nous cherchons donc en permanence à rappeler aux acteurs la raison de leur action et la finalité du projet.</a:t>
            </a:r>
          </a:p>
        </p:txBody>
      </p:sp>
      <p:sp>
        <p:nvSpPr>
          <p:cNvPr id="11" name="ZoneTexte 10">
            <a:extLst>
              <a:ext uri="{FF2B5EF4-FFF2-40B4-BE49-F238E27FC236}">
                <a16:creationId xmlns:a16="http://schemas.microsoft.com/office/drawing/2014/main" id="{59FF2241-F14A-CB49-9FF1-AD443A4919A5}"/>
              </a:ext>
            </a:extLst>
          </p:cNvPr>
          <p:cNvSpPr txBox="1"/>
          <p:nvPr userDrawn="1"/>
        </p:nvSpPr>
        <p:spPr>
          <a:xfrm>
            <a:off x="4806950" y="3081923"/>
            <a:ext cx="2578100" cy="338554"/>
          </a:xfrm>
          <a:prstGeom prst="rect">
            <a:avLst/>
          </a:prstGeom>
          <a:noFill/>
        </p:spPr>
        <p:txBody>
          <a:bodyPr wrap="square" rtlCol="0">
            <a:spAutoFit/>
          </a:bodyPr>
          <a:lstStyle/>
          <a:p>
            <a:pPr algn="ctr"/>
            <a:r>
              <a:rPr lang="fr-FR" sz="1600" b="1">
                <a:solidFill>
                  <a:srgbClr val="272851"/>
                </a:solidFill>
              </a:rPr>
              <a:t>CO-CONSTUIRE</a:t>
            </a:r>
          </a:p>
        </p:txBody>
      </p:sp>
      <p:sp>
        <p:nvSpPr>
          <p:cNvPr id="12" name="ZoneTexte 11">
            <a:extLst>
              <a:ext uri="{FF2B5EF4-FFF2-40B4-BE49-F238E27FC236}">
                <a16:creationId xmlns:a16="http://schemas.microsoft.com/office/drawing/2014/main" id="{8AA5DA49-995D-624E-8FCA-2644A6555E08}"/>
              </a:ext>
            </a:extLst>
          </p:cNvPr>
          <p:cNvSpPr txBox="1"/>
          <p:nvPr userDrawn="1"/>
        </p:nvSpPr>
        <p:spPr>
          <a:xfrm>
            <a:off x="8629860" y="3081923"/>
            <a:ext cx="2578100" cy="338554"/>
          </a:xfrm>
          <a:prstGeom prst="rect">
            <a:avLst/>
          </a:prstGeom>
          <a:noFill/>
        </p:spPr>
        <p:txBody>
          <a:bodyPr wrap="square" rtlCol="0">
            <a:spAutoFit/>
          </a:bodyPr>
          <a:lstStyle/>
          <a:p>
            <a:pPr algn="ctr"/>
            <a:r>
              <a:rPr lang="fr-FR" sz="1600" b="1">
                <a:solidFill>
                  <a:srgbClr val="272851"/>
                </a:solidFill>
              </a:rPr>
              <a:t>PÉRENNISER</a:t>
            </a:r>
          </a:p>
        </p:txBody>
      </p:sp>
      <p:sp>
        <p:nvSpPr>
          <p:cNvPr id="13" name="ZoneTexte 12">
            <a:extLst>
              <a:ext uri="{FF2B5EF4-FFF2-40B4-BE49-F238E27FC236}">
                <a16:creationId xmlns:a16="http://schemas.microsoft.com/office/drawing/2014/main" id="{7BCDC432-8C62-8F40-9FE5-149E16E981FA}"/>
              </a:ext>
            </a:extLst>
          </p:cNvPr>
          <p:cNvSpPr txBox="1"/>
          <p:nvPr userDrawn="1"/>
        </p:nvSpPr>
        <p:spPr>
          <a:xfrm>
            <a:off x="4806950" y="3445877"/>
            <a:ext cx="2578100" cy="2862322"/>
          </a:xfrm>
          <a:prstGeom prst="rect">
            <a:avLst/>
          </a:prstGeom>
          <a:noFill/>
        </p:spPr>
        <p:txBody>
          <a:bodyPr wrap="square" rtlCol="0">
            <a:spAutoFit/>
          </a:bodyPr>
          <a:lstStyle/>
          <a:p>
            <a:pPr algn="just"/>
            <a:r>
              <a:rPr lang="fr-FR" sz="1200">
                <a:solidFill>
                  <a:srgbClr val="272851"/>
                </a:solidFill>
              </a:rPr>
              <a:t>Les objectifs sont atteints plus facilement lorsque les différents acteurs d’un projet se l’approprient. Ils apportent leur vision, leurs contraintes, leurs idées et co-construisent les outils qu’ils utiliseront et animeront demain. Notre vision du consultant n’est pas celle d’un expert-technicien qui produit des livrables seul, en cabinet. Notre approche est basée sur l’échange et le partage. C’est pourquoi notre méthodologie fait souvent appel à des entretiens, des groupes de travail, qui permettent l’appropriation des livrables par tous.</a:t>
            </a:r>
          </a:p>
        </p:txBody>
      </p:sp>
      <p:sp>
        <p:nvSpPr>
          <p:cNvPr id="14" name="ZoneTexte 13">
            <a:extLst>
              <a:ext uri="{FF2B5EF4-FFF2-40B4-BE49-F238E27FC236}">
                <a16:creationId xmlns:a16="http://schemas.microsoft.com/office/drawing/2014/main" id="{08948E71-A1D5-1D4A-ABF7-97CB4A4159E5}"/>
              </a:ext>
            </a:extLst>
          </p:cNvPr>
          <p:cNvSpPr txBox="1"/>
          <p:nvPr userDrawn="1"/>
        </p:nvSpPr>
        <p:spPr>
          <a:xfrm>
            <a:off x="8629860" y="3445877"/>
            <a:ext cx="2578100" cy="2308324"/>
          </a:xfrm>
          <a:prstGeom prst="rect">
            <a:avLst/>
          </a:prstGeom>
          <a:noFill/>
        </p:spPr>
        <p:txBody>
          <a:bodyPr wrap="square" rtlCol="0">
            <a:spAutoFit/>
          </a:bodyPr>
          <a:lstStyle/>
          <a:p>
            <a:pPr algn="just"/>
            <a:r>
              <a:rPr lang="fr-FR" sz="1200">
                <a:solidFill>
                  <a:srgbClr val="272851"/>
                </a:solidFill>
              </a:rPr>
              <a:t>Parce qu’une bonne intervention permet aux acteurs d’autonomiser leur démarche et d’assurer leur pérennité, notre rôle doit toujours être de donner les outils et les méthodes pour agir par soi-même et être en mesure de faire agir les autres. </a:t>
            </a:r>
          </a:p>
          <a:p>
            <a:pPr algn="just"/>
            <a:r>
              <a:rPr lang="fr-FR" sz="1200">
                <a:solidFill>
                  <a:srgbClr val="272851"/>
                </a:solidFill>
              </a:rPr>
              <a:t>Nous souhaitons que les acteurs s’emparent des outils et de la démarche pour fonctionner, sans avoir besoin des consultants à court et moyen terme.</a:t>
            </a:r>
          </a:p>
        </p:txBody>
      </p:sp>
      <p:pic>
        <p:nvPicPr>
          <p:cNvPr id="17" name="Image 16">
            <a:extLst>
              <a:ext uri="{FF2B5EF4-FFF2-40B4-BE49-F238E27FC236}">
                <a16:creationId xmlns:a16="http://schemas.microsoft.com/office/drawing/2014/main" id="{B40CCF04-3870-CE4C-99AD-2B0EE216FCED}"/>
              </a:ext>
            </a:extLst>
          </p:cNvPr>
          <p:cNvPicPr>
            <a:picLocks noChangeAspect="1"/>
          </p:cNvPicPr>
          <p:nvPr userDrawn="1"/>
        </p:nvPicPr>
        <p:blipFill>
          <a:blip r:embed="rId3"/>
          <a:stretch>
            <a:fillRect/>
          </a:stretch>
        </p:blipFill>
        <p:spPr>
          <a:xfrm>
            <a:off x="1932546" y="1879092"/>
            <a:ext cx="716203" cy="659361"/>
          </a:xfrm>
          <a:prstGeom prst="rect">
            <a:avLst/>
          </a:prstGeom>
        </p:spPr>
      </p:pic>
      <p:pic>
        <p:nvPicPr>
          <p:cNvPr id="18" name="Image 17">
            <a:extLst>
              <a:ext uri="{FF2B5EF4-FFF2-40B4-BE49-F238E27FC236}">
                <a16:creationId xmlns:a16="http://schemas.microsoft.com/office/drawing/2014/main" id="{69E4E388-AF33-C14C-A32A-0E1F5A4B08E9}"/>
              </a:ext>
            </a:extLst>
          </p:cNvPr>
          <p:cNvPicPr>
            <a:picLocks noChangeAspect="1"/>
          </p:cNvPicPr>
          <p:nvPr userDrawn="1"/>
        </p:nvPicPr>
        <p:blipFill>
          <a:blip r:embed="rId4"/>
          <a:stretch>
            <a:fillRect/>
          </a:stretch>
        </p:blipFill>
        <p:spPr>
          <a:xfrm>
            <a:off x="5720731" y="1859913"/>
            <a:ext cx="750538" cy="746567"/>
          </a:xfrm>
          <a:prstGeom prst="rect">
            <a:avLst/>
          </a:prstGeom>
        </p:spPr>
      </p:pic>
      <p:pic>
        <p:nvPicPr>
          <p:cNvPr id="19" name="Image 18">
            <a:extLst>
              <a:ext uri="{FF2B5EF4-FFF2-40B4-BE49-F238E27FC236}">
                <a16:creationId xmlns:a16="http://schemas.microsoft.com/office/drawing/2014/main" id="{C0B84BE4-2456-2248-806C-5A22C52F67FE}"/>
              </a:ext>
            </a:extLst>
          </p:cNvPr>
          <p:cNvPicPr>
            <a:picLocks noChangeAspect="1"/>
          </p:cNvPicPr>
          <p:nvPr userDrawn="1"/>
        </p:nvPicPr>
        <p:blipFill>
          <a:blip r:embed="rId5"/>
          <a:stretch>
            <a:fillRect/>
          </a:stretch>
        </p:blipFill>
        <p:spPr>
          <a:xfrm>
            <a:off x="9543641" y="1855942"/>
            <a:ext cx="750538" cy="750538"/>
          </a:xfrm>
          <a:prstGeom prst="rect">
            <a:avLst/>
          </a:prstGeom>
        </p:spPr>
      </p:pic>
      <p:pic>
        <p:nvPicPr>
          <p:cNvPr id="20" name="Image 19">
            <a:extLst>
              <a:ext uri="{FF2B5EF4-FFF2-40B4-BE49-F238E27FC236}">
                <a16:creationId xmlns:a16="http://schemas.microsoft.com/office/drawing/2014/main" id="{900F2D36-5355-7A4F-AAD7-515CBABAF0A8}"/>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21" name="Image 20">
            <a:extLst>
              <a:ext uri="{FF2B5EF4-FFF2-40B4-BE49-F238E27FC236}">
                <a16:creationId xmlns:a16="http://schemas.microsoft.com/office/drawing/2014/main" id="{41C867D4-A841-7B43-A2BA-B3EFF8D82BDE}"/>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23" name="Espace réservé du numéro de diapositive 5">
            <a:extLst>
              <a:ext uri="{FF2B5EF4-FFF2-40B4-BE49-F238E27FC236}">
                <a16:creationId xmlns:a16="http://schemas.microsoft.com/office/drawing/2014/main" id="{1D3A8546-4692-CC47-802E-27C495C2EFC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5546253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éférence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3D392EF-900C-AF4D-AF18-39A114155C5A}"/>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4" name="Image 3">
            <a:extLst>
              <a:ext uri="{FF2B5EF4-FFF2-40B4-BE49-F238E27FC236}">
                <a16:creationId xmlns:a16="http://schemas.microsoft.com/office/drawing/2014/main" id="{BC2A3583-CAB6-DB4F-8169-A6CA2BE73545}"/>
              </a:ext>
            </a:extLst>
          </p:cNvPr>
          <p:cNvPicPr>
            <a:picLocks noChangeAspect="1"/>
          </p:cNvPicPr>
          <p:nvPr userDrawn="1"/>
        </p:nvPicPr>
        <p:blipFill>
          <a:blip r:embed="rId3"/>
          <a:stretch>
            <a:fillRect/>
          </a:stretch>
        </p:blipFill>
        <p:spPr>
          <a:xfrm>
            <a:off x="388087" y="254688"/>
            <a:ext cx="5341099" cy="585449"/>
          </a:xfrm>
          <a:prstGeom prst="rect">
            <a:avLst/>
          </a:prstGeom>
        </p:spPr>
      </p:pic>
      <p:pic>
        <p:nvPicPr>
          <p:cNvPr id="7" name="Graphique 6">
            <a:extLst>
              <a:ext uri="{FF2B5EF4-FFF2-40B4-BE49-F238E27FC236}">
                <a16:creationId xmlns:a16="http://schemas.microsoft.com/office/drawing/2014/main" id="{76A069E7-0686-4048-B766-7303B87C43A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28741" y="1732603"/>
            <a:ext cx="1002272" cy="323997"/>
          </a:xfrm>
          <a:prstGeom prst="rect">
            <a:avLst/>
          </a:prstGeom>
        </p:spPr>
      </p:pic>
      <p:pic>
        <p:nvPicPr>
          <p:cNvPr id="8" name="Image 7" descr="Une image contenant signe, objet, moniteur, horloge&#10;&#10;Description générée automatiquement">
            <a:extLst>
              <a:ext uri="{FF2B5EF4-FFF2-40B4-BE49-F238E27FC236}">
                <a16:creationId xmlns:a16="http://schemas.microsoft.com/office/drawing/2014/main" id="{1C6238EF-16D0-5F46-A2C1-878C4F5F931C}"/>
              </a:ext>
            </a:extLst>
          </p:cNvPr>
          <p:cNvPicPr>
            <a:picLocks noChangeAspect="1"/>
          </p:cNvPicPr>
          <p:nvPr userDrawn="1"/>
        </p:nvPicPr>
        <p:blipFill>
          <a:blip r:embed="rId6"/>
          <a:stretch>
            <a:fillRect/>
          </a:stretch>
        </p:blipFill>
        <p:spPr>
          <a:xfrm>
            <a:off x="8402190" y="4051738"/>
            <a:ext cx="1002272" cy="326644"/>
          </a:xfrm>
          <a:prstGeom prst="rect">
            <a:avLst/>
          </a:prstGeom>
        </p:spPr>
      </p:pic>
      <p:pic>
        <p:nvPicPr>
          <p:cNvPr id="9" name="Image 8">
            <a:extLst>
              <a:ext uri="{FF2B5EF4-FFF2-40B4-BE49-F238E27FC236}">
                <a16:creationId xmlns:a16="http://schemas.microsoft.com/office/drawing/2014/main" id="{A3AD939D-6F52-3747-8FD3-2B25522EC643}"/>
              </a:ext>
            </a:extLst>
          </p:cNvPr>
          <p:cNvPicPr>
            <a:picLocks noChangeAspect="1"/>
          </p:cNvPicPr>
          <p:nvPr userDrawn="1"/>
        </p:nvPicPr>
        <p:blipFill>
          <a:blip r:embed="rId7"/>
          <a:stretch>
            <a:fillRect/>
          </a:stretch>
        </p:blipFill>
        <p:spPr>
          <a:xfrm>
            <a:off x="6891690" y="3713924"/>
            <a:ext cx="1002272" cy="1002272"/>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B7725C3-CA17-E24C-8177-F74D3D74D909}"/>
              </a:ext>
            </a:extLst>
          </p:cNvPr>
          <p:cNvPicPr>
            <a:picLocks noChangeAspect="1"/>
          </p:cNvPicPr>
          <p:nvPr userDrawn="1"/>
        </p:nvPicPr>
        <p:blipFill>
          <a:blip r:embed="rId8"/>
          <a:stretch>
            <a:fillRect/>
          </a:stretch>
        </p:blipFill>
        <p:spPr>
          <a:xfrm>
            <a:off x="2133494" y="2778156"/>
            <a:ext cx="1043328" cy="673115"/>
          </a:xfrm>
          <a:prstGeom prst="rect">
            <a:avLst/>
          </a:prstGeom>
        </p:spPr>
      </p:pic>
      <p:pic>
        <p:nvPicPr>
          <p:cNvPr id="11" name="Image 10" descr="Une image contenant dessin&#10;&#10;Description générée automatiquement">
            <a:extLst>
              <a:ext uri="{FF2B5EF4-FFF2-40B4-BE49-F238E27FC236}">
                <a16:creationId xmlns:a16="http://schemas.microsoft.com/office/drawing/2014/main" id="{AD56C122-2847-7841-9C77-53D2F9DDE73B}"/>
              </a:ext>
            </a:extLst>
          </p:cNvPr>
          <p:cNvPicPr>
            <a:picLocks noChangeAspect="1"/>
          </p:cNvPicPr>
          <p:nvPr userDrawn="1"/>
        </p:nvPicPr>
        <p:blipFill>
          <a:blip r:embed="rId9"/>
          <a:stretch>
            <a:fillRect/>
          </a:stretch>
        </p:blipFill>
        <p:spPr>
          <a:xfrm>
            <a:off x="9412836" y="1696643"/>
            <a:ext cx="1875392" cy="395916"/>
          </a:xfrm>
          <a:prstGeom prst="rect">
            <a:avLst/>
          </a:prstGeom>
        </p:spPr>
      </p:pic>
      <p:pic>
        <p:nvPicPr>
          <p:cNvPr id="12" name="Image 11">
            <a:extLst>
              <a:ext uri="{FF2B5EF4-FFF2-40B4-BE49-F238E27FC236}">
                <a16:creationId xmlns:a16="http://schemas.microsoft.com/office/drawing/2014/main" id="{C36C9BF5-7BFC-6A42-9091-D31D1E6EA70A}"/>
              </a:ext>
            </a:extLst>
          </p:cNvPr>
          <p:cNvPicPr>
            <a:picLocks noChangeAspect="1"/>
          </p:cNvPicPr>
          <p:nvPr userDrawn="1"/>
        </p:nvPicPr>
        <p:blipFill>
          <a:blip r:embed="rId10"/>
          <a:stretch>
            <a:fillRect/>
          </a:stretch>
        </p:blipFill>
        <p:spPr>
          <a:xfrm>
            <a:off x="6267540" y="5158748"/>
            <a:ext cx="1043328" cy="728078"/>
          </a:xfrm>
          <a:prstGeom prst="rect">
            <a:avLst/>
          </a:prstGeom>
        </p:spPr>
      </p:pic>
      <p:pic>
        <p:nvPicPr>
          <p:cNvPr id="13" name="Image 12">
            <a:extLst>
              <a:ext uri="{FF2B5EF4-FFF2-40B4-BE49-F238E27FC236}">
                <a16:creationId xmlns:a16="http://schemas.microsoft.com/office/drawing/2014/main" id="{B98751EC-9060-734F-ADFD-291ADAA45BED}"/>
              </a:ext>
            </a:extLst>
          </p:cNvPr>
          <p:cNvPicPr>
            <a:picLocks noChangeAspect="1"/>
          </p:cNvPicPr>
          <p:nvPr userDrawn="1"/>
        </p:nvPicPr>
        <p:blipFill>
          <a:blip r:embed="rId11"/>
          <a:stretch>
            <a:fillRect/>
          </a:stretch>
        </p:blipFill>
        <p:spPr>
          <a:xfrm>
            <a:off x="4936068" y="2479967"/>
            <a:ext cx="2266950" cy="1269492"/>
          </a:xfrm>
          <a:prstGeom prst="rect">
            <a:avLst/>
          </a:prstGeom>
        </p:spPr>
      </p:pic>
      <p:pic>
        <p:nvPicPr>
          <p:cNvPr id="14" name="Image 13" descr="Une image contenant signe, texte, arrêt, trafic&#10;&#10;Description générée automatiquement">
            <a:extLst>
              <a:ext uri="{FF2B5EF4-FFF2-40B4-BE49-F238E27FC236}">
                <a16:creationId xmlns:a16="http://schemas.microsoft.com/office/drawing/2014/main" id="{6272871C-E04B-6B44-B503-24C4767E6E0B}"/>
              </a:ext>
            </a:extLst>
          </p:cNvPr>
          <p:cNvPicPr>
            <a:picLocks noChangeAspect="1"/>
          </p:cNvPicPr>
          <p:nvPr userDrawn="1"/>
        </p:nvPicPr>
        <p:blipFill>
          <a:blip r:embed="rId12"/>
          <a:stretch>
            <a:fillRect/>
          </a:stretch>
        </p:blipFill>
        <p:spPr>
          <a:xfrm>
            <a:off x="594903" y="2601293"/>
            <a:ext cx="1049163" cy="1026841"/>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7BD5D4F1-EC03-B943-A8C0-25F671655ED5}"/>
              </a:ext>
            </a:extLst>
          </p:cNvPr>
          <p:cNvPicPr>
            <a:picLocks noChangeAspect="1"/>
          </p:cNvPicPr>
          <p:nvPr userDrawn="1"/>
        </p:nvPicPr>
        <p:blipFill>
          <a:blip r:embed="rId13"/>
          <a:stretch>
            <a:fillRect/>
          </a:stretch>
        </p:blipFill>
        <p:spPr>
          <a:xfrm>
            <a:off x="7692446" y="2752110"/>
            <a:ext cx="1651000" cy="725206"/>
          </a:xfrm>
          <a:prstGeom prst="rect">
            <a:avLst/>
          </a:prstGeom>
        </p:spPr>
      </p:pic>
      <p:pic>
        <p:nvPicPr>
          <p:cNvPr id="16" name="Image 15">
            <a:extLst>
              <a:ext uri="{FF2B5EF4-FFF2-40B4-BE49-F238E27FC236}">
                <a16:creationId xmlns:a16="http://schemas.microsoft.com/office/drawing/2014/main" id="{CBC8F114-CF13-A748-AD97-9A1FD2D254D9}"/>
              </a:ext>
            </a:extLst>
          </p:cNvPr>
          <p:cNvPicPr>
            <a:picLocks noChangeAspect="1"/>
          </p:cNvPicPr>
          <p:nvPr userDrawn="1"/>
        </p:nvPicPr>
        <p:blipFill>
          <a:blip r:embed="rId14"/>
          <a:stretch>
            <a:fillRect/>
          </a:stretch>
        </p:blipFill>
        <p:spPr>
          <a:xfrm>
            <a:off x="9832874" y="2822613"/>
            <a:ext cx="1358900" cy="584200"/>
          </a:xfrm>
          <a:prstGeom prst="rect">
            <a:avLst/>
          </a:prstGeom>
        </p:spPr>
      </p:pic>
      <p:pic>
        <p:nvPicPr>
          <p:cNvPr id="17" name="Image 16" descr="Une image contenant texte&#10;&#10;Description générée automatiquement">
            <a:extLst>
              <a:ext uri="{FF2B5EF4-FFF2-40B4-BE49-F238E27FC236}">
                <a16:creationId xmlns:a16="http://schemas.microsoft.com/office/drawing/2014/main" id="{D10BDA89-B677-6B40-93FF-59C7C67EE8A8}"/>
              </a:ext>
            </a:extLst>
          </p:cNvPr>
          <p:cNvPicPr>
            <a:picLocks noChangeAspect="1"/>
          </p:cNvPicPr>
          <p:nvPr userDrawn="1"/>
        </p:nvPicPr>
        <p:blipFill>
          <a:blip r:embed="rId15"/>
          <a:stretch>
            <a:fillRect/>
          </a:stretch>
        </p:blipFill>
        <p:spPr>
          <a:xfrm>
            <a:off x="4650986" y="5191293"/>
            <a:ext cx="1051636" cy="662988"/>
          </a:xfrm>
          <a:prstGeom prst="rect">
            <a:avLst/>
          </a:prstGeom>
        </p:spPr>
      </p:pic>
      <p:pic>
        <p:nvPicPr>
          <p:cNvPr id="18" name="Image 17">
            <a:extLst>
              <a:ext uri="{FF2B5EF4-FFF2-40B4-BE49-F238E27FC236}">
                <a16:creationId xmlns:a16="http://schemas.microsoft.com/office/drawing/2014/main" id="{5347F4B4-EE2A-E049-B82F-E39F4CFFA22F}"/>
              </a:ext>
            </a:extLst>
          </p:cNvPr>
          <p:cNvPicPr>
            <a:picLocks noChangeAspect="1"/>
          </p:cNvPicPr>
          <p:nvPr userDrawn="1"/>
        </p:nvPicPr>
        <p:blipFill>
          <a:blip r:embed="rId16"/>
          <a:stretch>
            <a:fillRect/>
          </a:stretch>
        </p:blipFill>
        <p:spPr>
          <a:xfrm>
            <a:off x="594903" y="3922336"/>
            <a:ext cx="773437" cy="585449"/>
          </a:xfrm>
          <a:prstGeom prst="rect">
            <a:avLst/>
          </a:prstGeom>
        </p:spPr>
      </p:pic>
      <p:pic>
        <p:nvPicPr>
          <p:cNvPr id="19" name="Image 18">
            <a:extLst>
              <a:ext uri="{FF2B5EF4-FFF2-40B4-BE49-F238E27FC236}">
                <a16:creationId xmlns:a16="http://schemas.microsoft.com/office/drawing/2014/main" id="{96CDCF0A-1AA6-014C-AB8A-8FA43C350A74}"/>
              </a:ext>
            </a:extLst>
          </p:cNvPr>
          <p:cNvPicPr>
            <a:picLocks noChangeAspect="1"/>
          </p:cNvPicPr>
          <p:nvPr userDrawn="1"/>
        </p:nvPicPr>
        <p:blipFill>
          <a:blip r:embed="rId17"/>
          <a:stretch>
            <a:fillRect/>
          </a:stretch>
        </p:blipFill>
        <p:spPr>
          <a:xfrm>
            <a:off x="9492340" y="4978380"/>
            <a:ext cx="544407" cy="1088814"/>
          </a:xfrm>
          <a:prstGeom prst="rect">
            <a:avLst/>
          </a:prstGeom>
        </p:spPr>
      </p:pic>
      <p:pic>
        <p:nvPicPr>
          <p:cNvPr id="20" name="Image 19" descr="Une image contenant texte&#10;&#10;Description générée automatiquement">
            <a:extLst>
              <a:ext uri="{FF2B5EF4-FFF2-40B4-BE49-F238E27FC236}">
                <a16:creationId xmlns:a16="http://schemas.microsoft.com/office/drawing/2014/main" id="{D454073B-2C49-4648-8186-EA3C4064AA94}"/>
              </a:ext>
            </a:extLst>
          </p:cNvPr>
          <p:cNvPicPr>
            <a:picLocks noChangeAspect="1"/>
          </p:cNvPicPr>
          <p:nvPr userDrawn="1"/>
        </p:nvPicPr>
        <p:blipFill>
          <a:blip r:embed="rId18"/>
          <a:stretch>
            <a:fillRect/>
          </a:stretch>
        </p:blipFill>
        <p:spPr>
          <a:xfrm>
            <a:off x="10601665" y="5231732"/>
            <a:ext cx="940332" cy="582110"/>
          </a:xfrm>
          <a:prstGeom prst="rect">
            <a:avLst/>
          </a:prstGeom>
        </p:spPr>
      </p:pic>
      <p:pic>
        <p:nvPicPr>
          <p:cNvPr id="21" name="Image 20">
            <a:extLst>
              <a:ext uri="{FF2B5EF4-FFF2-40B4-BE49-F238E27FC236}">
                <a16:creationId xmlns:a16="http://schemas.microsoft.com/office/drawing/2014/main" id="{4883A3CB-2DB3-9C4E-B8B8-736262E62BDB}"/>
              </a:ext>
            </a:extLst>
          </p:cNvPr>
          <p:cNvPicPr>
            <a:picLocks noChangeAspect="1"/>
          </p:cNvPicPr>
          <p:nvPr userDrawn="1"/>
        </p:nvPicPr>
        <p:blipFill>
          <a:blip r:embed="rId19"/>
          <a:stretch>
            <a:fillRect/>
          </a:stretch>
        </p:blipFill>
        <p:spPr>
          <a:xfrm>
            <a:off x="387634" y="1515248"/>
            <a:ext cx="2243835" cy="758707"/>
          </a:xfrm>
          <a:prstGeom prst="rect">
            <a:avLst/>
          </a:prstGeom>
        </p:spPr>
      </p:pic>
      <p:pic>
        <p:nvPicPr>
          <p:cNvPr id="22" name="Image 21">
            <a:extLst>
              <a:ext uri="{FF2B5EF4-FFF2-40B4-BE49-F238E27FC236}">
                <a16:creationId xmlns:a16="http://schemas.microsoft.com/office/drawing/2014/main" id="{8165BBA7-011A-BC42-A6D9-E8FA1116387A}"/>
              </a:ext>
            </a:extLst>
          </p:cNvPr>
          <p:cNvPicPr>
            <a:picLocks noChangeAspect="1"/>
          </p:cNvPicPr>
          <p:nvPr userDrawn="1"/>
        </p:nvPicPr>
        <p:blipFill>
          <a:blip r:embed="rId20"/>
          <a:stretch>
            <a:fillRect/>
          </a:stretch>
        </p:blipFill>
        <p:spPr>
          <a:xfrm>
            <a:off x="9912690" y="3982684"/>
            <a:ext cx="1377950" cy="464752"/>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4332A6C7-9F9E-2C47-B1E2-FECE6009DF6E}"/>
              </a:ext>
            </a:extLst>
          </p:cNvPr>
          <p:cNvPicPr>
            <a:picLocks noChangeAspect="1"/>
          </p:cNvPicPr>
          <p:nvPr userDrawn="1"/>
        </p:nvPicPr>
        <p:blipFill>
          <a:blip r:embed="rId21"/>
          <a:stretch>
            <a:fillRect/>
          </a:stretch>
        </p:blipFill>
        <p:spPr>
          <a:xfrm>
            <a:off x="602842" y="5179574"/>
            <a:ext cx="1597504" cy="686427"/>
          </a:xfrm>
          <a:prstGeom prst="rect">
            <a:avLst/>
          </a:prstGeom>
        </p:spPr>
      </p:pic>
      <p:pic>
        <p:nvPicPr>
          <p:cNvPr id="24" name="Image 23">
            <a:extLst>
              <a:ext uri="{FF2B5EF4-FFF2-40B4-BE49-F238E27FC236}">
                <a16:creationId xmlns:a16="http://schemas.microsoft.com/office/drawing/2014/main" id="{C09F14A7-B57A-434E-9A96-D6CE1EA5039A}"/>
              </a:ext>
            </a:extLst>
          </p:cNvPr>
          <p:cNvPicPr>
            <a:picLocks noChangeAspect="1"/>
          </p:cNvPicPr>
          <p:nvPr userDrawn="1"/>
        </p:nvPicPr>
        <p:blipFill>
          <a:blip r:embed="rId22"/>
          <a:stretch>
            <a:fillRect/>
          </a:stretch>
        </p:blipFill>
        <p:spPr>
          <a:xfrm>
            <a:off x="3666250" y="2654283"/>
            <a:ext cx="780390" cy="920860"/>
          </a:xfrm>
          <a:prstGeom prst="rect">
            <a:avLst/>
          </a:prstGeom>
        </p:spPr>
      </p:pic>
      <p:pic>
        <p:nvPicPr>
          <p:cNvPr id="25" name="Image 24" descr="Une image contenant texte&#10;&#10;Description générée automatiquement">
            <a:extLst>
              <a:ext uri="{FF2B5EF4-FFF2-40B4-BE49-F238E27FC236}">
                <a16:creationId xmlns:a16="http://schemas.microsoft.com/office/drawing/2014/main" id="{DCD80421-4A9E-BE46-A9E7-EEB4168ACBC7}"/>
              </a:ext>
            </a:extLst>
          </p:cNvPr>
          <p:cNvPicPr>
            <a:picLocks noChangeAspect="1"/>
          </p:cNvPicPr>
          <p:nvPr userDrawn="1"/>
        </p:nvPicPr>
        <p:blipFill>
          <a:blip r:embed="rId23"/>
          <a:stretch>
            <a:fillRect/>
          </a:stretch>
        </p:blipFill>
        <p:spPr>
          <a:xfrm>
            <a:off x="5621462" y="3846760"/>
            <a:ext cx="762000" cy="736600"/>
          </a:xfrm>
          <a:prstGeom prst="rect">
            <a:avLst/>
          </a:prstGeom>
        </p:spPr>
      </p:pic>
      <p:pic>
        <p:nvPicPr>
          <p:cNvPr id="26" name="Image 25">
            <a:extLst>
              <a:ext uri="{FF2B5EF4-FFF2-40B4-BE49-F238E27FC236}">
                <a16:creationId xmlns:a16="http://schemas.microsoft.com/office/drawing/2014/main" id="{78E1998D-648D-0A4C-B24B-1F21DE81689D}"/>
              </a:ext>
            </a:extLst>
          </p:cNvPr>
          <p:cNvPicPr>
            <a:picLocks noChangeAspect="1"/>
          </p:cNvPicPr>
          <p:nvPr userDrawn="1"/>
        </p:nvPicPr>
        <p:blipFill>
          <a:blip r:embed="rId24"/>
          <a:stretch>
            <a:fillRect/>
          </a:stretch>
        </p:blipFill>
        <p:spPr>
          <a:xfrm>
            <a:off x="3033220" y="1301033"/>
            <a:ext cx="1183160" cy="1187137"/>
          </a:xfrm>
          <a:prstGeom prst="rect">
            <a:avLst/>
          </a:prstGeom>
        </p:spPr>
      </p:pic>
      <p:pic>
        <p:nvPicPr>
          <p:cNvPr id="27" name="Image 26">
            <a:extLst>
              <a:ext uri="{FF2B5EF4-FFF2-40B4-BE49-F238E27FC236}">
                <a16:creationId xmlns:a16="http://schemas.microsoft.com/office/drawing/2014/main" id="{41706C96-AC60-2840-8381-2B37AE361BC8}"/>
              </a:ext>
            </a:extLst>
          </p:cNvPr>
          <p:cNvPicPr>
            <a:picLocks noChangeAspect="1"/>
          </p:cNvPicPr>
          <p:nvPr userDrawn="1"/>
        </p:nvPicPr>
        <p:blipFill>
          <a:blip r:embed="rId25"/>
          <a:stretch>
            <a:fillRect/>
          </a:stretch>
        </p:blipFill>
        <p:spPr>
          <a:xfrm>
            <a:off x="7875786" y="5278775"/>
            <a:ext cx="1051636" cy="488025"/>
          </a:xfrm>
          <a:prstGeom prst="rect">
            <a:avLst/>
          </a:prstGeom>
        </p:spPr>
      </p:pic>
      <p:pic>
        <p:nvPicPr>
          <p:cNvPr id="28" name="Image 27" descr="Une image contenant texte&#10;&#10;Description générée automatiquement">
            <a:extLst>
              <a:ext uri="{FF2B5EF4-FFF2-40B4-BE49-F238E27FC236}">
                <a16:creationId xmlns:a16="http://schemas.microsoft.com/office/drawing/2014/main" id="{ABC59139-7467-9D49-91F8-878F237FF7B8}"/>
              </a:ext>
            </a:extLst>
          </p:cNvPr>
          <p:cNvPicPr>
            <a:picLocks noChangeAspect="1"/>
          </p:cNvPicPr>
          <p:nvPr userDrawn="1"/>
        </p:nvPicPr>
        <p:blipFill>
          <a:blip r:embed="rId26"/>
          <a:stretch>
            <a:fillRect/>
          </a:stretch>
        </p:blipFill>
        <p:spPr>
          <a:xfrm>
            <a:off x="1876568" y="3888216"/>
            <a:ext cx="1217138" cy="653689"/>
          </a:xfrm>
          <a:prstGeom prst="rect">
            <a:avLst/>
          </a:prstGeom>
        </p:spPr>
      </p:pic>
      <p:pic>
        <p:nvPicPr>
          <p:cNvPr id="29" name="Image 28">
            <a:extLst>
              <a:ext uri="{FF2B5EF4-FFF2-40B4-BE49-F238E27FC236}">
                <a16:creationId xmlns:a16="http://schemas.microsoft.com/office/drawing/2014/main" id="{215E6933-D2BD-6844-8F83-A81AF88FD404}"/>
              </a:ext>
            </a:extLst>
          </p:cNvPr>
          <p:cNvPicPr>
            <a:picLocks noChangeAspect="1"/>
          </p:cNvPicPr>
          <p:nvPr userDrawn="1"/>
        </p:nvPicPr>
        <p:blipFill>
          <a:blip r:embed="rId27"/>
          <a:stretch>
            <a:fillRect/>
          </a:stretch>
        </p:blipFill>
        <p:spPr>
          <a:xfrm>
            <a:off x="7832764" y="1305440"/>
            <a:ext cx="1178322" cy="1178322"/>
          </a:xfrm>
          <a:prstGeom prst="rect">
            <a:avLst/>
          </a:prstGeom>
        </p:spPr>
      </p:pic>
      <p:pic>
        <p:nvPicPr>
          <p:cNvPr id="30" name="Image 29">
            <a:extLst>
              <a:ext uri="{FF2B5EF4-FFF2-40B4-BE49-F238E27FC236}">
                <a16:creationId xmlns:a16="http://schemas.microsoft.com/office/drawing/2014/main" id="{A6C34B39-62F2-7443-91F7-C4DE7823F6A0}"/>
              </a:ext>
            </a:extLst>
          </p:cNvPr>
          <p:cNvPicPr>
            <a:picLocks noChangeAspect="1"/>
          </p:cNvPicPr>
          <p:nvPr userDrawn="1"/>
        </p:nvPicPr>
        <p:blipFill>
          <a:blip r:embed="rId28"/>
          <a:stretch>
            <a:fillRect/>
          </a:stretch>
        </p:blipFill>
        <p:spPr>
          <a:xfrm>
            <a:off x="4618131" y="1301033"/>
            <a:ext cx="1408859" cy="1187137"/>
          </a:xfrm>
          <a:prstGeom prst="rect">
            <a:avLst/>
          </a:prstGeom>
        </p:spPr>
      </p:pic>
      <p:pic>
        <p:nvPicPr>
          <p:cNvPr id="31" name="Image 30">
            <a:extLst>
              <a:ext uri="{FF2B5EF4-FFF2-40B4-BE49-F238E27FC236}">
                <a16:creationId xmlns:a16="http://schemas.microsoft.com/office/drawing/2014/main" id="{E8D6AC3D-91F0-8740-AF34-E79598A93747}"/>
              </a:ext>
            </a:extLst>
          </p:cNvPr>
          <p:cNvPicPr>
            <a:picLocks noChangeAspect="1"/>
          </p:cNvPicPr>
          <p:nvPr userDrawn="1"/>
        </p:nvPicPr>
        <p:blipFill>
          <a:blip r:embed="rId29"/>
          <a:stretch>
            <a:fillRect/>
          </a:stretch>
        </p:blipFill>
        <p:spPr>
          <a:xfrm>
            <a:off x="3601934" y="4046785"/>
            <a:ext cx="1511300" cy="336550"/>
          </a:xfrm>
          <a:prstGeom prst="rect">
            <a:avLst/>
          </a:prstGeom>
        </p:spPr>
      </p:pic>
      <p:pic>
        <p:nvPicPr>
          <p:cNvPr id="32" name="Image 31">
            <a:extLst>
              <a:ext uri="{FF2B5EF4-FFF2-40B4-BE49-F238E27FC236}">
                <a16:creationId xmlns:a16="http://schemas.microsoft.com/office/drawing/2014/main" id="{0149AF68-4A7B-E94E-B839-DEED8EC09185}"/>
              </a:ext>
            </a:extLst>
          </p:cNvPr>
          <p:cNvPicPr>
            <a:picLocks noChangeAspect="1"/>
          </p:cNvPicPr>
          <p:nvPr userDrawn="1"/>
        </p:nvPicPr>
        <p:blipFill>
          <a:blip r:embed="rId30"/>
          <a:stretch>
            <a:fillRect/>
          </a:stretch>
        </p:blipFill>
        <p:spPr>
          <a:xfrm>
            <a:off x="2765264" y="5357687"/>
            <a:ext cx="1320804" cy="330201"/>
          </a:xfrm>
          <a:prstGeom prst="rect">
            <a:avLst/>
          </a:prstGeom>
        </p:spPr>
      </p:pic>
      <p:pic>
        <p:nvPicPr>
          <p:cNvPr id="33" name="Image 32">
            <a:extLst>
              <a:ext uri="{FF2B5EF4-FFF2-40B4-BE49-F238E27FC236}">
                <a16:creationId xmlns:a16="http://schemas.microsoft.com/office/drawing/2014/main" id="{D7D6C4AC-C9E8-D344-B1B5-E1C9CE66DC70}"/>
              </a:ext>
            </a:extLst>
          </p:cNvPr>
          <p:cNvPicPr>
            <a:picLocks/>
          </p:cNvPicPr>
          <p:nvPr userDrawn="1"/>
        </p:nvPicPr>
        <p:blipFill>
          <a:blip r:embed="rId2"/>
          <a:stretch>
            <a:fillRect/>
          </a:stretch>
        </p:blipFill>
        <p:spPr>
          <a:xfrm rot="16200000">
            <a:off x="11295775" y="6539595"/>
            <a:ext cx="288000" cy="50800"/>
          </a:xfrm>
          <a:prstGeom prst="rect">
            <a:avLst/>
          </a:prstGeom>
        </p:spPr>
      </p:pic>
      <p:pic>
        <p:nvPicPr>
          <p:cNvPr id="34" name="Image 33">
            <a:extLst>
              <a:ext uri="{FF2B5EF4-FFF2-40B4-BE49-F238E27FC236}">
                <a16:creationId xmlns:a16="http://schemas.microsoft.com/office/drawing/2014/main" id="{1B5C0AC0-CE74-7C48-B2E1-D37CABF09C6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36" name="Espace réservé du numéro de diapositive 5">
            <a:extLst>
              <a:ext uri="{FF2B5EF4-FFF2-40B4-BE49-F238E27FC236}">
                <a16:creationId xmlns:a16="http://schemas.microsoft.com/office/drawing/2014/main" id="{198DA8CC-507F-0E47-B018-0B1676FB8B2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2008986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rofil consulta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DE718D-69B1-DC46-9006-D5018F99C651}"/>
              </a:ext>
            </a:extLst>
          </p:cNvPr>
          <p:cNvSpPr/>
          <p:nvPr userDrawn="1"/>
        </p:nvSpPr>
        <p:spPr>
          <a:xfrm>
            <a:off x="8984667" y="0"/>
            <a:ext cx="3276600"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D9CBF010-6E3D-F647-B7C6-8E30D426A9A7}"/>
              </a:ext>
            </a:extLst>
          </p:cNvPr>
          <p:cNvSpPr/>
          <p:nvPr userDrawn="1"/>
        </p:nvSpPr>
        <p:spPr>
          <a:xfrm>
            <a:off x="9822043" y="5350916"/>
            <a:ext cx="1601849" cy="276999"/>
          </a:xfrm>
          <a:prstGeom prst="rect">
            <a:avLst/>
          </a:prstGeom>
        </p:spPr>
        <p:txBody>
          <a:bodyPr wrap="none">
            <a:spAutoFit/>
          </a:bodyPr>
          <a:lstStyle/>
          <a:p>
            <a:pPr algn="ctr"/>
            <a:r>
              <a:rPr lang="fr-FR" sz="1200" b="1">
                <a:solidFill>
                  <a:srgbClr val="EC6C3F"/>
                </a:solidFill>
              </a:rPr>
              <a:t>POUR ME CONTACTER</a:t>
            </a:r>
            <a:endParaRPr lang="fr-FR" sz="1200">
              <a:solidFill>
                <a:srgbClr val="272851"/>
              </a:solidFill>
            </a:endParaRPr>
          </a:p>
        </p:txBody>
      </p:sp>
      <p:sp>
        <p:nvSpPr>
          <p:cNvPr id="15" name="ZoneTexte 14">
            <a:extLst>
              <a:ext uri="{FF2B5EF4-FFF2-40B4-BE49-F238E27FC236}">
                <a16:creationId xmlns:a16="http://schemas.microsoft.com/office/drawing/2014/main" id="{87BA4630-F7BA-D24E-9691-5EB1FF1E5ECF}"/>
              </a:ext>
            </a:extLst>
          </p:cNvPr>
          <p:cNvSpPr txBox="1"/>
          <p:nvPr userDrawn="1"/>
        </p:nvSpPr>
        <p:spPr>
          <a:xfrm>
            <a:off x="367193" y="1350438"/>
            <a:ext cx="3652252" cy="338554"/>
          </a:xfrm>
          <a:prstGeom prst="rect">
            <a:avLst/>
          </a:prstGeom>
          <a:noFill/>
        </p:spPr>
        <p:txBody>
          <a:bodyPr wrap="square" rtlCol="0">
            <a:spAutoFit/>
          </a:bodyPr>
          <a:lstStyle/>
          <a:p>
            <a:r>
              <a:rPr lang="fr-FR" sz="1600" b="1">
                <a:solidFill>
                  <a:srgbClr val="272851"/>
                </a:solidFill>
              </a:rPr>
              <a:t>DOMAINES D’EXPERTISE</a:t>
            </a:r>
          </a:p>
        </p:txBody>
      </p:sp>
      <p:sp>
        <p:nvSpPr>
          <p:cNvPr id="17" name="ZoneTexte 16">
            <a:extLst>
              <a:ext uri="{FF2B5EF4-FFF2-40B4-BE49-F238E27FC236}">
                <a16:creationId xmlns:a16="http://schemas.microsoft.com/office/drawing/2014/main" id="{3D35A7B8-A4D3-DE48-B596-6763B1F87B4E}"/>
              </a:ext>
            </a:extLst>
          </p:cNvPr>
          <p:cNvSpPr txBox="1"/>
          <p:nvPr userDrawn="1"/>
        </p:nvSpPr>
        <p:spPr>
          <a:xfrm>
            <a:off x="367193" y="3581583"/>
            <a:ext cx="3652252" cy="338554"/>
          </a:xfrm>
          <a:prstGeom prst="rect">
            <a:avLst/>
          </a:prstGeom>
          <a:noFill/>
        </p:spPr>
        <p:txBody>
          <a:bodyPr wrap="square" rtlCol="0">
            <a:spAutoFit/>
          </a:bodyPr>
          <a:lstStyle/>
          <a:p>
            <a:r>
              <a:rPr lang="fr-FR" sz="1600" b="1">
                <a:solidFill>
                  <a:srgbClr val="272851"/>
                </a:solidFill>
              </a:rPr>
              <a:t>EXPÉRIENCES ET FORMATION</a:t>
            </a:r>
          </a:p>
        </p:txBody>
      </p:sp>
      <p:sp>
        <p:nvSpPr>
          <p:cNvPr id="19" name="ZoneTexte 18">
            <a:extLst>
              <a:ext uri="{FF2B5EF4-FFF2-40B4-BE49-F238E27FC236}">
                <a16:creationId xmlns:a16="http://schemas.microsoft.com/office/drawing/2014/main" id="{980CD592-C884-984D-A154-EFE545FEF08E}"/>
              </a:ext>
            </a:extLst>
          </p:cNvPr>
          <p:cNvSpPr txBox="1"/>
          <p:nvPr userDrawn="1"/>
        </p:nvSpPr>
        <p:spPr>
          <a:xfrm>
            <a:off x="4417915" y="1337573"/>
            <a:ext cx="3557450" cy="338554"/>
          </a:xfrm>
          <a:prstGeom prst="rect">
            <a:avLst/>
          </a:prstGeom>
          <a:noFill/>
        </p:spPr>
        <p:txBody>
          <a:bodyPr wrap="square" rtlCol="0">
            <a:spAutoFit/>
          </a:bodyPr>
          <a:lstStyle/>
          <a:p>
            <a:r>
              <a:rPr lang="fr-FR" sz="1600" b="1">
                <a:solidFill>
                  <a:srgbClr val="272851"/>
                </a:solidFill>
              </a:rPr>
              <a:t>RÉALISATIONS DE RÉFÉRENCE</a:t>
            </a:r>
          </a:p>
        </p:txBody>
      </p:sp>
      <p:pic>
        <p:nvPicPr>
          <p:cNvPr id="21" name="Image 20">
            <a:extLst>
              <a:ext uri="{FF2B5EF4-FFF2-40B4-BE49-F238E27FC236}">
                <a16:creationId xmlns:a16="http://schemas.microsoft.com/office/drawing/2014/main" id="{7B7CA8D2-ED29-A34C-B739-DC2E3E133BEE}"/>
              </a:ext>
            </a:extLst>
          </p:cNvPr>
          <p:cNvPicPr>
            <a:picLocks noChangeAspect="1"/>
          </p:cNvPicPr>
          <p:nvPr userDrawn="1"/>
        </p:nvPicPr>
        <p:blipFill>
          <a:blip r:embed="rId2"/>
          <a:stretch>
            <a:fillRect/>
          </a:stretch>
        </p:blipFill>
        <p:spPr>
          <a:xfrm>
            <a:off x="10394671" y="4716140"/>
            <a:ext cx="456592" cy="420355"/>
          </a:xfrm>
          <a:prstGeom prst="rect">
            <a:avLst/>
          </a:prstGeom>
        </p:spPr>
      </p:pic>
      <p:pic>
        <p:nvPicPr>
          <p:cNvPr id="22" name="Image 21">
            <a:extLst>
              <a:ext uri="{FF2B5EF4-FFF2-40B4-BE49-F238E27FC236}">
                <a16:creationId xmlns:a16="http://schemas.microsoft.com/office/drawing/2014/main" id="{ECD1B9BA-0814-C647-B00A-655BE3670282}"/>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3" name="Image 22">
            <a:extLst>
              <a:ext uri="{FF2B5EF4-FFF2-40B4-BE49-F238E27FC236}">
                <a16:creationId xmlns:a16="http://schemas.microsoft.com/office/drawing/2014/main" id="{58DCF321-A216-8C49-8625-D80F83768771}"/>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5" name="Image 24">
            <a:extLst>
              <a:ext uri="{FF2B5EF4-FFF2-40B4-BE49-F238E27FC236}">
                <a16:creationId xmlns:a16="http://schemas.microsoft.com/office/drawing/2014/main" id="{074B18B8-C220-3E4A-B9CE-E64B5682A2F3}"/>
              </a:ext>
            </a:extLst>
          </p:cNvPr>
          <p:cNvPicPr>
            <a:picLocks noChangeAspect="1"/>
          </p:cNvPicPr>
          <p:nvPr userDrawn="1"/>
        </p:nvPicPr>
        <p:blipFill>
          <a:blip r:embed="rId3"/>
          <a:stretch>
            <a:fillRect/>
          </a:stretch>
        </p:blipFill>
        <p:spPr>
          <a:xfrm>
            <a:off x="461995" y="1067328"/>
            <a:ext cx="469900" cy="50800"/>
          </a:xfrm>
          <a:prstGeom prst="rect">
            <a:avLst/>
          </a:prstGeom>
        </p:spPr>
      </p:pic>
      <p:sp>
        <p:nvSpPr>
          <p:cNvPr id="26" name="Titre 7">
            <a:extLst>
              <a:ext uri="{FF2B5EF4-FFF2-40B4-BE49-F238E27FC236}">
                <a16:creationId xmlns:a16="http://schemas.microsoft.com/office/drawing/2014/main" id="{F7F7FEC9-B21D-D649-84F7-6D0EAA5E7B3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a:t>PRÉNOM NOM (EN CAPITALES)</a:t>
            </a:r>
          </a:p>
        </p:txBody>
      </p:sp>
      <p:sp>
        <p:nvSpPr>
          <p:cNvPr id="27" name="Espace réservé du texte 12">
            <a:extLst>
              <a:ext uri="{FF2B5EF4-FFF2-40B4-BE49-F238E27FC236}">
                <a16:creationId xmlns:a16="http://schemas.microsoft.com/office/drawing/2014/main" id="{1EE5742E-347C-384E-A9A1-8E83B0304A2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a:t>Poste / fonction (en minuscules)</a:t>
            </a:r>
          </a:p>
        </p:txBody>
      </p:sp>
      <p:sp>
        <p:nvSpPr>
          <p:cNvPr id="28" name="Espace réservé du texte 19">
            <a:extLst>
              <a:ext uri="{FF2B5EF4-FFF2-40B4-BE49-F238E27FC236}">
                <a16:creationId xmlns:a16="http://schemas.microsoft.com/office/drawing/2014/main" id="{F9D64AA2-8CB2-764C-BF76-27D804C7A2C4}"/>
              </a:ext>
            </a:extLst>
          </p:cNvPr>
          <p:cNvSpPr>
            <a:spLocks noGrp="1"/>
          </p:cNvSpPr>
          <p:nvPr>
            <p:ph type="body" sz="quarter" idx="12" hasCustomPrompt="1"/>
          </p:nvPr>
        </p:nvSpPr>
        <p:spPr>
          <a:xfrm>
            <a:off x="378865" y="1661696"/>
            <a:ext cx="3652252" cy="1641062"/>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 Taper le texte ici</a:t>
            </a:r>
          </a:p>
        </p:txBody>
      </p:sp>
      <p:sp>
        <p:nvSpPr>
          <p:cNvPr id="29" name="Espace réservé du texte 19">
            <a:extLst>
              <a:ext uri="{FF2B5EF4-FFF2-40B4-BE49-F238E27FC236}">
                <a16:creationId xmlns:a16="http://schemas.microsoft.com/office/drawing/2014/main" id="{0C15775E-CA08-5E46-A98A-5C9AA808A884}"/>
              </a:ext>
            </a:extLst>
          </p:cNvPr>
          <p:cNvSpPr>
            <a:spLocks noGrp="1"/>
          </p:cNvSpPr>
          <p:nvPr>
            <p:ph type="body" sz="quarter" idx="13" hasCustomPrompt="1"/>
          </p:nvPr>
        </p:nvSpPr>
        <p:spPr>
          <a:xfrm>
            <a:off x="378865" y="3945954"/>
            <a:ext cx="3652252" cy="2435716"/>
          </a:xfrm>
          <a:prstGeom prst="rect">
            <a:avLst/>
          </a:prstGeom>
        </p:spPr>
        <p:txBody>
          <a:bodyPr/>
          <a:lstStyle>
            <a:lvl1pPr marL="0" indent="0">
              <a:spcBef>
                <a:spcPts val="0"/>
              </a:spcBef>
              <a:buNone/>
              <a:defRPr lang="fr-FR" sz="1400" b="0" i="0" kern="1200" dirty="0">
                <a:solidFill>
                  <a:srgbClr val="272851"/>
                </a:solidFill>
                <a:latin typeface="+mn-lt"/>
                <a:ea typeface="+mn-ea"/>
                <a:cs typeface="+mn-cs"/>
              </a:defRPr>
            </a:lvl1pPr>
          </a:lstStyle>
          <a:p>
            <a:pPr lvl="0"/>
            <a:r>
              <a:rPr lang="fr-FR"/>
              <a:t>X années d’expérience en qualité de poste + au choix : nom des entreprises, domaines… (en gras et en abricot)</a:t>
            </a:r>
          </a:p>
          <a:p>
            <a:pPr lvl="0"/>
            <a:endParaRPr lang="fr-FR"/>
          </a:p>
          <a:p>
            <a:pPr lvl="0"/>
            <a:r>
              <a:rPr lang="fr-FR"/>
              <a:t>- Taper vos formations ici (en indigo et italique)</a:t>
            </a:r>
          </a:p>
        </p:txBody>
      </p:sp>
      <p:sp>
        <p:nvSpPr>
          <p:cNvPr id="30" name="Espace réservé du texte 19">
            <a:extLst>
              <a:ext uri="{FF2B5EF4-FFF2-40B4-BE49-F238E27FC236}">
                <a16:creationId xmlns:a16="http://schemas.microsoft.com/office/drawing/2014/main" id="{5A65B4DC-0594-8443-9512-B65BAD125AF9}"/>
              </a:ext>
            </a:extLst>
          </p:cNvPr>
          <p:cNvSpPr>
            <a:spLocks noGrp="1"/>
          </p:cNvSpPr>
          <p:nvPr>
            <p:ph type="body" sz="quarter" idx="14" hasCustomPrompt="1"/>
          </p:nvPr>
        </p:nvSpPr>
        <p:spPr>
          <a:xfrm>
            <a:off x="4417915" y="1661697"/>
            <a:ext cx="3652252" cy="4719974"/>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Taper le texte ici. </a:t>
            </a:r>
          </a:p>
          <a:p>
            <a:pPr lvl="0"/>
            <a:endParaRPr lang="fr-FR"/>
          </a:p>
          <a:p>
            <a:pPr lvl="0"/>
            <a:r>
              <a:rPr lang="fr-FR"/>
              <a:t>Pour séparer vos différentes réalisations, pas de tiret ni de point mais un saut de ligne simple comme suit : </a:t>
            </a:r>
          </a:p>
          <a:p>
            <a:pPr lvl="0"/>
            <a:endParaRPr lang="fr-FR"/>
          </a:p>
          <a:p>
            <a:pPr lvl="0"/>
            <a:r>
              <a:rPr lang="fr-FR"/>
              <a:t>Nature de réalisation n°1</a:t>
            </a:r>
          </a:p>
          <a:p>
            <a:pPr lvl="0"/>
            <a:endParaRPr lang="fr-FR"/>
          </a:p>
          <a:p>
            <a:pPr lvl="0"/>
            <a:r>
              <a:rPr lang="fr-FR"/>
              <a:t>Nature de réalisation n°2</a:t>
            </a:r>
          </a:p>
        </p:txBody>
      </p:sp>
      <p:sp>
        <p:nvSpPr>
          <p:cNvPr id="31" name="Espace réservé du texte 19">
            <a:extLst>
              <a:ext uri="{FF2B5EF4-FFF2-40B4-BE49-F238E27FC236}">
                <a16:creationId xmlns:a16="http://schemas.microsoft.com/office/drawing/2014/main" id="{7AF6792F-6270-9048-B33B-8705FE33EE4D}"/>
              </a:ext>
            </a:extLst>
          </p:cNvPr>
          <p:cNvSpPr>
            <a:spLocks noGrp="1"/>
          </p:cNvSpPr>
          <p:nvPr>
            <p:ph type="body" sz="quarter" idx="15" hasCustomPrompt="1"/>
          </p:nvPr>
        </p:nvSpPr>
        <p:spPr>
          <a:xfrm>
            <a:off x="8984667" y="5552870"/>
            <a:ext cx="3276600" cy="515005"/>
          </a:xfrm>
          <a:prstGeom prst="rect">
            <a:avLst/>
          </a:prstGeom>
        </p:spPr>
        <p:txBody>
          <a:bodyPr/>
          <a:lstStyle>
            <a:lvl1pPr marL="0" indent="0" algn="ctr">
              <a:spcBef>
                <a:spcPts val="0"/>
              </a:spcBef>
              <a:buNone/>
              <a:defRPr lang="fr-FR" sz="1200" kern="1200" dirty="0">
                <a:solidFill>
                  <a:srgbClr val="272851"/>
                </a:solidFill>
                <a:latin typeface="+mn-lt"/>
                <a:ea typeface="+mn-ea"/>
                <a:cs typeface="+mn-cs"/>
              </a:defRPr>
            </a:lvl1pPr>
          </a:lstStyle>
          <a:p>
            <a:pPr lvl="0"/>
            <a:r>
              <a:rPr lang="fr-FR"/>
              <a:t>00.00.00.00.00</a:t>
            </a:r>
          </a:p>
          <a:p>
            <a:pPr lvl="0"/>
            <a:r>
              <a:rPr lang="fr-FR" err="1"/>
              <a:t>prenom.nom@coetsens.com</a:t>
            </a:r>
            <a:endParaRPr lang="fr-FR"/>
          </a:p>
        </p:txBody>
      </p:sp>
      <p:sp>
        <p:nvSpPr>
          <p:cNvPr id="32" name="Espace réservé pour une image  10">
            <a:extLst>
              <a:ext uri="{FF2B5EF4-FFF2-40B4-BE49-F238E27FC236}">
                <a16:creationId xmlns:a16="http://schemas.microsoft.com/office/drawing/2014/main" id="{069BCEA5-BF94-A043-8B3D-64D2092616B1}"/>
              </a:ext>
            </a:extLst>
          </p:cNvPr>
          <p:cNvSpPr>
            <a:spLocks noGrp="1" noChangeAspect="1"/>
          </p:cNvSpPr>
          <p:nvPr>
            <p:ph type="pic" sz="quarter" idx="16" hasCustomPrompt="1"/>
          </p:nvPr>
        </p:nvSpPr>
        <p:spPr>
          <a:xfrm>
            <a:off x="8984668" y="-4172"/>
            <a:ext cx="3276600" cy="4353480"/>
          </a:xfrm>
          <a:prstGeom prst="rect">
            <a:avLst/>
          </a:prstGeom>
        </p:spPr>
        <p:txBody>
          <a:bodyPr anchor="ctr"/>
          <a:lstStyle>
            <a:lvl1pPr algn="ctr">
              <a:buNone/>
              <a:defRPr sz="1600" b="1">
                <a:solidFill>
                  <a:srgbClr val="9192AA"/>
                </a:solidFill>
              </a:defRPr>
            </a:lvl1pPr>
          </a:lstStyle>
          <a:p>
            <a:r>
              <a:rPr lang="fr-FR"/>
              <a:t>VOTRE PHOTO</a:t>
            </a:r>
          </a:p>
        </p:txBody>
      </p:sp>
      <p:sp>
        <p:nvSpPr>
          <p:cNvPr id="20" name="Espace réservé du numéro de diapositive 5">
            <a:extLst>
              <a:ext uri="{FF2B5EF4-FFF2-40B4-BE49-F238E27FC236}">
                <a16:creationId xmlns:a16="http://schemas.microsoft.com/office/drawing/2014/main" id="{AC0BD167-7BBB-6B4E-8E94-2201F8C045BC}"/>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3156688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Page intermédi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132AE-05C5-6445-A20E-F3CB5A3C35D4}"/>
              </a:ext>
            </a:extLst>
          </p:cNvPr>
          <p:cNvSpPr/>
          <p:nvPr userDrawn="1"/>
        </p:nvSpPr>
        <p:spPr>
          <a:xfrm>
            <a:off x="0" y="15766"/>
            <a:ext cx="12192000" cy="48876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CC94CB-A39B-E447-B5C4-7D518CFDB5D4}"/>
              </a:ext>
            </a:extLst>
          </p:cNvPr>
          <p:cNvPicPr>
            <a:picLocks noChangeAspect="1"/>
          </p:cNvPicPr>
          <p:nvPr userDrawn="1"/>
        </p:nvPicPr>
        <p:blipFill>
          <a:blip r:embed="rId2"/>
          <a:stretch>
            <a:fillRect/>
          </a:stretch>
        </p:blipFill>
        <p:spPr>
          <a:xfrm>
            <a:off x="11245401" y="5877600"/>
            <a:ext cx="469900" cy="50800"/>
          </a:xfrm>
          <a:prstGeom prst="rect">
            <a:avLst/>
          </a:prstGeom>
        </p:spPr>
      </p:pic>
      <p:sp>
        <p:nvSpPr>
          <p:cNvPr id="8" name="Titre 14">
            <a:extLst>
              <a:ext uri="{FF2B5EF4-FFF2-40B4-BE49-F238E27FC236}">
                <a16:creationId xmlns:a16="http://schemas.microsoft.com/office/drawing/2014/main" id="{F931B668-97F2-C246-86C6-8F490CDC69D0}"/>
              </a:ext>
            </a:extLst>
          </p:cNvPr>
          <p:cNvSpPr>
            <a:spLocks noGrp="1"/>
          </p:cNvSpPr>
          <p:nvPr>
            <p:ph type="title" hasCustomPrompt="1"/>
          </p:nvPr>
        </p:nvSpPr>
        <p:spPr>
          <a:xfrm>
            <a:off x="588936" y="5278104"/>
            <a:ext cx="11206542" cy="378794"/>
          </a:xfrm>
          <a:prstGeom prst="rect">
            <a:avLst/>
          </a:prstGeom>
        </p:spPr>
        <p:txBody>
          <a:bodyPr/>
          <a:lstStyle>
            <a:lvl1pPr algn="r">
              <a:defRPr lang="fr-FR" sz="2400" b="1" kern="1200" dirty="0">
                <a:solidFill>
                  <a:srgbClr val="272851"/>
                </a:solidFill>
                <a:latin typeface="+mn-lt"/>
                <a:ea typeface="+mn-ea"/>
                <a:cs typeface="+mn-cs"/>
              </a:defRPr>
            </a:lvl1pPr>
          </a:lstStyle>
          <a:p>
            <a:r>
              <a:rPr lang="fr-FR"/>
              <a:t>MODIFIER LE STYLE DU TITRE (EN CAPITALES)</a:t>
            </a:r>
          </a:p>
        </p:txBody>
      </p:sp>
      <p:sp>
        <p:nvSpPr>
          <p:cNvPr id="9" name="Espace réservé du texte 17">
            <a:extLst>
              <a:ext uri="{FF2B5EF4-FFF2-40B4-BE49-F238E27FC236}">
                <a16:creationId xmlns:a16="http://schemas.microsoft.com/office/drawing/2014/main" id="{D0614502-A905-B24D-BD4C-1547190A612A}"/>
              </a:ext>
            </a:extLst>
          </p:cNvPr>
          <p:cNvSpPr>
            <a:spLocks noGrp="1"/>
          </p:cNvSpPr>
          <p:nvPr>
            <p:ph type="body" sz="quarter" idx="15" hasCustomPrompt="1"/>
          </p:nvPr>
        </p:nvSpPr>
        <p:spPr>
          <a:xfrm>
            <a:off x="588936" y="6106695"/>
            <a:ext cx="11206542" cy="378795"/>
          </a:xfrm>
          <a:prstGeom prst="rect">
            <a:avLst/>
          </a:prstGeom>
        </p:spPr>
        <p:txBody>
          <a:bodyPr/>
          <a:lstStyle>
            <a:lvl1pPr algn="r">
              <a:buNone/>
              <a:defRPr lang="fr-FR" sz="2000" kern="1200" dirty="0">
                <a:solidFill>
                  <a:srgbClr val="272851"/>
                </a:solidFill>
                <a:latin typeface="+mn-lt"/>
                <a:ea typeface="+mn-ea"/>
                <a:cs typeface="+mn-cs"/>
              </a:defRPr>
            </a:lvl1pPr>
            <a:lvl5pPr>
              <a:buNone/>
              <a:defRPr/>
            </a:lvl5pPr>
          </a:lstStyle>
          <a:p>
            <a:pPr lvl="0"/>
            <a:r>
              <a:rPr lang="fr-FR"/>
              <a:t>Modifier le sous-titre (en minuscules)</a:t>
            </a:r>
          </a:p>
        </p:txBody>
      </p:sp>
      <p:sp>
        <p:nvSpPr>
          <p:cNvPr id="10" name="Espace réservé pour une image  10">
            <a:extLst>
              <a:ext uri="{FF2B5EF4-FFF2-40B4-BE49-F238E27FC236}">
                <a16:creationId xmlns:a16="http://schemas.microsoft.com/office/drawing/2014/main" id="{B137B8D4-A5B2-9F49-AB1A-4BEF35FC0416}"/>
              </a:ext>
            </a:extLst>
          </p:cNvPr>
          <p:cNvSpPr>
            <a:spLocks noGrp="1" noChangeAspect="1"/>
          </p:cNvSpPr>
          <p:nvPr>
            <p:ph type="pic" sz="quarter" idx="16" hasCustomPrompt="1"/>
          </p:nvPr>
        </p:nvSpPr>
        <p:spPr>
          <a:xfrm>
            <a:off x="588936" y="0"/>
            <a:ext cx="11014128" cy="4903400"/>
          </a:xfrm>
          <a:prstGeom prst="rect">
            <a:avLst/>
          </a:prstGeom>
        </p:spPr>
        <p:txBody>
          <a:bodyPr anchor="ctr"/>
          <a:lstStyle>
            <a:lvl1pPr algn="ctr">
              <a:buNone/>
              <a:defRPr sz="1600" b="1">
                <a:solidFill>
                  <a:srgbClr val="9192AA"/>
                </a:solidFill>
              </a:defRPr>
            </a:lvl1pPr>
          </a:lstStyle>
          <a:p>
            <a:r>
              <a:rPr lang="fr-FR"/>
              <a:t>INSÉRER UNE ILLUSTRATION</a:t>
            </a:r>
          </a:p>
        </p:txBody>
      </p:sp>
    </p:spTree>
    <p:extLst>
      <p:ext uri="{BB962C8B-B14F-4D97-AF65-F5344CB8AC3E}">
        <p14:creationId xmlns:p14="http://schemas.microsoft.com/office/powerpoint/2010/main" val="2628491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age de garde classiq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52CC67-3533-1542-ABEE-3AE5473F5B44}"/>
              </a:ext>
            </a:extLst>
          </p:cNvPr>
          <p:cNvSpPr/>
          <p:nvPr userDrawn="1"/>
        </p:nvSpPr>
        <p:spPr>
          <a:xfrm>
            <a:off x="-15765" y="-15766"/>
            <a:ext cx="12240000"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descr="Une image contenant dessin&#10;&#10;Description générée automatiquement">
            <a:extLst>
              <a:ext uri="{FF2B5EF4-FFF2-40B4-BE49-F238E27FC236}">
                <a16:creationId xmlns:a16="http://schemas.microsoft.com/office/drawing/2014/main" id="{BC6AF2F6-D4B1-814D-B690-7CC26BD63E95}"/>
              </a:ext>
            </a:extLst>
          </p:cNvPr>
          <p:cNvPicPr>
            <a:picLocks noChangeAspect="1"/>
          </p:cNvPicPr>
          <p:nvPr userDrawn="1"/>
        </p:nvPicPr>
        <p:blipFill rotWithShape="1">
          <a:blip r:embed="rId2"/>
          <a:srcRect t="25320"/>
          <a:stretch/>
        </p:blipFill>
        <p:spPr>
          <a:xfrm>
            <a:off x="1229044" y="0"/>
            <a:ext cx="9619834" cy="6858000"/>
          </a:xfrm>
          <a:prstGeom prst="rect">
            <a:avLst/>
          </a:prstGeom>
        </p:spPr>
      </p:pic>
      <p:pic>
        <p:nvPicPr>
          <p:cNvPr id="9" name="Image 8">
            <a:extLst>
              <a:ext uri="{FF2B5EF4-FFF2-40B4-BE49-F238E27FC236}">
                <a16:creationId xmlns:a16="http://schemas.microsoft.com/office/drawing/2014/main" id="{5546A872-AED3-5E44-942A-C92F7C0931E8}"/>
              </a:ext>
            </a:extLst>
          </p:cNvPr>
          <p:cNvPicPr>
            <a:picLocks noChangeAspect="1"/>
          </p:cNvPicPr>
          <p:nvPr userDrawn="1"/>
        </p:nvPicPr>
        <p:blipFill>
          <a:blip r:embed="rId3"/>
          <a:stretch>
            <a:fillRect/>
          </a:stretch>
        </p:blipFill>
        <p:spPr>
          <a:xfrm>
            <a:off x="11245401" y="5670336"/>
            <a:ext cx="469900" cy="50800"/>
          </a:xfrm>
          <a:prstGeom prst="rect">
            <a:avLst/>
          </a:prstGeom>
        </p:spPr>
      </p:pic>
      <p:sp>
        <p:nvSpPr>
          <p:cNvPr id="13" name="Titre 12">
            <a:extLst>
              <a:ext uri="{FF2B5EF4-FFF2-40B4-BE49-F238E27FC236}">
                <a16:creationId xmlns:a16="http://schemas.microsoft.com/office/drawing/2014/main" id="{5427A57F-9911-C74E-BEA0-D53C1EE6DEB3}"/>
              </a:ext>
            </a:extLst>
          </p:cNvPr>
          <p:cNvSpPr>
            <a:spLocks noGrp="1"/>
          </p:cNvSpPr>
          <p:nvPr>
            <p:ph type="title" hasCustomPrompt="1"/>
          </p:nvPr>
        </p:nvSpPr>
        <p:spPr>
          <a:xfrm>
            <a:off x="1279878" y="4435145"/>
            <a:ext cx="10515600" cy="1131071"/>
          </a:xfrm>
          <a:prstGeom prst="rect">
            <a:avLst/>
          </a:prstGeom>
        </p:spPr>
        <p:txBody>
          <a:bodyPr>
            <a:normAutofit/>
          </a:bodyPr>
          <a:lstStyle>
            <a:lvl1pPr algn="r">
              <a:lnSpc>
                <a:spcPct val="100000"/>
              </a:lnSpc>
              <a:defRPr lang="fr-FR" sz="3600" b="1" kern="1200" dirty="0">
                <a:solidFill>
                  <a:schemeClr val="bg1"/>
                </a:solidFill>
                <a:latin typeface="+mn-lt"/>
                <a:ea typeface="+mn-ea"/>
                <a:cs typeface="+mn-cs"/>
              </a:defRPr>
            </a:lvl1pPr>
          </a:lstStyle>
          <a:p>
            <a:r>
              <a:rPr lang="fr-FR" dirty="0"/>
              <a:t>MODIFIER LE STYLE DU </a:t>
            </a:r>
            <a:br>
              <a:rPr lang="fr-FR" dirty="0"/>
            </a:br>
            <a:r>
              <a:rPr lang="fr-FR" dirty="0"/>
              <a:t>TITRE (EN CAPITALES)</a:t>
            </a:r>
          </a:p>
        </p:txBody>
      </p:sp>
      <p:sp>
        <p:nvSpPr>
          <p:cNvPr id="18" name="Espace réservé du texte 17">
            <a:extLst>
              <a:ext uri="{FF2B5EF4-FFF2-40B4-BE49-F238E27FC236}">
                <a16:creationId xmlns:a16="http://schemas.microsoft.com/office/drawing/2014/main" id="{45383FDC-5A54-3C42-B1EE-DD22C106DB67}"/>
              </a:ext>
            </a:extLst>
          </p:cNvPr>
          <p:cNvSpPr>
            <a:spLocks noGrp="1"/>
          </p:cNvSpPr>
          <p:nvPr>
            <p:ph type="body" sz="quarter" idx="10" hasCustomPrompt="1"/>
          </p:nvPr>
        </p:nvSpPr>
        <p:spPr>
          <a:xfrm>
            <a:off x="1279878" y="5825256"/>
            <a:ext cx="10515600" cy="645498"/>
          </a:xfrm>
          <a:prstGeom prst="rect">
            <a:avLst/>
          </a:prstGeom>
        </p:spPr>
        <p:txBody>
          <a:bodyPr>
            <a:normAutofit/>
          </a:bodyPr>
          <a:lstStyle>
            <a:lvl1pPr marL="0" indent="0" algn="r">
              <a:spcBef>
                <a:spcPts val="0"/>
              </a:spcBef>
              <a:buNone/>
              <a:defRPr sz="2000">
                <a:solidFill>
                  <a:schemeClr val="bg1"/>
                </a:solidFill>
              </a:defRPr>
            </a:lvl1pPr>
          </a:lstStyle>
          <a:p>
            <a:pPr lvl="0"/>
            <a:r>
              <a:rPr lang="fr-FR" dirty="0"/>
              <a:t>Modifier le style du sous-titre</a:t>
            </a:r>
          </a:p>
          <a:p>
            <a:pPr lvl="0"/>
            <a:r>
              <a:rPr lang="fr-FR" dirty="0"/>
              <a:t>(en minuscules)</a:t>
            </a:r>
          </a:p>
        </p:txBody>
      </p:sp>
      <p:pic>
        <p:nvPicPr>
          <p:cNvPr id="5" name="Image 4" descr="Une image contenant dessin&#10;&#10;Description générée automatiquement">
            <a:extLst>
              <a:ext uri="{FF2B5EF4-FFF2-40B4-BE49-F238E27FC236}">
                <a16:creationId xmlns:a16="http://schemas.microsoft.com/office/drawing/2014/main" id="{79AA7D32-0CA2-5D41-83BC-D3119BAE52C7}"/>
              </a:ext>
            </a:extLst>
          </p:cNvPr>
          <p:cNvPicPr>
            <a:picLocks noChangeAspect="1"/>
          </p:cNvPicPr>
          <p:nvPr userDrawn="1"/>
        </p:nvPicPr>
        <p:blipFill>
          <a:blip r:embed="rId4"/>
          <a:stretch>
            <a:fillRect/>
          </a:stretch>
        </p:blipFill>
        <p:spPr>
          <a:xfrm>
            <a:off x="170023" y="159568"/>
            <a:ext cx="1042416" cy="639218"/>
          </a:xfrm>
          <a:prstGeom prst="rect">
            <a:avLst/>
          </a:prstGeom>
        </p:spPr>
      </p:pic>
    </p:spTree>
    <p:extLst>
      <p:ext uri="{BB962C8B-B14F-4D97-AF65-F5344CB8AC3E}">
        <p14:creationId xmlns:p14="http://schemas.microsoft.com/office/powerpoint/2010/main" val="3209250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ge de garde propa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1F3CA9-5FBF-9247-898E-67DB3B915967}"/>
              </a:ext>
            </a:extLst>
          </p:cNvPr>
          <p:cNvSpPr/>
          <p:nvPr userDrawn="1"/>
        </p:nvSpPr>
        <p:spPr>
          <a:xfrm>
            <a:off x="-73152" y="-15766"/>
            <a:ext cx="12277344" cy="4904758"/>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52BB2371-8131-0C46-928F-5C9D09B53C35}"/>
              </a:ext>
            </a:extLst>
          </p:cNvPr>
          <p:cNvPicPr>
            <a:picLocks noChangeAspect="1"/>
          </p:cNvPicPr>
          <p:nvPr userDrawn="1"/>
        </p:nvPicPr>
        <p:blipFill>
          <a:blip r:embed="rId2"/>
          <a:stretch>
            <a:fillRect/>
          </a:stretch>
        </p:blipFill>
        <p:spPr>
          <a:xfrm>
            <a:off x="11245401" y="5800110"/>
            <a:ext cx="469900" cy="50800"/>
          </a:xfrm>
          <a:prstGeom prst="rect">
            <a:avLst/>
          </a:prstGeom>
        </p:spPr>
      </p:pic>
      <p:pic>
        <p:nvPicPr>
          <p:cNvPr id="7" name="Image 6" descr="Une image contenant dessin&#10;&#10;Description générée automatiquement">
            <a:extLst>
              <a:ext uri="{FF2B5EF4-FFF2-40B4-BE49-F238E27FC236}">
                <a16:creationId xmlns:a16="http://schemas.microsoft.com/office/drawing/2014/main" id="{CCCCCD58-2CD3-D04B-800D-5BDF9C03B6D2}"/>
              </a:ext>
            </a:extLst>
          </p:cNvPr>
          <p:cNvPicPr>
            <a:picLocks noChangeAspect="1"/>
          </p:cNvPicPr>
          <p:nvPr userDrawn="1"/>
        </p:nvPicPr>
        <p:blipFill rotWithShape="1">
          <a:blip r:embed="rId3"/>
          <a:srcRect t="25320" b="21457"/>
          <a:stretch/>
        </p:blipFill>
        <p:spPr>
          <a:xfrm>
            <a:off x="1229044" y="0"/>
            <a:ext cx="9619834" cy="4887634"/>
          </a:xfrm>
          <a:prstGeom prst="rect">
            <a:avLst/>
          </a:prstGeom>
        </p:spPr>
      </p:pic>
      <p:sp>
        <p:nvSpPr>
          <p:cNvPr id="11" name="Espace réservé pour une image  11">
            <a:extLst>
              <a:ext uri="{FF2B5EF4-FFF2-40B4-BE49-F238E27FC236}">
                <a16:creationId xmlns:a16="http://schemas.microsoft.com/office/drawing/2014/main" id="{94BA77CC-2BD9-C54A-B7F7-6AB83D14EF4C}"/>
              </a:ext>
            </a:extLst>
          </p:cNvPr>
          <p:cNvSpPr>
            <a:spLocks noGrp="1" noChangeAspect="1"/>
          </p:cNvSpPr>
          <p:nvPr>
            <p:ph type="pic" sz="quarter" idx="11" hasCustomPrompt="1"/>
          </p:nvPr>
        </p:nvSpPr>
        <p:spPr>
          <a:xfrm>
            <a:off x="120456" y="5891030"/>
            <a:ext cx="843376" cy="852214"/>
          </a:xfrm>
          <a:prstGeom prst="rect">
            <a:avLst/>
          </a:prstGeom>
        </p:spPr>
        <p:txBody>
          <a:bodyPr anchor="ctr"/>
          <a:lstStyle>
            <a:lvl1pPr algn="ctr">
              <a:buNone/>
              <a:defRPr sz="1200" b="1">
                <a:solidFill>
                  <a:srgbClr val="9192AA"/>
                </a:solidFill>
              </a:defRPr>
            </a:lvl1pPr>
          </a:lstStyle>
          <a:p>
            <a:r>
              <a:rPr lang="fr-FR" dirty="0"/>
              <a:t>LOGO</a:t>
            </a:r>
          </a:p>
        </p:txBody>
      </p:sp>
      <p:sp>
        <p:nvSpPr>
          <p:cNvPr id="12" name="Espace réservé pour une image  11">
            <a:extLst>
              <a:ext uri="{FF2B5EF4-FFF2-40B4-BE49-F238E27FC236}">
                <a16:creationId xmlns:a16="http://schemas.microsoft.com/office/drawing/2014/main" id="{FA0E16B4-899F-0240-97FA-AC943048D6A4}"/>
              </a:ext>
            </a:extLst>
          </p:cNvPr>
          <p:cNvSpPr>
            <a:spLocks noGrp="1" noChangeAspect="1"/>
          </p:cNvSpPr>
          <p:nvPr>
            <p:ph type="pic" sz="quarter" idx="12" hasCustomPrompt="1"/>
          </p:nvPr>
        </p:nvSpPr>
        <p:spPr>
          <a:xfrm>
            <a:off x="1232704"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3" name="Espace réservé pour une image  11">
            <a:extLst>
              <a:ext uri="{FF2B5EF4-FFF2-40B4-BE49-F238E27FC236}">
                <a16:creationId xmlns:a16="http://schemas.microsoft.com/office/drawing/2014/main" id="{6FB5D7B1-A20B-9C47-91FA-E7E1D9DBEF29}"/>
              </a:ext>
            </a:extLst>
          </p:cNvPr>
          <p:cNvSpPr>
            <a:spLocks noGrp="1" noChangeAspect="1"/>
          </p:cNvSpPr>
          <p:nvPr>
            <p:ph type="pic" sz="quarter" idx="13" hasCustomPrompt="1"/>
          </p:nvPr>
        </p:nvSpPr>
        <p:spPr>
          <a:xfrm>
            <a:off x="2344952"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4" name="Espace réservé pour une image  11">
            <a:extLst>
              <a:ext uri="{FF2B5EF4-FFF2-40B4-BE49-F238E27FC236}">
                <a16:creationId xmlns:a16="http://schemas.microsoft.com/office/drawing/2014/main" id="{801F90ED-DDA3-EE4A-82A6-3D72702ED4CB}"/>
              </a:ext>
            </a:extLst>
          </p:cNvPr>
          <p:cNvSpPr>
            <a:spLocks noGrp="1" noChangeAspect="1"/>
          </p:cNvSpPr>
          <p:nvPr>
            <p:ph type="pic" sz="quarter" idx="14" hasCustomPrompt="1"/>
          </p:nvPr>
        </p:nvSpPr>
        <p:spPr>
          <a:xfrm>
            <a:off x="3457200" y="5891030"/>
            <a:ext cx="843531" cy="852370"/>
          </a:xfrm>
          <a:prstGeom prst="rect">
            <a:avLst/>
          </a:prstGeom>
        </p:spPr>
        <p:txBody>
          <a:bodyPr anchor="ctr"/>
          <a:lstStyle>
            <a:lvl1pPr algn="ctr">
              <a:buNone/>
              <a:defRPr sz="1200" b="1">
                <a:solidFill>
                  <a:srgbClr val="9192AA"/>
                </a:solidFill>
              </a:defRPr>
            </a:lvl1pPr>
          </a:lstStyle>
          <a:p>
            <a:r>
              <a:rPr lang="fr-FR" dirty="0"/>
              <a:t>LOGO</a:t>
            </a:r>
          </a:p>
        </p:txBody>
      </p:sp>
      <p:sp>
        <p:nvSpPr>
          <p:cNvPr id="15" name="Titre 14">
            <a:extLst>
              <a:ext uri="{FF2B5EF4-FFF2-40B4-BE49-F238E27FC236}">
                <a16:creationId xmlns:a16="http://schemas.microsoft.com/office/drawing/2014/main" id="{29A4BF69-8219-7A41-A781-8E33D80A0748}"/>
              </a:ext>
            </a:extLst>
          </p:cNvPr>
          <p:cNvSpPr>
            <a:spLocks noGrp="1"/>
          </p:cNvSpPr>
          <p:nvPr>
            <p:ph type="title" hasCustomPrompt="1"/>
          </p:nvPr>
        </p:nvSpPr>
        <p:spPr>
          <a:xfrm>
            <a:off x="588936" y="5200614"/>
            <a:ext cx="11206542" cy="378794"/>
          </a:xfrm>
          <a:prstGeom prst="rect">
            <a:avLst/>
          </a:prstGeom>
        </p:spPr>
        <p:txBody>
          <a:bodyPr>
            <a:normAutofit/>
          </a:bodyPr>
          <a:lstStyle>
            <a:lvl1pPr algn="r">
              <a:defRPr lang="fr-FR" sz="2400" b="1" kern="1200" dirty="0">
                <a:solidFill>
                  <a:srgbClr val="272851"/>
                </a:solidFill>
                <a:latin typeface="+mn-lt"/>
                <a:ea typeface="+mn-ea"/>
                <a:cs typeface="+mn-cs"/>
              </a:defRPr>
            </a:lvl1pPr>
          </a:lstStyle>
          <a:p>
            <a:r>
              <a:rPr lang="fr-FR" dirty="0"/>
              <a:t>MODIFIER LE STYLE DU TITRE (EN CAPITALES)</a:t>
            </a:r>
          </a:p>
        </p:txBody>
      </p:sp>
      <p:sp>
        <p:nvSpPr>
          <p:cNvPr id="18" name="Espace réservé du texte 17">
            <a:extLst>
              <a:ext uri="{FF2B5EF4-FFF2-40B4-BE49-F238E27FC236}">
                <a16:creationId xmlns:a16="http://schemas.microsoft.com/office/drawing/2014/main" id="{31A89DBC-C024-DA45-A0B8-7A55CF2D3774}"/>
              </a:ext>
            </a:extLst>
          </p:cNvPr>
          <p:cNvSpPr>
            <a:spLocks noGrp="1"/>
          </p:cNvSpPr>
          <p:nvPr>
            <p:ph type="body" sz="quarter" idx="15" hasCustomPrompt="1"/>
          </p:nvPr>
        </p:nvSpPr>
        <p:spPr>
          <a:xfrm>
            <a:off x="4773478" y="6029205"/>
            <a:ext cx="7022000" cy="378795"/>
          </a:xfrm>
          <a:prstGeom prst="rect">
            <a:avLst/>
          </a:prstGeom>
        </p:spPr>
        <p:txBody>
          <a:bodyPr>
            <a:normAutofit/>
          </a:bodyPr>
          <a:lstStyle>
            <a:lvl1pPr algn="r">
              <a:buNone/>
              <a:defRPr lang="fr-FR" sz="2000" kern="1200" dirty="0">
                <a:solidFill>
                  <a:srgbClr val="272851"/>
                </a:solidFill>
                <a:latin typeface="+mn-lt"/>
                <a:ea typeface="+mn-ea"/>
                <a:cs typeface="+mn-cs"/>
              </a:defRPr>
            </a:lvl1pPr>
            <a:lvl5pPr>
              <a:buNone/>
              <a:defRPr/>
            </a:lvl5pPr>
          </a:lstStyle>
          <a:p>
            <a:pPr lvl="0"/>
            <a:r>
              <a:rPr lang="fr-FR" dirty="0"/>
              <a:t>Modifier le sous-titre (en minuscules)</a:t>
            </a:r>
          </a:p>
        </p:txBody>
      </p:sp>
    </p:spTree>
    <p:extLst>
      <p:ext uri="{BB962C8B-B14F-4D97-AF65-F5344CB8AC3E}">
        <p14:creationId xmlns:p14="http://schemas.microsoft.com/office/powerpoint/2010/main" val="3497155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A1C011-DB9D-2743-93C7-D1B22D11625F}"/>
              </a:ext>
            </a:extLst>
          </p:cNvPr>
          <p:cNvSpPr/>
          <p:nvPr userDrawn="1"/>
        </p:nvSpPr>
        <p:spPr>
          <a:xfrm>
            <a:off x="-73152" y="-19006"/>
            <a:ext cx="12277344" cy="6912000"/>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EB9BED5B-9AC4-5444-8B7B-D70AF98D65D0}"/>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11" name="Image 10">
            <a:extLst>
              <a:ext uri="{FF2B5EF4-FFF2-40B4-BE49-F238E27FC236}">
                <a16:creationId xmlns:a16="http://schemas.microsoft.com/office/drawing/2014/main" id="{B57A321B-91CB-0647-8B0E-BE2C1057BFC9}"/>
              </a:ext>
            </a:extLst>
          </p:cNvPr>
          <p:cNvPicPr>
            <a:picLocks noChangeAspect="1"/>
          </p:cNvPicPr>
          <p:nvPr userDrawn="1"/>
        </p:nvPicPr>
        <p:blipFill>
          <a:blip r:embed="rId3"/>
          <a:stretch>
            <a:fillRect/>
          </a:stretch>
        </p:blipFill>
        <p:spPr>
          <a:xfrm>
            <a:off x="1465622" y="2125640"/>
            <a:ext cx="371526" cy="427656"/>
          </a:xfrm>
          <a:prstGeom prst="rect">
            <a:avLst/>
          </a:prstGeom>
        </p:spPr>
      </p:pic>
      <p:pic>
        <p:nvPicPr>
          <p:cNvPr id="12" name="Image 11">
            <a:extLst>
              <a:ext uri="{FF2B5EF4-FFF2-40B4-BE49-F238E27FC236}">
                <a16:creationId xmlns:a16="http://schemas.microsoft.com/office/drawing/2014/main" id="{BF6B9360-EA82-4D48-BD3C-3DBD34771340}"/>
              </a:ext>
            </a:extLst>
          </p:cNvPr>
          <p:cNvPicPr>
            <a:picLocks noChangeAspect="1"/>
          </p:cNvPicPr>
          <p:nvPr userDrawn="1"/>
        </p:nvPicPr>
        <p:blipFill>
          <a:blip r:embed="rId4"/>
          <a:stretch>
            <a:fillRect/>
          </a:stretch>
        </p:blipFill>
        <p:spPr>
          <a:xfrm>
            <a:off x="3126123" y="4229264"/>
            <a:ext cx="441788" cy="428400"/>
          </a:xfrm>
          <a:prstGeom prst="rect">
            <a:avLst/>
          </a:prstGeom>
        </p:spPr>
      </p:pic>
      <p:pic>
        <p:nvPicPr>
          <p:cNvPr id="13" name="Image 12">
            <a:extLst>
              <a:ext uri="{FF2B5EF4-FFF2-40B4-BE49-F238E27FC236}">
                <a16:creationId xmlns:a16="http://schemas.microsoft.com/office/drawing/2014/main" id="{65AEA2D6-9850-AF4E-9C64-3AD5F56AB625}"/>
              </a:ext>
            </a:extLst>
          </p:cNvPr>
          <p:cNvPicPr>
            <a:picLocks noChangeAspect="1"/>
          </p:cNvPicPr>
          <p:nvPr userDrawn="1"/>
        </p:nvPicPr>
        <p:blipFill>
          <a:blip r:embed="rId5"/>
          <a:stretch>
            <a:fillRect/>
          </a:stretch>
        </p:blipFill>
        <p:spPr>
          <a:xfrm>
            <a:off x="4856868" y="2124896"/>
            <a:ext cx="452498" cy="428400"/>
          </a:xfrm>
          <a:prstGeom prst="rect">
            <a:avLst/>
          </a:prstGeom>
        </p:spPr>
      </p:pic>
      <p:pic>
        <p:nvPicPr>
          <p:cNvPr id="14" name="Image 13">
            <a:extLst>
              <a:ext uri="{FF2B5EF4-FFF2-40B4-BE49-F238E27FC236}">
                <a16:creationId xmlns:a16="http://schemas.microsoft.com/office/drawing/2014/main" id="{322D7FC7-880A-A646-B117-A30930997505}"/>
              </a:ext>
            </a:extLst>
          </p:cNvPr>
          <p:cNvPicPr>
            <a:picLocks noChangeAspect="1"/>
          </p:cNvPicPr>
          <p:nvPr userDrawn="1"/>
        </p:nvPicPr>
        <p:blipFill>
          <a:blip r:embed="rId6"/>
          <a:stretch>
            <a:fillRect/>
          </a:stretch>
        </p:blipFill>
        <p:spPr>
          <a:xfrm>
            <a:off x="6598695" y="4229264"/>
            <a:ext cx="476595" cy="428400"/>
          </a:xfrm>
          <a:prstGeom prst="rect">
            <a:avLst/>
          </a:prstGeom>
        </p:spPr>
      </p:pic>
      <p:pic>
        <p:nvPicPr>
          <p:cNvPr id="15" name="Image 14">
            <a:extLst>
              <a:ext uri="{FF2B5EF4-FFF2-40B4-BE49-F238E27FC236}">
                <a16:creationId xmlns:a16="http://schemas.microsoft.com/office/drawing/2014/main" id="{288B055F-5C39-744D-A1F9-03901E3A90F4}"/>
              </a:ext>
            </a:extLst>
          </p:cNvPr>
          <p:cNvPicPr>
            <a:picLocks noChangeAspect="1"/>
          </p:cNvPicPr>
          <p:nvPr userDrawn="1"/>
        </p:nvPicPr>
        <p:blipFill>
          <a:blip r:embed="rId7"/>
          <a:stretch>
            <a:fillRect/>
          </a:stretch>
        </p:blipFill>
        <p:spPr>
          <a:xfrm>
            <a:off x="8363844" y="2137744"/>
            <a:ext cx="447143" cy="428400"/>
          </a:xfrm>
          <a:prstGeom prst="rect">
            <a:avLst/>
          </a:prstGeom>
        </p:spPr>
      </p:pic>
      <p:pic>
        <p:nvPicPr>
          <p:cNvPr id="16" name="Image 15">
            <a:extLst>
              <a:ext uri="{FF2B5EF4-FFF2-40B4-BE49-F238E27FC236}">
                <a16:creationId xmlns:a16="http://schemas.microsoft.com/office/drawing/2014/main" id="{EDEA5C47-1E16-6943-9298-D03ED06275B4}"/>
              </a:ext>
            </a:extLst>
          </p:cNvPr>
          <p:cNvPicPr>
            <a:picLocks noChangeAspect="1"/>
          </p:cNvPicPr>
          <p:nvPr userDrawn="1"/>
        </p:nvPicPr>
        <p:blipFill>
          <a:blip r:embed="rId8"/>
          <a:stretch>
            <a:fillRect/>
          </a:stretch>
        </p:blipFill>
        <p:spPr>
          <a:xfrm>
            <a:off x="10100729" y="4229264"/>
            <a:ext cx="471240" cy="428400"/>
          </a:xfrm>
          <a:prstGeom prst="rect">
            <a:avLst/>
          </a:prstGeom>
        </p:spPr>
      </p:pic>
      <p:pic>
        <p:nvPicPr>
          <p:cNvPr id="17" name="Image 16">
            <a:extLst>
              <a:ext uri="{FF2B5EF4-FFF2-40B4-BE49-F238E27FC236}">
                <a16:creationId xmlns:a16="http://schemas.microsoft.com/office/drawing/2014/main" id="{468FC2D1-4C3A-2548-9FE3-D8D459A26390}"/>
              </a:ext>
            </a:extLst>
          </p:cNvPr>
          <p:cNvPicPr>
            <a:picLocks noChangeAspect="1"/>
          </p:cNvPicPr>
          <p:nvPr userDrawn="1"/>
        </p:nvPicPr>
        <p:blipFill>
          <a:blip r:embed="rId9"/>
          <a:stretch>
            <a:fillRect/>
          </a:stretch>
        </p:blipFill>
        <p:spPr>
          <a:xfrm>
            <a:off x="461995" y="411738"/>
            <a:ext cx="4416257" cy="428400"/>
          </a:xfrm>
          <a:prstGeom prst="rect">
            <a:avLst/>
          </a:prstGeom>
        </p:spPr>
      </p:pic>
      <p:sp>
        <p:nvSpPr>
          <p:cNvPr id="23" name="Espace réservé du texte 22">
            <a:extLst>
              <a:ext uri="{FF2B5EF4-FFF2-40B4-BE49-F238E27FC236}">
                <a16:creationId xmlns:a16="http://schemas.microsoft.com/office/drawing/2014/main" id="{1AEFCBD7-8202-F648-A55E-26FC1A32A878}"/>
              </a:ext>
            </a:extLst>
          </p:cNvPr>
          <p:cNvSpPr>
            <a:spLocks noGrp="1"/>
          </p:cNvSpPr>
          <p:nvPr>
            <p:ph type="body" sz="quarter" idx="10" hasCustomPrompt="1"/>
          </p:nvPr>
        </p:nvSpPr>
        <p:spPr>
          <a:xfrm>
            <a:off x="101540"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4" name="Espace réservé du texte 22">
            <a:extLst>
              <a:ext uri="{FF2B5EF4-FFF2-40B4-BE49-F238E27FC236}">
                <a16:creationId xmlns:a16="http://schemas.microsoft.com/office/drawing/2014/main" id="{C021A259-2705-E740-A721-4463D0597368}"/>
              </a:ext>
            </a:extLst>
          </p:cNvPr>
          <p:cNvSpPr>
            <a:spLocks noGrp="1"/>
          </p:cNvSpPr>
          <p:nvPr>
            <p:ph type="body" sz="quarter" idx="11" hasCustomPrompt="1"/>
          </p:nvPr>
        </p:nvSpPr>
        <p:spPr>
          <a:xfrm>
            <a:off x="3533273" y="2938932"/>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5" name="Espace réservé du texte 22">
            <a:extLst>
              <a:ext uri="{FF2B5EF4-FFF2-40B4-BE49-F238E27FC236}">
                <a16:creationId xmlns:a16="http://schemas.microsoft.com/office/drawing/2014/main" id="{ACF63EFF-5F1E-DC4A-901A-0E600F6D29D3}"/>
              </a:ext>
            </a:extLst>
          </p:cNvPr>
          <p:cNvSpPr>
            <a:spLocks noGrp="1"/>
          </p:cNvSpPr>
          <p:nvPr>
            <p:ph type="body" sz="quarter" idx="12" hasCustomPrompt="1"/>
          </p:nvPr>
        </p:nvSpPr>
        <p:spPr>
          <a:xfrm>
            <a:off x="7037571" y="2938006"/>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6" name="Espace réservé du texte 22">
            <a:extLst>
              <a:ext uri="{FF2B5EF4-FFF2-40B4-BE49-F238E27FC236}">
                <a16:creationId xmlns:a16="http://schemas.microsoft.com/office/drawing/2014/main" id="{45167240-C50D-5D49-94F4-117F64C882F7}"/>
              </a:ext>
            </a:extLst>
          </p:cNvPr>
          <p:cNvSpPr>
            <a:spLocks noGrp="1"/>
          </p:cNvSpPr>
          <p:nvPr>
            <p:ph type="body" sz="quarter" idx="13" hasCustomPrompt="1"/>
          </p:nvPr>
        </p:nvSpPr>
        <p:spPr>
          <a:xfrm>
            <a:off x="8786095" y="5043945"/>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7" name="Espace réservé du texte 22">
            <a:extLst>
              <a:ext uri="{FF2B5EF4-FFF2-40B4-BE49-F238E27FC236}">
                <a16:creationId xmlns:a16="http://schemas.microsoft.com/office/drawing/2014/main" id="{F08F5234-023A-904A-812C-5F2A8C31D773}"/>
              </a:ext>
            </a:extLst>
          </p:cNvPr>
          <p:cNvSpPr>
            <a:spLocks noGrp="1"/>
          </p:cNvSpPr>
          <p:nvPr>
            <p:ph type="body" sz="quarter" idx="14" hasCustomPrompt="1"/>
          </p:nvPr>
        </p:nvSpPr>
        <p:spPr>
          <a:xfrm>
            <a:off x="5314449"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
        <p:nvSpPr>
          <p:cNvPr id="28" name="Espace réservé du texte 22">
            <a:extLst>
              <a:ext uri="{FF2B5EF4-FFF2-40B4-BE49-F238E27FC236}">
                <a16:creationId xmlns:a16="http://schemas.microsoft.com/office/drawing/2014/main" id="{FED44562-CAB0-3740-BC2A-68122DED47F9}"/>
              </a:ext>
            </a:extLst>
          </p:cNvPr>
          <p:cNvSpPr>
            <a:spLocks noGrp="1"/>
          </p:cNvSpPr>
          <p:nvPr>
            <p:ph type="body" sz="quarter" idx="15" hasCustomPrompt="1"/>
          </p:nvPr>
        </p:nvSpPr>
        <p:spPr>
          <a:xfrm>
            <a:off x="1805091" y="5042374"/>
            <a:ext cx="3099687" cy="586204"/>
          </a:xfrm>
          <a:prstGeom prst="rect">
            <a:avLst/>
          </a:prstGeom>
        </p:spPr>
        <p:txBody>
          <a:bodyPr/>
          <a:lstStyle>
            <a:lvl1pPr marL="0" indent="0" algn="ctr">
              <a:spcBef>
                <a:spcPts val="0"/>
              </a:spcBef>
              <a:buNone/>
              <a:defRPr sz="1400">
                <a:solidFill>
                  <a:schemeClr val="bg1"/>
                </a:solidFill>
              </a:defRPr>
            </a:lvl1pPr>
          </a:lstStyle>
          <a:p>
            <a:pPr lvl="0"/>
            <a:r>
              <a:rPr lang="fr-FR" dirty="0"/>
              <a:t>Titre de la partie et n° de page abricot</a:t>
            </a:r>
          </a:p>
        </p:txBody>
      </p:sp>
    </p:spTree>
    <p:extLst>
      <p:ext uri="{BB962C8B-B14F-4D97-AF65-F5344CB8AC3E}">
        <p14:creationId xmlns:p14="http://schemas.microsoft.com/office/powerpoint/2010/main" val="6292174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age intermédi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132AE-05C5-6445-A20E-F3CB5A3C35D4}"/>
              </a:ext>
            </a:extLst>
          </p:cNvPr>
          <p:cNvSpPr/>
          <p:nvPr userDrawn="1"/>
        </p:nvSpPr>
        <p:spPr>
          <a:xfrm>
            <a:off x="0" y="15766"/>
            <a:ext cx="12192000" cy="48876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CC94CB-A39B-E447-B5C4-7D518CFDB5D4}"/>
              </a:ext>
            </a:extLst>
          </p:cNvPr>
          <p:cNvPicPr>
            <a:picLocks noChangeAspect="1"/>
          </p:cNvPicPr>
          <p:nvPr userDrawn="1"/>
        </p:nvPicPr>
        <p:blipFill>
          <a:blip r:embed="rId2"/>
          <a:stretch>
            <a:fillRect/>
          </a:stretch>
        </p:blipFill>
        <p:spPr>
          <a:xfrm>
            <a:off x="11245401" y="5877600"/>
            <a:ext cx="469900" cy="50800"/>
          </a:xfrm>
          <a:prstGeom prst="rect">
            <a:avLst/>
          </a:prstGeom>
        </p:spPr>
      </p:pic>
      <p:sp>
        <p:nvSpPr>
          <p:cNvPr id="8" name="Titre 14">
            <a:extLst>
              <a:ext uri="{FF2B5EF4-FFF2-40B4-BE49-F238E27FC236}">
                <a16:creationId xmlns:a16="http://schemas.microsoft.com/office/drawing/2014/main" id="{F931B668-97F2-C246-86C6-8F490CDC69D0}"/>
              </a:ext>
            </a:extLst>
          </p:cNvPr>
          <p:cNvSpPr>
            <a:spLocks noGrp="1"/>
          </p:cNvSpPr>
          <p:nvPr>
            <p:ph type="title" hasCustomPrompt="1"/>
          </p:nvPr>
        </p:nvSpPr>
        <p:spPr>
          <a:xfrm>
            <a:off x="588936" y="5278104"/>
            <a:ext cx="11206542" cy="378794"/>
          </a:xfrm>
          <a:prstGeom prst="rect">
            <a:avLst/>
          </a:prstGeom>
        </p:spPr>
        <p:txBody>
          <a:bodyPr>
            <a:normAutofit/>
          </a:bodyPr>
          <a:lstStyle>
            <a:lvl1pPr algn="r">
              <a:defRPr lang="fr-FR" sz="2400" b="1" kern="1200" dirty="0">
                <a:solidFill>
                  <a:srgbClr val="272851"/>
                </a:solidFill>
                <a:latin typeface="+mn-lt"/>
                <a:ea typeface="+mn-ea"/>
                <a:cs typeface="+mn-cs"/>
              </a:defRPr>
            </a:lvl1pPr>
          </a:lstStyle>
          <a:p>
            <a:r>
              <a:rPr lang="fr-FR" dirty="0"/>
              <a:t>MODIFIER LE STYLE DU TITRE (EN CAPITALES)</a:t>
            </a:r>
          </a:p>
        </p:txBody>
      </p:sp>
      <p:sp>
        <p:nvSpPr>
          <p:cNvPr id="9" name="Espace réservé du texte 17">
            <a:extLst>
              <a:ext uri="{FF2B5EF4-FFF2-40B4-BE49-F238E27FC236}">
                <a16:creationId xmlns:a16="http://schemas.microsoft.com/office/drawing/2014/main" id="{D0614502-A905-B24D-BD4C-1547190A612A}"/>
              </a:ext>
            </a:extLst>
          </p:cNvPr>
          <p:cNvSpPr>
            <a:spLocks noGrp="1"/>
          </p:cNvSpPr>
          <p:nvPr>
            <p:ph type="body" sz="quarter" idx="15" hasCustomPrompt="1"/>
          </p:nvPr>
        </p:nvSpPr>
        <p:spPr>
          <a:xfrm>
            <a:off x="588936" y="6106695"/>
            <a:ext cx="11206542" cy="378795"/>
          </a:xfrm>
          <a:prstGeom prst="rect">
            <a:avLst/>
          </a:prstGeom>
        </p:spPr>
        <p:txBody>
          <a:bodyPr>
            <a:normAutofit/>
          </a:bodyPr>
          <a:lstStyle>
            <a:lvl1pPr algn="r">
              <a:buNone/>
              <a:defRPr lang="fr-FR" sz="2000" kern="1200" dirty="0">
                <a:solidFill>
                  <a:srgbClr val="272851"/>
                </a:solidFill>
                <a:latin typeface="+mn-lt"/>
                <a:ea typeface="+mn-ea"/>
                <a:cs typeface="+mn-cs"/>
              </a:defRPr>
            </a:lvl1pPr>
            <a:lvl5pPr>
              <a:buNone/>
              <a:defRPr/>
            </a:lvl5pPr>
          </a:lstStyle>
          <a:p>
            <a:pPr lvl="0"/>
            <a:r>
              <a:rPr lang="fr-FR" dirty="0"/>
              <a:t>Modifier le sous-titre (en minuscules)</a:t>
            </a:r>
          </a:p>
        </p:txBody>
      </p:sp>
      <p:sp>
        <p:nvSpPr>
          <p:cNvPr id="10" name="Espace réservé pour une image  10">
            <a:extLst>
              <a:ext uri="{FF2B5EF4-FFF2-40B4-BE49-F238E27FC236}">
                <a16:creationId xmlns:a16="http://schemas.microsoft.com/office/drawing/2014/main" id="{B137B8D4-A5B2-9F49-AB1A-4BEF35FC0416}"/>
              </a:ext>
            </a:extLst>
          </p:cNvPr>
          <p:cNvSpPr>
            <a:spLocks noGrp="1" noChangeAspect="1"/>
          </p:cNvSpPr>
          <p:nvPr>
            <p:ph type="pic" sz="quarter" idx="16" hasCustomPrompt="1"/>
          </p:nvPr>
        </p:nvSpPr>
        <p:spPr>
          <a:xfrm>
            <a:off x="588936" y="0"/>
            <a:ext cx="11014128" cy="4903400"/>
          </a:xfrm>
          <a:prstGeom prst="rect">
            <a:avLst/>
          </a:prstGeom>
        </p:spPr>
        <p:txBody>
          <a:bodyPr anchor="ctr"/>
          <a:lstStyle>
            <a:lvl1pPr algn="ctr">
              <a:buNone/>
              <a:defRPr sz="1600" b="1">
                <a:solidFill>
                  <a:srgbClr val="9192AA"/>
                </a:solidFill>
              </a:defRPr>
            </a:lvl1pPr>
          </a:lstStyle>
          <a:p>
            <a:r>
              <a:rPr lang="fr-FR" dirty="0"/>
              <a:t>INSÉRER UNE ILLUSTRATION</a:t>
            </a:r>
          </a:p>
        </p:txBody>
      </p:sp>
    </p:spTree>
    <p:extLst>
      <p:ext uri="{BB962C8B-B14F-4D97-AF65-F5344CB8AC3E}">
        <p14:creationId xmlns:p14="http://schemas.microsoft.com/office/powerpoint/2010/main" val="30934993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age de clô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616A7EF-ABB0-1746-B66F-DED62B4725E5}"/>
              </a:ext>
            </a:extLst>
          </p:cNvPr>
          <p:cNvPicPr>
            <a:picLocks noChangeAspect="1"/>
          </p:cNvPicPr>
          <p:nvPr userDrawn="1"/>
        </p:nvPicPr>
        <p:blipFill>
          <a:blip r:embed="rId2"/>
          <a:srcRect/>
          <a:stretch/>
        </p:blipFill>
        <p:spPr>
          <a:xfrm>
            <a:off x="5689563" y="2024743"/>
            <a:ext cx="812874" cy="812874"/>
          </a:xfrm>
          <a:prstGeom prst="rect">
            <a:avLst/>
          </a:prstGeom>
        </p:spPr>
      </p:pic>
      <p:grpSp>
        <p:nvGrpSpPr>
          <p:cNvPr id="4" name="Groupe 3">
            <a:extLst>
              <a:ext uri="{FF2B5EF4-FFF2-40B4-BE49-F238E27FC236}">
                <a16:creationId xmlns:a16="http://schemas.microsoft.com/office/drawing/2014/main" id="{B3EE0B3E-7A07-1544-B6BD-B207FB9A8C07}"/>
              </a:ext>
            </a:extLst>
          </p:cNvPr>
          <p:cNvGrpSpPr/>
          <p:nvPr userDrawn="1"/>
        </p:nvGrpSpPr>
        <p:grpSpPr>
          <a:xfrm>
            <a:off x="490311" y="5241323"/>
            <a:ext cx="11211377" cy="50984"/>
            <a:chOff x="472949" y="6436163"/>
            <a:chExt cx="11211377" cy="50984"/>
          </a:xfrm>
        </p:grpSpPr>
        <p:pic>
          <p:nvPicPr>
            <p:cNvPr id="5" name="Image 4">
              <a:extLst>
                <a:ext uri="{FF2B5EF4-FFF2-40B4-BE49-F238E27FC236}">
                  <a16:creationId xmlns:a16="http://schemas.microsoft.com/office/drawing/2014/main" id="{56AE0497-5102-4441-B148-5D2FF9ECE675}"/>
                </a:ext>
              </a:extLst>
            </p:cNvPr>
            <p:cNvPicPr>
              <a:picLocks noChangeAspect="1"/>
            </p:cNvPicPr>
            <p:nvPr/>
          </p:nvPicPr>
          <p:blipFill>
            <a:blip r:embed="rId3"/>
            <a:stretch>
              <a:fillRect/>
            </a:stretch>
          </p:blipFill>
          <p:spPr>
            <a:xfrm>
              <a:off x="11212726" y="6436163"/>
              <a:ext cx="471600" cy="50984"/>
            </a:xfrm>
            <a:prstGeom prst="rect">
              <a:avLst/>
            </a:prstGeom>
          </p:spPr>
        </p:pic>
        <p:sp>
          <p:nvSpPr>
            <p:cNvPr id="6" name="Rectangle 5">
              <a:extLst>
                <a:ext uri="{FF2B5EF4-FFF2-40B4-BE49-F238E27FC236}">
                  <a16:creationId xmlns:a16="http://schemas.microsoft.com/office/drawing/2014/main" id="{36CA52E2-D894-E746-9269-5F998374AEA0}"/>
                </a:ext>
              </a:extLst>
            </p:cNvPr>
            <p:cNvSpPr/>
            <p:nvPr/>
          </p:nvSpPr>
          <p:spPr>
            <a:xfrm>
              <a:off x="472949" y="6436163"/>
              <a:ext cx="10647331" cy="50984"/>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2B5C99DE-34FE-574C-AB58-A61227F9AF97}"/>
              </a:ext>
            </a:extLst>
          </p:cNvPr>
          <p:cNvSpPr txBox="1"/>
          <p:nvPr userDrawn="1"/>
        </p:nvSpPr>
        <p:spPr>
          <a:xfrm>
            <a:off x="359007" y="5496823"/>
            <a:ext cx="1817033" cy="276999"/>
          </a:xfrm>
          <a:prstGeom prst="rect">
            <a:avLst/>
          </a:prstGeom>
          <a:noFill/>
        </p:spPr>
        <p:txBody>
          <a:bodyPr wrap="square" rtlCol="0">
            <a:spAutoFit/>
          </a:bodyPr>
          <a:lstStyle/>
          <a:p>
            <a:pPr algn="ctr"/>
            <a:r>
              <a:rPr lang="fr-FR" sz="1200" b="1" dirty="0">
                <a:solidFill>
                  <a:srgbClr val="EC6C3F"/>
                </a:solidFill>
              </a:rPr>
              <a:t>POUR NOUS CONTACTER</a:t>
            </a:r>
          </a:p>
        </p:txBody>
      </p:sp>
      <p:sp>
        <p:nvSpPr>
          <p:cNvPr id="8" name="ZoneTexte 7">
            <a:extLst>
              <a:ext uri="{FF2B5EF4-FFF2-40B4-BE49-F238E27FC236}">
                <a16:creationId xmlns:a16="http://schemas.microsoft.com/office/drawing/2014/main" id="{B406CDF5-59BC-8540-98C1-904744CAC0B0}"/>
              </a:ext>
            </a:extLst>
          </p:cNvPr>
          <p:cNvSpPr txBox="1"/>
          <p:nvPr userDrawn="1"/>
        </p:nvSpPr>
        <p:spPr>
          <a:xfrm>
            <a:off x="5109236" y="5498316"/>
            <a:ext cx="2578100" cy="1200329"/>
          </a:xfrm>
          <a:prstGeom prst="rect">
            <a:avLst/>
          </a:prstGeom>
          <a:noFill/>
        </p:spPr>
        <p:txBody>
          <a:bodyPr wrap="square" rtlCol="0">
            <a:spAutoFit/>
          </a:bodyPr>
          <a:lstStyle/>
          <a:p>
            <a:pPr algn="just"/>
            <a:r>
              <a:rPr lang="fr-FR" sz="1200" b="1" dirty="0">
                <a:solidFill>
                  <a:srgbClr val="272851"/>
                </a:solidFill>
              </a:rPr>
              <a:t>CO&amp;SENS PARIS</a:t>
            </a:r>
          </a:p>
          <a:p>
            <a:pPr algn="just"/>
            <a:r>
              <a:rPr lang="fr-FR" sz="1200" dirty="0">
                <a:solidFill>
                  <a:srgbClr val="272851"/>
                </a:solidFill>
              </a:rPr>
              <a:t>173, rue de Charenton</a:t>
            </a:r>
          </a:p>
          <a:p>
            <a:pPr algn="just"/>
            <a:r>
              <a:rPr lang="fr-FR" sz="1200" dirty="0">
                <a:solidFill>
                  <a:srgbClr val="272851"/>
                </a:solidFill>
              </a:rPr>
              <a:t>75012 Paris</a:t>
            </a:r>
          </a:p>
          <a:p>
            <a:pPr algn="just"/>
            <a:r>
              <a:rPr lang="fr-FR" sz="1200" dirty="0">
                <a:solidFill>
                  <a:srgbClr val="272851"/>
                </a:solidFill>
              </a:rPr>
              <a:t>01.44.75.96.54</a:t>
            </a:r>
          </a:p>
          <a:p>
            <a:pPr algn="just"/>
            <a:r>
              <a:rPr lang="fr-FR" sz="1200" dirty="0">
                <a:solidFill>
                  <a:srgbClr val="272851"/>
                </a:solidFill>
              </a:rPr>
              <a:t>Christophe TRONEL</a:t>
            </a:r>
          </a:p>
          <a:p>
            <a:pPr algn="just"/>
            <a:r>
              <a:rPr lang="fr-FR" sz="1200" dirty="0" err="1">
                <a:solidFill>
                  <a:srgbClr val="272851"/>
                </a:solidFill>
              </a:rPr>
              <a:t>christophe.tronel@coetsens.com</a:t>
            </a:r>
            <a:endParaRPr lang="fr-FR" sz="1200" dirty="0">
              <a:solidFill>
                <a:srgbClr val="272851"/>
              </a:solidFill>
            </a:endParaRPr>
          </a:p>
        </p:txBody>
      </p:sp>
      <p:sp>
        <p:nvSpPr>
          <p:cNvPr id="9" name="ZoneTexte 8">
            <a:extLst>
              <a:ext uri="{FF2B5EF4-FFF2-40B4-BE49-F238E27FC236}">
                <a16:creationId xmlns:a16="http://schemas.microsoft.com/office/drawing/2014/main" id="{FCF23534-1266-5B46-95C5-0F88985BD4AA}"/>
              </a:ext>
            </a:extLst>
          </p:cNvPr>
          <p:cNvSpPr txBox="1"/>
          <p:nvPr userDrawn="1"/>
        </p:nvSpPr>
        <p:spPr>
          <a:xfrm>
            <a:off x="2405663" y="5498316"/>
            <a:ext cx="2578100" cy="1200329"/>
          </a:xfrm>
          <a:prstGeom prst="rect">
            <a:avLst/>
          </a:prstGeom>
          <a:noFill/>
        </p:spPr>
        <p:txBody>
          <a:bodyPr wrap="square" rtlCol="0">
            <a:spAutoFit/>
          </a:bodyPr>
          <a:lstStyle/>
          <a:p>
            <a:pPr algn="just"/>
            <a:r>
              <a:rPr lang="fr-FR" sz="1200" b="1" dirty="0">
                <a:solidFill>
                  <a:srgbClr val="272851"/>
                </a:solidFill>
              </a:rPr>
              <a:t>CO&amp;SENS</a:t>
            </a:r>
          </a:p>
          <a:p>
            <a:pPr algn="just"/>
            <a:r>
              <a:rPr lang="fr-FR" sz="1200" dirty="0">
                <a:solidFill>
                  <a:srgbClr val="272851"/>
                </a:solidFill>
              </a:rPr>
              <a:t>46, avenue de Mazargues</a:t>
            </a:r>
          </a:p>
          <a:p>
            <a:pPr algn="just"/>
            <a:r>
              <a:rPr lang="fr-FR" sz="1200" dirty="0">
                <a:solidFill>
                  <a:srgbClr val="272851"/>
                </a:solidFill>
              </a:rPr>
              <a:t>13008 Marseille</a:t>
            </a:r>
          </a:p>
          <a:p>
            <a:pPr algn="just"/>
            <a:r>
              <a:rPr lang="fr-FR" sz="1200" dirty="0">
                <a:solidFill>
                  <a:srgbClr val="272851"/>
                </a:solidFill>
              </a:rPr>
              <a:t>04.91.33.29.32</a:t>
            </a:r>
          </a:p>
          <a:p>
            <a:pPr algn="just"/>
            <a:r>
              <a:rPr lang="fr-FR" sz="1200" dirty="0">
                <a:solidFill>
                  <a:srgbClr val="272851"/>
                </a:solidFill>
              </a:rPr>
              <a:t>Claude FINO</a:t>
            </a:r>
          </a:p>
          <a:p>
            <a:pPr algn="just"/>
            <a:r>
              <a:rPr lang="fr-FR" sz="1200" dirty="0" err="1">
                <a:solidFill>
                  <a:srgbClr val="272851"/>
                </a:solidFill>
              </a:rPr>
              <a:t>claude.fino@coetsens.com</a:t>
            </a:r>
            <a:endParaRPr lang="fr-FR" sz="1200" dirty="0">
              <a:solidFill>
                <a:srgbClr val="272851"/>
              </a:solidFill>
            </a:endParaRPr>
          </a:p>
        </p:txBody>
      </p:sp>
      <p:sp>
        <p:nvSpPr>
          <p:cNvPr id="10" name="ZoneTexte 9">
            <a:extLst>
              <a:ext uri="{FF2B5EF4-FFF2-40B4-BE49-F238E27FC236}">
                <a16:creationId xmlns:a16="http://schemas.microsoft.com/office/drawing/2014/main" id="{8DD0670E-35FE-854C-838E-6E28D21370BD}"/>
              </a:ext>
            </a:extLst>
          </p:cNvPr>
          <p:cNvSpPr txBox="1"/>
          <p:nvPr userDrawn="1"/>
        </p:nvSpPr>
        <p:spPr>
          <a:xfrm>
            <a:off x="9123588" y="5496823"/>
            <a:ext cx="2578100" cy="276999"/>
          </a:xfrm>
          <a:prstGeom prst="rect">
            <a:avLst/>
          </a:prstGeom>
          <a:noFill/>
        </p:spPr>
        <p:txBody>
          <a:bodyPr wrap="square" rtlCol="0">
            <a:spAutoFit/>
          </a:bodyPr>
          <a:lstStyle/>
          <a:p>
            <a:pPr algn="r"/>
            <a:r>
              <a:rPr lang="fr-FR" sz="1200" b="1" dirty="0" err="1">
                <a:solidFill>
                  <a:srgbClr val="272851"/>
                </a:solidFill>
              </a:rPr>
              <a:t>www.coetsens.com</a:t>
            </a:r>
            <a:endParaRPr lang="fr-FR" sz="1200" b="1" dirty="0">
              <a:solidFill>
                <a:srgbClr val="272851"/>
              </a:solidFill>
            </a:endParaRPr>
          </a:p>
        </p:txBody>
      </p:sp>
      <p:pic>
        <p:nvPicPr>
          <p:cNvPr id="11" name="Image 10">
            <a:extLst>
              <a:ext uri="{FF2B5EF4-FFF2-40B4-BE49-F238E27FC236}">
                <a16:creationId xmlns:a16="http://schemas.microsoft.com/office/drawing/2014/main" id="{2471B659-5098-8D47-87F1-013C2CC74E08}"/>
              </a:ext>
            </a:extLst>
          </p:cNvPr>
          <p:cNvPicPr>
            <a:picLocks noChangeAspect="1"/>
          </p:cNvPicPr>
          <p:nvPr userDrawn="1"/>
        </p:nvPicPr>
        <p:blipFill>
          <a:blip r:embed="rId4"/>
          <a:stretch>
            <a:fillRect/>
          </a:stretch>
        </p:blipFill>
        <p:spPr>
          <a:xfrm>
            <a:off x="10809878" y="5955188"/>
            <a:ext cx="324000" cy="324000"/>
          </a:xfrm>
          <a:prstGeom prst="rect">
            <a:avLst/>
          </a:prstGeom>
        </p:spPr>
      </p:pic>
      <p:pic>
        <p:nvPicPr>
          <p:cNvPr id="12" name="Image 11">
            <a:extLst>
              <a:ext uri="{FF2B5EF4-FFF2-40B4-BE49-F238E27FC236}">
                <a16:creationId xmlns:a16="http://schemas.microsoft.com/office/drawing/2014/main" id="{8B6E1BA3-4B01-D449-8843-91CE8A6B4515}"/>
              </a:ext>
            </a:extLst>
          </p:cNvPr>
          <p:cNvPicPr>
            <a:picLocks noChangeAspect="1"/>
          </p:cNvPicPr>
          <p:nvPr userDrawn="1"/>
        </p:nvPicPr>
        <p:blipFill>
          <a:blip r:embed="rId5"/>
          <a:stretch>
            <a:fillRect/>
          </a:stretch>
        </p:blipFill>
        <p:spPr>
          <a:xfrm>
            <a:off x="11261938" y="5955188"/>
            <a:ext cx="324000" cy="324000"/>
          </a:xfrm>
          <a:prstGeom prst="rect">
            <a:avLst/>
          </a:prstGeom>
        </p:spPr>
      </p:pic>
      <p:sp>
        <p:nvSpPr>
          <p:cNvPr id="13" name="ZoneTexte 12">
            <a:extLst>
              <a:ext uri="{FF2B5EF4-FFF2-40B4-BE49-F238E27FC236}">
                <a16:creationId xmlns:a16="http://schemas.microsoft.com/office/drawing/2014/main" id="{6D72DC43-FCA0-0D4C-A5D2-E2AB0B780873}"/>
              </a:ext>
            </a:extLst>
          </p:cNvPr>
          <p:cNvSpPr txBox="1"/>
          <p:nvPr userDrawn="1"/>
        </p:nvSpPr>
        <p:spPr>
          <a:xfrm>
            <a:off x="7812809" y="5447356"/>
            <a:ext cx="2578100" cy="1200329"/>
          </a:xfrm>
          <a:prstGeom prst="rect">
            <a:avLst/>
          </a:prstGeom>
          <a:noFill/>
        </p:spPr>
        <p:txBody>
          <a:bodyPr wrap="square" rtlCol="0">
            <a:spAutoFit/>
          </a:bodyPr>
          <a:lstStyle/>
          <a:p>
            <a:pPr algn="just"/>
            <a:r>
              <a:rPr lang="fr-FR" sz="1200" b="1" dirty="0">
                <a:solidFill>
                  <a:srgbClr val="272851"/>
                </a:solidFill>
              </a:rPr>
              <a:t>CO&amp;SENS LILLE</a:t>
            </a:r>
          </a:p>
          <a:p>
            <a:pPr algn="just"/>
            <a:r>
              <a:rPr lang="fr-FR" sz="1200" dirty="0">
                <a:solidFill>
                  <a:srgbClr val="272851"/>
                </a:solidFill>
              </a:rPr>
              <a:t>40, Pl du Théâtre</a:t>
            </a:r>
          </a:p>
          <a:p>
            <a:pPr algn="just"/>
            <a:r>
              <a:rPr lang="fr-FR" sz="1200" dirty="0">
                <a:solidFill>
                  <a:srgbClr val="272851"/>
                </a:solidFill>
              </a:rPr>
              <a:t>59800 Lille</a:t>
            </a:r>
          </a:p>
          <a:p>
            <a:pPr algn="just"/>
            <a:r>
              <a:rPr lang="fr-FR" sz="1200" dirty="0">
                <a:solidFill>
                  <a:srgbClr val="272851"/>
                </a:solidFill>
              </a:rPr>
              <a:t>06.26.01.60.37</a:t>
            </a:r>
          </a:p>
          <a:p>
            <a:pPr algn="just"/>
            <a:r>
              <a:rPr lang="fr-FR" sz="1200" dirty="0">
                <a:solidFill>
                  <a:srgbClr val="272851"/>
                </a:solidFill>
              </a:rPr>
              <a:t>Sybille LABROSSE</a:t>
            </a:r>
          </a:p>
          <a:p>
            <a:pPr algn="just"/>
            <a:r>
              <a:rPr lang="fr-FR" sz="1200" dirty="0">
                <a:solidFill>
                  <a:srgbClr val="272851"/>
                </a:solidFill>
              </a:rPr>
              <a:t>sybille.labrosse@coetsens.com</a:t>
            </a:r>
          </a:p>
        </p:txBody>
      </p:sp>
    </p:spTree>
    <p:extLst>
      <p:ext uri="{BB962C8B-B14F-4D97-AF65-F5344CB8AC3E}">
        <p14:creationId xmlns:p14="http://schemas.microsoft.com/office/powerpoint/2010/main" val="10449358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24C11FE-454D-8F47-A7CE-BA2C974FAC6B}"/>
              </a:ext>
            </a:extLst>
          </p:cNvPr>
          <p:cNvPicPr>
            <a:picLocks noChangeAspect="1"/>
          </p:cNvPicPr>
          <p:nvPr userDrawn="1"/>
        </p:nvPicPr>
        <p:blipFill>
          <a:blip r:embed="rId2"/>
          <a:stretch>
            <a:fillRect/>
          </a:stretch>
        </p:blipFill>
        <p:spPr>
          <a:xfrm>
            <a:off x="461995" y="742867"/>
            <a:ext cx="469900" cy="50800"/>
          </a:xfrm>
          <a:prstGeom prst="rect">
            <a:avLst/>
          </a:prstGeom>
        </p:spPr>
      </p:pic>
      <p:pic>
        <p:nvPicPr>
          <p:cNvPr id="10" name="Image 9">
            <a:extLst>
              <a:ext uri="{FF2B5EF4-FFF2-40B4-BE49-F238E27FC236}">
                <a16:creationId xmlns:a16="http://schemas.microsoft.com/office/drawing/2014/main" id="{98635C98-6D43-CB40-B545-C3AEFB7F4E49}"/>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11" name="Titre 7">
            <a:extLst>
              <a:ext uri="{FF2B5EF4-FFF2-40B4-BE49-F238E27FC236}">
                <a16:creationId xmlns:a16="http://schemas.microsoft.com/office/drawing/2014/main" id="{C11BDE0F-A5F9-1B4D-88C5-BE9C11AD6AE4}"/>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a:t>MODIFIER LE STYLE DU TITRE (EN CAPITALES)</a:t>
            </a:r>
          </a:p>
        </p:txBody>
      </p:sp>
      <p:sp>
        <p:nvSpPr>
          <p:cNvPr id="8" name="Espace réservé du numéro de diapositive 5">
            <a:extLst>
              <a:ext uri="{FF2B5EF4-FFF2-40B4-BE49-F238E27FC236}">
                <a16:creationId xmlns:a16="http://schemas.microsoft.com/office/drawing/2014/main" id="{9EBEE83C-B2F6-2445-AA67-9B80C4B1B7F4}"/>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13604500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re et sous-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806A07F-E0C1-0941-A348-E3FB906440B7}"/>
              </a:ext>
            </a:extLst>
          </p:cNvPr>
          <p:cNvPicPr>
            <a:picLocks noChangeAspect="1"/>
          </p:cNvPicPr>
          <p:nvPr userDrawn="1"/>
        </p:nvPicPr>
        <p:blipFill>
          <a:blip r:embed="rId2"/>
          <a:stretch>
            <a:fillRect/>
          </a:stretch>
        </p:blipFill>
        <p:spPr>
          <a:xfrm>
            <a:off x="461995" y="1067328"/>
            <a:ext cx="469900" cy="50800"/>
          </a:xfrm>
          <a:prstGeom prst="rect">
            <a:avLst/>
          </a:prstGeom>
        </p:spPr>
      </p:pic>
      <p:pic>
        <p:nvPicPr>
          <p:cNvPr id="7" name="Image 6">
            <a:extLst>
              <a:ext uri="{FF2B5EF4-FFF2-40B4-BE49-F238E27FC236}">
                <a16:creationId xmlns:a16="http://schemas.microsoft.com/office/drawing/2014/main" id="{70327ACC-A9AC-F441-B82A-E6CD8CD66BEF}"/>
              </a:ext>
            </a:extLst>
          </p:cNvPr>
          <p:cNvPicPr>
            <a:picLocks/>
          </p:cNvPicPr>
          <p:nvPr userDrawn="1"/>
        </p:nvPicPr>
        <p:blipFill>
          <a:blip r:embed="rId2"/>
          <a:stretch>
            <a:fillRect/>
          </a:stretch>
        </p:blipFill>
        <p:spPr>
          <a:xfrm rot="16200000">
            <a:off x="11295775" y="6539595"/>
            <a:ext cx="288000" cy="50800"/>
          </a:xfrm>
          <a:prstGeom prst="rect">
            <a:avLst/>
          </a:prstGeom>
        </p:spPr>
      </p:pic>
      <p:sp>
        <p:nvSpPr>
          <p:cNvPr id="8" name="Titre 7">
            <a:extLst>
              <a:ext uri="{FF2B5EF4-FFF2-40B4-BE49-F238E27FC236}">
                <a16:creationId xmlns:a16="http://schemas.microsoft.com/office/drawing/2014/main" id="{3508D417-7491-8944-8E5C-865D3CC23BB7}"/>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3" name="Espace réservé du texte 12">
            <a:extLst>
              <a:ext uri="{FF2B5EF4-FFF2-40B4-BE49-F238E27FC236}">
                <a16:creationId xmlns:a16="http://schemas.microsoft.com/office/drawing/2014/main" id="{FDA37630-2FBE-E749-8254-BEADEB721766}"/>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1" name="Espace réservé du numéro de diapositive 5">
            <a:extLst>
              <a:ext uri="{FF2B5EF4-FFF2-40B4-BE49-F238E27FC236}">
                <a16:creationId xmlns:a16="http://schemas.microsoft.com/office/drawing/2014/main" id="{424A8B23-E334-9E44-AD1B-950882C00AA2}"/>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6932212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Profil consulta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DE718D-69B1-DC46-9006-D5018F99C651}"/>
              </a:ext>
            </a:extLst>
          </p:cNvPr>
          <p:cNvSpPr/>
          <p:nvPr userDrawn="1"/>
        </p:nvSpPr>
        <p:spPr>
          <a:xfrm>
            <a:off x="8984667" y="0"/>
            <a:ext cx="3276600"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D9CBF010-6E3D-F647-B7C6-8E30D426A9A7}"/>
              </a:ext>
            </a:extLst>
          </p:cNvPr>
          <p:cNvSpPr/>
          <p:nvPr userDrawn="1"/>
        </p:nvSpPr>
        <p:spPr>
          <a:xfrm>
            <a:off x="9822043" y="5350916"/>
            <a:ext cx="1601849" cy="276999"/>
          </a:xfrm>
          <a:prstGeom prst="rect">
            <a:avLst/>
          </a:prstGeom>
        </p:spPr>
        <p:txBody>
          <a:bodyPr wrap="none">
            <a:spAutoFit/>
          </a:bodyPr>
          <a:lstStyle/>
          <a:p>
            <a:pPr algn="ctr"/>
            <a:r>
              <a:rPr lang="fr-FR" sz="1200" b="1">
                <a:solidFill>
                  <a:srgbClr val="EC6C3F"/>
                </a:solidFill>
              </a:rPr>
              <a:t>POUR ME CONTACTER</a:t>
            </a:r>
            <a:endParaRPr lang="fr-FR" sz="1200">
              <a:solidFill>
                <a:srgbClr val="272851"/>
              </a:solidFill>
            </a:endParaRPr>
          </a:p>
        </p:txBody>
      </p:sp>
      <p:sp>
        <p:nvSpPr>
          <p:cNvPr id="15" name="ZoneTexte 14">
            <a:extLst>
              <a:ext uri="{FF2B5EF4-FFF2-40B4-BE49-F238E27FC236}">
                <a16:creationId xmlns:a16="http://schemas.microsoft.com/office/drawing/2014/main" id="{87BA4630-F7BA-D24E-9691-5EB1FF1E5ECF}"/>
              </a:ext>
            </a:extLst>
          </p:cNvPr>
          <p:cNvSpPr txBox="1"/>
          <p:nvPr userDrawn="1"/>
        </p:nvSpPr>
        <p:spPr>
          <a:xfrm>
            <a:off x="367193" y="1350438"/>
            <a:ext cx="3652252" cy="338554"/>
          </a:xfrm>
          <a:prstGeom prst="rect">
            <a:avLst/>
          </a:prstGeom>
          <a:noFill/>
        </p:spPr>
        <p:txBody>
          <a:bodyPr wrap="square" rtlCol="0">
            <a:spAutoFit/>
          </a:bodyPr>
          <a:lstStyle/>
          <a:p>
            <a:r>
              <a:rPr lang="fr-FR" sz="1600" b="1">
                <a:solidFill>
                  <a:srgbClr val="272851"/>
                </a:solidFill>
              </a:rPr>
              <a:t>DOMAINES D’EXPERTISE</a:t>
            </a:r>
          </a:p>
        </p:txBody>
      </p:sp>
      <p:sp>
        <p:nvSpPr>
          <p:cNvPr id="17" name="ZoneTexte 16">
            <a:extLst>
              <a:ext uri="{FF2B5EF4-FFF2-40B4-BE49-F238E27FC236}">
                <a16:creationId xmlns:a16="http://schemas.microsoft.com/office/drawing/2014/main" id="{3D35A7B8-A4D3-DE48-B596-6763B1F87B4E}"/>
              </a:ext>
            </a:extLst>
          </p:cNvPr>
          <p:cNvSpPr txBox="1"/>
          <p:nvPr userDrawn="1"/>
        </p:nvSpPr>
        <p:spPr>
          <a:xfrm>
            <a:off x="367193" y="3581583"/>
            <a:ext cx="3652252" cy="338554"/>
          </a:xfrm>
          <a:prstGeom prst="rect">
            <a:avLst/>
          </a:prstGeom>
          <a:noFill/>
        </p:spPr>
        <p:txBody>
          <a:bodyPr wrap="square" rtlCol="0">
            <a:spAutoFit/>
          </a:bodyPr>
          <a:lstStyle/>
          <a:p>
            <a:r>
              <a:rPr lang="fr-FR" sz="1600" b="1">
                <a:solidFill>
                  <a:srgbClr val="272851"/>
                </a:solidFill>
              </a:rPr>
              <a:t>EXPÉRIENCES ET FORMATION</a:t>
            </a:r>
          </a:p>
        </p:txBody>
      </p:sp>
      <p:sp>
        <p:nvSpPr>
          <p:cNvPr id="19" name="ZoneTexte 18">
            <a:extLst>
              <a:ext uri="{FF2B5EF4-FFF2-40B4-BE49-F238E27FC236}">
                <a16:creationId xmlns:a16="http://schemas.microsoft.com/office/drawing/2014/main" id="{980CD592-C884-984D-A154-EFE545FEF08E}"/>
              </a:ext>
            </a:extLst>
          </p:cNvPr>
          <p:cNvSpPr txBox="1"/>
          <p:nvPr userDrawn="1"/>
        </p:nvSpPr>
        <p:spPr>
          <a:xfrm>
            <a:off x="4417915" y="1337573"/>
            <a:ext cx="3557450" cy="338554"/>
          </a:xfrm>
          <a:prstGeom prst="rect">
            <a:avLst/>
          </a:prstGeom>
          <a:noFill/>
        </p:spPr>
        <p:txBody>
          <a:bodyPr wrap="square" rtlCol="0">
            <a:spAutoFit/>
          </a:bodyPr>
          <a:lstStyle/>
          <a:p>
            <a:r>
              <a:rPr lang="fr-FR" sz="1600" b="1">
                <a:solidFill>
                  <a:srgbClr val="272851"/>
                </a:solidFill>
              </a:rPr>
              <a:t>RÉALISATIONS DE RÉFÉRENCE</a:t>
            </a:r>
          </a:p>
        </p:txBody>
      </p:sp>
      <p:pic>
        <p:nvPicPr>
          <p:cNvPr id="21" name="Image 20">
            <a:extLst>
              <a:ext uri="{FF2B5EF4-FFF2-40B4-BE49-F238E27FC236}">
                <a16:creationId xmlns:a16="http://schemas.microsoft.com/office/drawing/2014/main" id="{7B7CA8D2-ED29-A34C-B739-DC2E3E133BEE}"/>
              </a:ext>
            </a:extLst>
          </p:cNvPr>
          <p:cNvPicPr>
            <a:picLocks noChangeAspect="1"/>
          </p:cNvPicPr>
          <p:nvPr userDrawn="1"/>
        </p:nvPicPr>
        <p:blipFill>
          <a:blip r:embed="rId2"/>
          <a:stretch>
            <a:fillRect/>
          </a:stretch>
        </p:blipFill>
        <p:spPr>
          <a:xfrm>
            <a:off x="10394671" y="4716140"/>
            <a:ext cx="456592" cy="420355"/>
          </a:xfrm>
          <a:prstGeom prst="rect">
            <a:avLst/>
          </a:prstGeom>
        </p:spPr>
      </p:pic>
      <p:pic>
        <p:nvPicPr>
          <p:cNvPr id="22" name="Image 21">
            <a:extLst>
              <a:ext uri="{FF2B5EF4-FFF2-40B4-BE49-F238E27FC236}">
                <a16:creationId xmlns:a16="http://schemas.microsoft.com/office/drawing/2014/main" id="{ECD1B9BA-0814-C647-B00A-655BE3670282}"/>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3" name="Image 22">
            <a:extLst>
              <a:ext uri="{FF2B5EF4-FFF2-40B4-BE49-F238E27FC236}">
                <a16:creationId xmlns:a16="http://schemas.microsoft.com/office/drawing/2014/main" id="{58DCF321-A216-8C49-8625-D80F83768771}"/>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5" name="Image 24">
            <a:extLst>
              <a:ext uri="{FF2B5EF4-FFF2-40B4-BE49-F238E27FC236}">
                <a16:creationId xmlns:a16="http://schemas.microsoft.com/office/drawing/2014/main" id="{074B18B8-C220-3E4A-B9CE-E64B5682A2F3}"/>
              </a:ext>
            </a:extLst>
          </p:cNvPr>
          <p:cNvPicPr>
            <a:picLocks noChangeAspect="1"/>
          </p:cNvPicPr>
          <p:nvPr userDrawn="1"/>
        </p:nvPicPr>
        <p:blipFill>
          <a:blip r:embed="rId3"/>
          <a:stretch>
            <a:fillRect/>
          </a:stretch>
        </p:blipFill>
        <p:spPr>
          <a:xfrm>
            <a:off x="461995" y="1067328"/>
            <a:ext cx="469900" cy="50800"/>
          </a:xfrm>
          <a:prstGeom prst="rect">
            <a:avLst/>
          </a:prstGeom>
        </p:spPr>
      </p:pic>
      <p:sp>
        <p:nvSpPr>
          <p:cNvPr id="26" name="Titre 7">
            <a:extLst>
              <a:ext uri="{FF2B5EF4-FFF2-40B4-BE49-F238E27FC236}">
                <a16:creationId xmlns:a16="http://schemas.microsoft.com/office/drawing/2014/main" id="{F7F7FEC9-B21D-D649-84F7-6D0EAA5E7B3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a:t>PRÉNOM NOM (EN CAPITALES)</a:t>
            </a:r>
          </a:p>
        </p:txBody>
      </p:sp>
      <p:sp>
        <p:nvSpPr>
          <p:cNvPr id="27" name="Espace réservé du texte 12">
            <a:extLst>
              <a:ext uri="{FF2B5EF4-FFF2-40B4-BE49-F238E27FC236}">
                <a16:creationId xmlns:a16="http://schemas.microsoft.com/office/drawing/2014/main" id="{1EE5742E-347C-384E-A9A1-8E83B0304A2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a:t>Poste / fonction (en minuscules)</a:t>
            </a:r>
          </a:p>
        </p:txBody>
      </p:sp>
      <p:sp>
        <p:nvSpPr>
          <p:cNvPr id="28" name="Espace réservé du texte 19">
            <a:extLst>
              <a:ext uri="{FF2B5EF4-FFF2-40B4-BE49-F238E27FC236}">
                <a16:creationId xmlns:a16="http://schemas.microsoft.com/office/drawing/2014/main" id="{F9D64AA2-8CB2-764C-BF76-27D804C7A2C4}"/>
              </a:ext>
            </a:extLst>
          </p:cNvPr>
          <p:cNvSpPr>
            <a:spLocks noGrp="1"/>
          </p:cNvSpPr>
          <p:nvPr>
            <p:ph type="body" sz="quarter" idx="12" hasCustomPrompt="1"/>
          </p:nvPr>
        </p:nvSpPr>
        <p:spPr>
          <a:xfrm>
            <a:off x="378865" y="1661696"/>
            <a:ext cx="3652252" cy="1641062"/>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 Taper le texte ici</a:t>
            </a:r>
          </a:p>
        </p:txBody>
      </p:sp>
      <p:sp>
        <p:nvSpPr>
          <p:cNvPr id="29" name="Espace réservé du texte 19">
            <a:extLst>
              <a:ext uri="{FF2B5EF4-FFF2-40B4-BE49-F238E27FC236}">
                <a16:creationId xmlns:a16="http://schemas.microsoft.com/office/drawing/2014/main" id="{0C15775E-CA08-5E46-A98A-5C9AA808A884}"/>
              </a:ext>
            </a:extLst>
          </p:cNvPr>
          <p:cNvSpPr>
            <a:spLocks noGrp="1"/>
          </p:cNvSpPr>
          <p:nvPr>
            <p:ph type="body" sz="quarter" idx="13" hasCustomPrompt="1"/>
          </p:nvPr>
        </p:nvSpPr>
        <p:spPr>
          <a:xfrm>
            <a:off x="378865" y="3945954"/>
            <a:ext cx="3652252" cy="2435716"/>
          </a:xfrm>
          <a:prstGeom prst="rect">
            <a:avLst/>
          </a:prstGeom>
        </p:spPr>
        <p:txBody>
          <a:bodyPr/>
          <a:lstStyle>
            <a:lvl1pPr marL="0" indent="0">
              <a:spcBef>
                <a:spcPts val="0"/>
              </a:spcBef>
              <a:buNone/>
              <a:defRPr lang="fr-FR" sz="1400" b="0" i="0" kern="1200" dirty="0">
                <a:solidFill>
                  <a:srgbClr val="272851"/>
                </a:solidFill>
                <a:latin typeface="+mn-lt"/>
                <a:ea typeface="+mn-ea"/>
                <a:cs typeface="+mn-cs"/>
              </a:defRPr>
            </a:lvl1pPr>
          </a:lstStyle>
          <a:p>
            <a:pPr lvl="0"/>
            <a:r>
              <a:rPr lang="fr-FR"/>
              <a:t>X années d’expérience en qualité de poste + au choix : nom des entreprises, domaines… (en gras et en abricot)</a:t>
            </a:r>
          </a:p>
          <a:p>
            <a:pPr lvl="0"/>
            <a:endParaRPr lang="fr-FR"/>
          </a:p>
          <a:p>
            <a:pPr lvl="0"/>
            <a:r>
              <a:rPr lang="fr-FR"/>
              <a:t>- Taper vos formations ici (en indigo et italique)</a:t>
            </a:r>
          </a:p>
        </p:txBody>
      </p:sp>
      <p:sp>
        <p:nvSpPr>
          <p:cNvPr id="30" name="Espace réservé du texte 19">
            <a:extLst>
              <a:ext uri="{FF2B5EF4-FFF2-40B4-BE49-F238E27FC236}">
                <a16:creationId xmlns:a16="http://schemas.microsoft.com/office/drawing/2014/main" id="{5A65B4DC-0594-8443-9512-B65BAD125AF9}"/>
              </a:ext>
            </a:extLst>
          </p:cNvPr>
          <p:cNvSpPr>
            <a:spLocks noGrp="1"/>
          </p:cNvSpPr>
          <p:nvPr>
            <p:ph type="body" sz="quarter" idx="14" hasCustomPrompt="1"/>
          </p:nvPr>
        </p:nvSpPr>
        <p:spPr>
          <a:xfrm>
            <a:off x="4417915" y="1661697"/>
            <a:ext cx="3652252" cy="4719974"/>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a:t>Taper le texte ici. </a:t>
            </a:r>
          </a:p>
          <a:p>
            <a:pPr lvl="0"/>
            <a:endParaRPr lang="fr-FR"/>
          </a:p>
          <a:p>
            <a:pPr lvl="0"/>
            <a:r>
              <a:rPr lang="fr-FR"/>
              <a:t>Pour séparer vos différentes réalisations, pas de tiret ni de point mais un saut de ligne simple comme suit : </a:t>
            </a:r>
          </a:p>
          <a:p>
            <a:pPr lvl="0"/>
            <a:endParaRPr lang="fr-FR"/>
          </a:p>
          <a:p>
            <a:pPr lvl="0"/>
            <a:r>
              <a:rPr lang="fr-FR"/>
              <a:t>Nature de réalisation n°1</a:t>
            </a:r>
          </a:p>
          <a:p>
            <a:pPr lvl="0"/>
            <a:endParaRPr lang="fr-FR"/>
          </a:p>
          <a:p>
            <a:pPr lvl="0"/>
            <a:r>
              <a:rPr lang="fr-FR"/>
              <a:t>Nature de réalisation n°2</a:t>
            </a:r>
          </a:p>
        </p:txBody>
      </p:sp>
      <p:sp>
        <p:nvSpPr>
          <p:cNvPr id="31" name="Espace réservé du texte 19">
            <a:extLst>
              <a:ext uri="{FF2B5EF4-FFF2-40B4-BE49-F238E27FC236}">
                <a16:creationId xmlns:a16="http://schemas.microsoft.com/office/drawing/2014/main" id="{7AF6792F-6270-9048-B33B-8705FE33EE4D}"/>
              </a:ext>
            </a:extLst>
          </p:cNvPr>
          <p:cNvSpPr>
            <a:spLocks noGrp="1"/>
          </p:cNvSpPr>
          <p:nvPr>
            <p:ph type="body" sz="quarter" idx="15" hasCustomPrompt="1"/>
          </p:nvPr>
        </p:nvSpPr>
        <p:spPr>
          <a:xfrm>
            <a:off x="8984667" y="5552870"/>
            <a:ext cx="3276600" cy="515005"/>
          </a:xfrm>
          <a:prstGeom prst="rect">
            <a:avLst/>
          </a:prstGeom>
        </p:spPr>
        <p:txBody>
          <a:bodyPr/>
          <a:lstStyle>
            <a:lvl1pPr marL="0" indent="0" algn="ctr">
              <a:spcBef>
                <a:spcPts val="0"/>
              </a:spcBef>
              <a:buNone/>
              <a:defRPr lang="fr-FR" sz="1200" kern="1200" dirty="0">
                <a:solidFill>
                  <a:srgbClr val="272851"/>
                </a:solidFill>
                <a:latin typeface="+mn-lt"/>
                <a:ea typeface="+mn-ea"/>
                <a:cs typeface="+mn-cs"/>
              </a:defRPr>
            </a:lvl1pPr>
          </a:lstStyle>
          <a:p>
            <a:pPr lvl="0"/>
            <a:r>
              <a:rPr lang="fr-FR"/>
              <a:t>00.00.00.00.00</a:t>
            </a:r>
          </a:p>
          <a:p>
            <a:pPr lvl="0"/>
            <a:r>
              <a:rPr lang="fr-FR" err="1"/>
              <a:t>prenom.nom@coetsens.com</a:t>
            </a:r>
            <a:endParaRPr lang="fr-FR"/>
          </a:p>
        </p:txBody>
      </p:sp>
      <p:sp>
        <p:nvSpPr>
          <p:cNvPr id="32" name="Espace réservé pour une image  10">
            <a:extLst>
              <a:ext uri="{FF2B5EF4-FFF2-40B4-BE49-F238E27FC236}">
                <a16:creationId xmlns:a16="http://schemas.microsoft.com/office/drawing/2014/main" id="{069BCEA5-BF94-A043-8B3D-64D2092616B1}"/>
              </a:ext>
            </a:extLst>
          </p:cNvPr>
          <p:cNvSpPr>
            <a:spLocks noGrp="1" noChangeAspect="1"/>
          </p:cNvSpPr>
          <p:nvPr>
            <p:ph type="pic" sz="quarter" idx="16" hasCustomPrompt="1"/>
          </p:nvPr>
        </p:nvSpPr>
        <p:spPr>
          <a:xfrm>
            <a:off x="8984668" y="-4172"/>
            <a:ext cx="3276600" cy="4353480"/>
          </a:xfrm>
          <a:prstGeom prst="rect">
            <a:avLst/>
          </a:prstGeom>
        </p:spPr>
        <p:txBody>
          <a:bodyPr anchor="ctr"/>
          <a:lstStyle>
            <a:lvl1pPr algn="ctr">
              <a:buNone/>
              <a:defRPr sz="1600" b="1">
                <a:solidFill>
                  <a:srgbClr val="9192AA"/>
                </a:solidFill>
              </a:defRPr>
            </a:lvl1pPr>
          </a:lstStyle>
          <a:p>
            <a:r>
              <a:rPr lang="fr-FR"/>
              <a:t>VOTRE PHOTO</a:t>
            </a:r>
          </a:p>
        </p:txBody>
      </p:sp>
      <p:sp>
        <p:nvSpPr>
          <p:cNvPr id="20" name="Espace réservé du numéro de diapositive 5">
            <a:extLst>
              <a:ext uri="{FF2B5EF4-FFF2-40B4-BE49-F238E27FC236}">
                <a16:creationId xmlns:a16="http://schemas.microsoft.com/office/drawing/2014/main" id="{AC0BD167-7BBB-6B4E-8E94-2201F8C045BC}"/>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a:p>
        </p:txBody>
      </p:sp>
    </p:spTree>
    <p:extLst>
      <p:ext uri="{BB962C8B-B14F-4D97-AF65-F5344CB8AC3E}">
        <p14:creationId xmlns:p14="http://schemas.microsoft.com/office/powerpoint/2010/main" val="3601899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24C11FE-454D-8F47-A7CE-BA2C974FAC6B}"/>
              </a:ext>
            </a:extLst>
          </p:cNvPr>
          <p:cNvPicPr>
            <a:picLocks noChangeAspect="1"/>
          </p:cNvPicPr>
          <p:nvPr/>
        </p:nvPicPr>
        <p:blipFill>
          <a:blip r:embed="rId2"/>
          <a:stretch>
            <a:fillRect/>
          </a:stretch>
        </p:blipFill>
        <p:spPr>
          <a:xfrm>
            <a:off x="461995" y="742867"/>
            <a:ext cx="469900" cy="50800"/>
          </a:xfrm>
          <a:prstGeom prst="rect">
            <a:avLst/>
          </a:prstGeom>
        </p:spPr>
      </p:pic>
      <p:pic>
        <p:nvPicPr>
          <p:cNvPr id="10" name="Image 9">
            <a:extLst>
              <a:ext uri="{FF2B5EF4-FFF2-40B4-BE49-F238E27FC236}">
                <a16:creationId xmlns:a16="http://schemas.microsoft.com/office/drawing/2014/main" id="{98635C98-6D43-CB40-B545-C3AEFB7F4E49}"/>
              </a:ext>
            </a:extLst>
          </p:cNvPr>
          <p:cNvPicPr>
            <a:picLocks/>
          </p:cNvPicPr>
          <p:nvPr/>
        </p:nvPicPr>
        <p:blipFill>
          <a:blip r:embed="rId2"/>
          <a:stretch>
            <a:fillRect/>
          </a:stretch>
        </p:blipFill>
        <p:spPr>
          <a:xfrm rot="16200000">
            <a:off x="11295775" y="6539595"/>
            <a:ext cx="288000" cy="50800"/>
          </a:xfrm>
          <a:prstGeom prst="rect">
            <a:avLst/>
          </a:prstGeom>
        </p:spPr>
      </p:pic>
      <p:sp>
        <p:nvSpPr>
          <p:cNvPr id="11" name="Titre 7">
            <a:extLst>
              <a:ext uri="{FF2B5EF4-FFF2-40B4-BE49-F238E27FC236}">
                <a16:creationId xmlns:a16="http://schemas.microsoft.com/office/drawing/2014/main" id="{C11BDE0F-A5F9-1B4D-88C5-BE9C11AD6AE4}"/>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8" name="Espace réservé du numéro de diapositive 5">
            <a:extLst>
              <a:ext uri="{FF2B5EF4-FFF2-40B4-BE49-F238E27FC236}">
                <a16:creationId xmlns:a16="http://schemas.microsoft.com/office/drawing/2014/main" id="{9EBEE83C-B2F6-2445-AA67-9B80C4B1B7F4}"/>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25976192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re et sous-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806A07F-E0C1-0941-A348-E3FB906440B7}"/>
              </a:ext>
            </a:extLst>
          </p:cNvPr>
          <p:cNvPicPr>
            <a:picLocks noChangeAspect="1"/>
          </p:cNvPicPr>
          <p:nvPr/>
        </p:nvPicPr>
        <p:blipFill>
          <a:blip r:embed="rId2"/>
          <a:stretch>
            <a:fillRect/>
          </a:stretch>
        </p:blipFill>
        <p:spPr>
          <a:xfrm>
            <a:off x="461995" y="1067328"/>
            <a:ext cx="469900" cy="50800"/>
          </a:xfrm>
          <a:prstGeom prst="rect">
            <a:avLst/>
          </a:prstGeom>
        </p:spPr>
      </p:pic>
      <p:pic>
        <p:nvPicPr>
          <p:cNvPr id="7" name="Image 6">
            <a:extLst>
              <a:ext uri="{FF2B5EF4-FFF2-40B4-BE49-F238E27FC236}">
                <a16:creationId xmlns:a16="http://schemas.microsoft.com/office/drawing/2014/main" id="{70327ACC-A9AC-F441-B82A-E6CD8CD66BEF}"/>
              </a:ext>
            </a:extLst>
          </p:cNvPr>
          <p:cNvPicPr>
            <a:picLocks/>
          </p:cNvPicPr>
          <p:nvPr/>
        </p:nvPicPr>
        <p:blipFill>
          <a:blip r:embed="rId2"/>
          <a:stretch>
            <a:fillRect/>
          </a:stretch>
        </p:blipFill>
        <p:spPr>
          <a:xfrm rot="16200000">
            <a:off x="11295775" y="6539595"/>
            <a:ext cx="288000" cy="50800"/>
          </a:xfrm>
          <a:prstGeom prst="rect">
            <a:avLst/>
          </a:prstGeom>
        </p:spPr>
      </p:pic>
      <p:sp>
        <p:nvSpPr>
          <p:cNvPr id="8" name="Titre 7">
            <a:extLst>
              <a:ext uri="{FF2B5EF4-FFF2-40B4-BE49-F238E27FC236}">
                <a16:creationId xmlns:a16="http://schemas.microsoft.com/office/drawing/2014/main" id="{3508D417-7491-8944-8E5C-865D3CC23BB7}"/>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3" name="Espace réservé du texte 12">
            <a:extLst>
              <a:ext uri="{FF2B5EF4-FFF2-40B4-BE49-F238E27FC236}">
                <a16:creationId xmlns:a16="http://schemas.microsoft.com/office/drawing/2014/main" id="{FDA37630-2FBE-E749-8254-BEADEB721766}"/>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1" name="Espace réservé du numéro de diapositive 5">
            <a:extLst>
              <a:ext uri="{FF2B5EF4-FFF2-40B4-BE49-F238E27FC236}">
                <a16:creationId xmlns:a16="http://schemas.microsoft.com/office/drawing/2014/main" id="{424A8B23-E334-9E44-AD1B-950882C00AA2}"/>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38442809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etit paragraphe seul illustr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838AB8-E133-E847-9A70-C4C13656353D}"/>
              </a:ext>
            </a:extLst>
          </p:cNvPr>
          <p:cNvSpPr/>
          <p:nvPr/>
        </p:nvSpPr>
        <p:spPr>
          <a:xfrm>
            <a:off x="6799006" y="1018"/>
            <a:ext cx="5392994"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246C58C7-77E1-5A4E-959E-32FAB784750F}"/>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3" name="Image 12">
            <a:extLst>
              <a:ext uri="{FF2B5EF4-FFF2-40B4-BE49-F238E27FC236}">
                <a16:creationId xmlns:a16="http://schemas.microsoft.com/office/drawing/2014/main" id="{5C0814FC-6CE3-4A49-8FCC-DF864AFA967B}"/>
              </a:ext>
            </a:extLst>
          </p:cNvPr>
          <p:cNvPicPr>
            <a:picLocks/>
          </p:cNvPicPr>
          <p:nvPr/>
        </p:nvPicPr>
        <p:blipFill>
          <a:blip r:embed="rId2"/>
          <a:stretch>
            <a:fillRect/>
          </a:stretch>
        </p:blipFill>
        <p:spPr>
          <a:xfrm rot="16200000">
            <a:off x="11295775" y="6539595"/>
            <a:ext cx="288000" cy="50800"/>
          </a:xfrm>
          <a:prstGeom prst="rect">
            <a:avLst/>
          </a:prstGeom>
        </p:spPr>
      </p:pic>
      <p:sp>
        <p:nvSpPr>
          <p:cNvPr id="14" name="Titre 7">
            <a:extLst>
              <a:ext uri="{FF2B5EF4-FFF2-40B4-BE49-F238E27FC236}">
                <a16:creationId xmlns:a16="http://schemas.microsoft.com/office/drawing/2014/main" id="{58D660FF-6772-1448-9746-45A3E1EC3485}"/>
              </a:ext>
            </a:extLst>
          </p:cNvPr>
          <p:cNvSpPr>
            <a:spLocks noGrp="1"/>
          </p:cNvSpPr>
          <p:nvPr>
            <p:ph type="title" hasCustomPrompt="1"/>
          </p:nvPr>
        </p:nvSpPr>
        <p:spPr>
          <a:xfrm>
            <a:off x="367194" y="293004"/>
            <a:ext cx="6064618"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CBDD285E-D658-074E-9DB2-749ECC22D530}"/>
              </a:ext>
            </a:extLst>
          </p:cNvPr>
          <p:cNvSpPr>
            <a:spLocks noGrp="1"/>
          </p:cNvSpPr>
          <p:nvPr>
            <p:ph type="body" sz="quarter" idx="10" hasCustomPrompt="1"/>
          </p:nvPr>
        </p:nvSpPr>
        <p:spPr>
          <a:xfrm>
            <a:off x="367194" y="679946"/>
            <a:ext cx="6064618"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7" name="Espace réservé pour une image  11">
            <a:extLst>
              <a:ext uri="{FF2B5EF4-FFF2-40B4-BE49-F238E27FC236}">
                <a16:creationId xmlns:a16="http://schemas.microsoft.com/office/drawing/2014/main" id="{A7A0317E-860F-7C4E-BD00-85FCEA9A683E}"/>
              </a:ext>
            </a:extLst>
          </p:cNvPr>
          <p:cNvSpPr>
            <a:spLocks noGrp="1" noChangeAspect="1"/>
          </p:cNvSpPr>
          <p:nvPr>
            <p:ph type="pic" sz="quarter" idx="11" hasCustomPrompt="1"/>
          </p:nvPr>
        </p:nvSpPr>
        <p:spPr>
          <a:xfrm>
            <a:off x="1005890" y="2060028"/>
            <a:ext cx="786495" cy="794737"/>
          </a:xfrm>
          <a:prstGeom prst="rect">
            <a:avLst/>
          </a:prstGeom>
        </p:spPr>
        <p:txBody>
          <a:bodyPr anchor="ctr"/>
          <a:lstStyle>
            <a:lvl1pPr algn="ctr">
              <a:buNone/>
              <a:defRPr sz="1200" b="1">
                <a:solidFill>
                  <a:srgbClr val="9192AA"/>
                </a:solidFill>
              </a:defRPr>
            </a:lvl1pPr>
          </a:lstStyle>
          <a:p>
            <a:r>
              <a:rPr lang="fr-FR" dirty="0"/>
              <a:t>PICTO</a:t>
            </a:r>
          </a:p>
        </p:txBody>
      </p:sp>
      <p:sp>
        <p:nvSpPr>
          <p:cNvPr id="20" name="Espace réservé du texte 19">
            <a:extLst>
              <a:ext uri="{FF2B5EF4-FFF2-40B4-BE49-F238E27FC236}">
                <a16:creationId xmlns:a16="http://schemas.microsoft.com/office/drawing/2014/main" id="{04089495-B872-6D46-B2F2-97D1E491101B}"/>
              </a:ext>
            </a:extLst>
          </p:cNvPr>
          <p:cNvSpPr>
            <a:spLocks noGrp="1"/>
          </p:cNvSpPr>
          <p:nvPr>
            <p:ph type="body" sz="quarter" idx="12" hasCustomPrompt="1"/>
          </p:nvPr>
        </p:nvSpPr>
        <p:spPr>
          <a:xfrm>
            <a:off x="995923" y="3480248"/>
            <a:ext cx="4807160" cy="2646195"/>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buFont typeface="Arial" panose="020B0604020202020204" pitchFamily="34" charset="0"/>
              <a:buChar char="•"/>
              <a:defRPr sz="1400"/>
            </a:lvl2pPr>
            <a:lvl3pPr>
              <a:buFont typeface="Arial" panose="020B0604020202020204" pitchFamily="34" charset="0"/>
              <a:buNone/>
              <a:defRPr sz="1400"/>
            </a:lvl3pPr>
          </a:lstStyle>
          <a:p>
            <a:pPr lvl="0"/>
            <a:r>
              <a:rPr lang="fr-FR" dirty="0"/>
              <a:t> Taper le texte ici</a:t>
            </a:r>
          </a:p>
          <a:p>
            <a:pPr lvl="1"/>
            <a:endParaRPr lang="fr-FR" dirty="0"/>
          </a:p>
        </p:txBody>
      </p:sp>
      <p:sp>
        <p:nvSpPr>
          <p:cNvPr id="23" name="Espace réservé du texte 22">
            <a:extLst>
              <a:ext uri="{FF2B5EF4-FFF2-40B4-BE49-F238E27FC236}">
                <a16:creationId xmlns:a16="http://schemas.microsoft.com/office/drawing/2014/main" id="{CEA4686B-23DA-B24E-B115-F37CBFCC4F0F}"/>
              </a:ext>
            </a:extLst>
          </p:cNvPr>
          <p:cNvSpPr>
            <a:spLocks noGrp="1"/>
          </p:cNvSpPr>
          <p:nvPr>
            <p:ph type="body" sz="quarter" idx="13" hasCustomPrompt="1"/>
          </p:nvPr>
        </p:nvSpPr>
        <p:spPr>
          <a:xfrm>
            <a:off x="984040" y="3113559"/>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4" name="Espace réservé pour une image  10">
            <a:extLst>
              <a:ext uri="{FF2B5EF4-FFF2-40B4-BE49-F238E27FC236}">
                <a16:creationId xmlns:a16="http://schemas.microsoft.com/office/drawing/2014/main" id="{8F5BFEE7-A89E-DC4F-B155-CB00CC356BA2}"/>
              </a:ext>
            </a:extLst>
          </p:cNvPr>
          <p:cNvSpPr>
            <a:spLocks noGrp="1" noChangeAspect="1"/>
          </p:cNvSpPr>
          <p:nvPr>
            <p:ph type="pic" sz="quarter" idx="15" hasCustomPrompt="1"/>
          </p:nvPr>
        </p:nvSpPr>
        <p:spPr>
          <a:xfrm>
            <a:off x="6799006" y="0"/>
            <a:ext cx="5392994" cy="6858000"/>
          </a:xfrm>
          <a:prstGeom prst="rect">
            <a:avLst/>
          </a:prstGeom>
          <a:noFill/>
        </p:spPr>
        <p:txBody>
          <a:bodyPr wrap="square" rtlCol="0">
            <a:spAutoFit/>
          </a:bodyPr>
          <a:lstStyle>
            <a:lvl1pPr algn="ctr">
              <a:buNone/>
              <a:defRPr lang="fr-FR" sz="1400" dirty="0">
                <a:solidFill>
                  <a:srgbClr val="272851"/>
                </a:solidFill>
              </a:defRPr>
            </a:lvl1pPr>
          </a:lstStyle>
          <a:p>
            <a:pPr marL="0" lvl="0" algn="ctr"/>
            <a:r>
              <a:rPr lang="fr-FR" dirty="0"/>
              <a:t>INSÉRER UNE ILLUSTRATION</a:t>
            </a:r>
          </a:p>
        </p:txBody>
      </p:sp>
      <p:sp>
        <p:nvSpPr>
          <p:cNvPr id="18" name="Espace réservé du numéro de diapositive 5">
            <a:extLst>
              <a:ext uri="{FF2B5EF4-FFF2-40B4-BE49-F238E27FC236}">
                <a16:creationId xmlns:a16="http://schemas.microsoft.com/office/drawing/2014/main" id="{E90828FD-0915-0F43-9EE6-EB385F821E6E}"/>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17558453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Grand paragraphe seul illustr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809777-154B-6F4A-88B7-22CD6477FFAB}"/>
              </a:ext>
            </a:extLst>
          </p:cNvPr>
          <p:cNvSpPr/>
          <p:nvPr/>
        </p:nvSpPr>
        <p:spPr>
          <a:xfrm>
            <a:off x="6799006" y="1018"/>
            <a:ext cx="5392994"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E062297E-EFCE-4B4C-949A-084CF59A873C}"/>
              </a:ext>
            </a:extLst>
          </p:cNvPr>
          <p:cNvPicPr>
            <a:picLocks/>
          </p:cNvPicPr>
          <p:nvPr/>
        </p:nvPicPr>
        <p:blipFill>
          <a:blip r:embed="rId2"/>
          <a:stretch>
            <a:fillRect/>
          </a:stretch>
        </p:blipFill>
        <p:spPr>
          <a:xfrm rot="16200000">
            <a:off x="11295775" y="6539595"/>
            <a:ext cx="288000" cy="50800"/>
          </a:xfrm>
          <a:prstGeom prst="rect">
            <a:avLst/>
          </a:prstGeom>
        </p:spPr>
      </p:pic>
      <p:pic>
        <p:nvPicPr>
          <p:cNvPr id="12" name="Image 11">
            <a:extLst>
              <a:ext uri="{FF2B5EF4-FFF2-40B4-BE49-F238E27FC236}">
                <a16:creationId xmlns:a16="http://schemas.microsoft.com/office/drawing/2014/main" id="{D47B212A-110F-6B49-983A-DCB015F639F5}"/>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3" name="Image 12">
            <a:extLst>
              <a:ext uri="{FF2B5EF4-FFF2-40B4-BE49-F238E27FC236}">
                <a16:creationId xmlns:a16="http://schemas.microsoft.com/office/drawing/2014/main" id="{A804AFA9-8533-A148-ABE2-342FA7A0A302}"/>
              </a:ext>
            </a:extLst>
          </p:cNvPr>
          <p:cNvPicPr>
            <a:picLocks/>
          </p:cNvPicPr>
          <p:nvPr/>
        </p:nvPicPr>
        <p:blipFill>
          <a:blip r:embed="rId2"/>
          <a:stretch>
            <a:fillRect/>
          </a:stretch>
        </p:blipFill>
        <p:spPr>
          <a:xfrm rot="16200000">
            <a:off x="11295775" y="6539595"/>
            <a:ext cx="288000" cy="50800"/>
          </a:xfrm>
          <a:prstGeom prst="rect">
            <a:avLst/>
          </a:prstGeom>
        </p:spPr>
      </p:pic>
      <p:sp>
        <p:nvSpPr>
          <p:cNvPr id="14" name="Titre 7">
            <a:extLst>
              <a:ext uri="{FF2B5EF4-FFF2-40B4-BE49-F238E27FC236}">
                <a16:creationId xmlns:a16="http://schemas.microsoft.com/office/drawing/2014/main" id="{410B43C9-0FCB-AB4A-8D83-DE3D20CAC25B}"/>
              </a:ext>
            </a:extLst>
          </p:cNvPr>
          <p:cNvSpPr>
            <a:spLocks noGrp="1"/>
          </p:cNvSpPr>
          <p:nvPr>
            <p:ph type="title" hasCustomPrompt="1"/>
          </p:nvPr>
        </p:nvSpPr>
        <p:spPr>
          <a:xfrm>
            <a:off x="367194" y="293004"/>
            <a:ext cx="6064618"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4D90C7BC-C9F1-374F-9818-9A3AD442B31E}"/>
              </a:ext>
            </a:extLst>
          </p:cNvPr>
          <p:cNvSpPr>
            <a:spLocks noGrp="1"/>
          </p:cNvSpPr>
          <p:nvPr>
            <p:ph type="body" sz="quarter" idx="10" hasCustomPrompt="1"/>
          </p:nvPr>
        </p:nvSpPr>
        <p:spPr>
          <a:xfrm>
            <a:off x="367194" y="679946"/>
            <a:ext cx="6064618"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19" name="Espace réservé du texte 19">
            <a:extLst>
              <a:ext uri="{FF2B5EF4-FFF2-40B4-BE49-F238E27FC236}">
                <a16:creationId xmlns:a16="http://schemas.microsoft.com/office/drawing/2014/main" id="{C506A875-85EA-0847-A87B-EE795AC3CE0D}"/>
              </a:ext>
            </a:extLst>
          </p:cNvPr>
          <p:cNvSpPr>
            <a:spLocks noGrp="1"/>
          </p:cNvSpPr>
          <p:nvPr>
            <p:ph type="body" sz="quarter" idx="12" hasCustomPrompt="1"/>
          </p:nvPr>
        </p:nvSpPr>
        <p:spPr>
          <a:xfrm>
            <a:off x="995923" y="2164056"/>
            <a:ext cx="4807160"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vl5pPr>
              <a:defRPr sz="1400"/>
            </a:lvl5pPr>
          </a:lstStyle>
          <a:p>
            <a:pPr lvl="0"/>
            <a:r>
              <a:rPr lang="fr-FR" dirty="0"/>
              <a:t> Taper le texte ici</a:t>
            </a:r>
          </a:p>
        </p:txBody>
      </p:sp>
      <p:sp>
        <p:nvSpPr>
          <p:cNvPr id="20" name="Espace réservé du texte 22">
            <a:extLst>
              <a:ext uri="{FF2B5EF4-FFF2-40B4-BE49-F238E27FC236}">
                <a16:creationId xmlns:a16="http://schemas.microsoft.com/office/drawing/2014/main" id="{B240AD1B-9841-324E-8193-AC5BFB6967F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1" name="Espace réservé pour une image  10">
            <a:extLst>
              <a:ext uri="{FF2B5EF4-FFF2-40B4-BE49-F238E27FC236}">
                <a16:creationId xmlns:a16="http://schemas.microsoft.com/office/drawing/2014/main" id="{23A41B1D-7276-7342-BA32-49CF57F25670}"/>
              </a:ext>
            </a:extLst>
          </p:cNvPr>
          <p:cNvSpPr>
            <a:spLocks noGrp="1" noChangeAspect="1"/>
          </p:cNvSpPr>
          <p:nvPr>
            <p:ph type="pic" sz="quarter" idx="15" hasCustomPrompt="1"/>
          </p:nvPr>
        </p:nvSpPr>
        <p:spPr>
          <a:xfrm>
            <a:off x="6799006" y="0"/>
            <a:ext cx="5392994"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7" name="Espace réservé du numéro de diapositive 5">
            <a:extLst>
              <a:ext uri="{FF2B5EF4-FFF2-40B4-BE49-F238E27FC236}">
                <a16:creationId xmlns:a16="http://schemas.microsoft.com/office/drawing/2014/main" id="{C7BFA9D8-AF67-6441-ADE6-A53FBA5362E6}"/>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41041756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onnée clé">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188953D-61FD-8D42-A8EC-1C87E674FCA5}"/>
              </a:ext>
            </a:extLst>
          </p:cNvPr>
          <p:cNvPicPr>
            <a:picLocks/>
          </p:cNvPicPr>
          <p:nvPr/>
        </p:nvPicPr>
        <p:blipFill>
          <a:blip r:embed="rId2"/>
          <a:stretch>
            <a:fillRect/>
          </a:stretch>
        </p:blipFill>
        <p:spPr>
          <a:xfrm rot="16200000">
            <a:off x="11295775" y="6539595"/>
            <a:ext cx="288000" cy="50800"/>
          </a:xfrm>
          <a:prstGeom prst="rect">
            <a:avLst/>
          </a:prstGeom>
        </p:spPr>
      </p:pic>
      <p:sp>
        <p:nvSpPr>
          <p:cNvPr id="10" name="Espace réservé pour une image  10">
            <a:extLst>
              <a:ext uri="{FF2B5EF4-FFF2-40B4-BE49-F238E27FC236}">
                <a16:creationId xmlns:a16="http://schemas.microsoft.com/office/drawing/2014/main" id="{136ADCC5-A1DA-0148-9F6C-9749BE46D02C}"/>
              </a:ext>
            </a:extLst>
          </p:cNvPr>
          <p:cNvSpPr>
            <a:spLocks noGrp="1" noChangeAspect="1"/>
          </p:cNvSpPr>
          <p:nvPr>
            <p:ph type="pic" sz="quarter" idx="15" hasCustomPrompt="1"/>
          </p:nvPr>
        </p:nvSpPr>
        <p:spPr>
          <a:xfrm>
            <a:off x="563957" y="1111165"/>
            <a:ext cx="5155491" cy="4887913"/>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2" name="Espace réservé du texte 11">
            <a:extLst>
              <a:ext uri="{FF2B5EF4-FFF2-40B4-BE49-F238E27FC236}">
                <a16:creationId xmlns:a16="http://schemas.microsoft.com/office/drawing/2014/main" id="{45489958-AFC7-EC42-90EC-E003A134E6F7}"/>
              </a:ext>
            </a:extLst>
          </p:cNvPr>
          <p:cNvSpPr>
            <a:spLocks noGrp="1"/>
          </p:cNvSpPr>
          <p:nvPr>
            <p:ph type="body" sz="quarter" idx="16" hasCustomPrompt="1"/>
          </p:nvPr>
        </p:nvSpPr>
        <p:spPr>
          <a:xfrm>
            <a:off x="6976714" y="2409022"/>
            <a:ext cx="3806899" cy="554999"/>
          </a:xfrm>
          <a:prstGeom prst="rect">
            <a:avLst/>
          </a:prstGeom>
        </p:spPr>
        <p:txBody>
          <a:bodyPr/>
          <a:lstStyle>
            <a:lvl1pPr algn="ctr">
              <a:buNone/>
              <a:defRPr lang="fr-FR" sz="2800" b="1" kern="1200" dirty="0">
                <a:solidFill>
                  <a:srgbClr val="272851"/>
                </a:solidFill>
                <a:latin typeface="+mn-lt"/>
                <a:ea typeface="+mn-ea"/>
                <a:cs typeface="+mn-cs"/>
              </a:defRPr>
            </a:lvl1pPr>
          </a:lstStyle>
          <a:p>
            <a:pPr lvl="0"/>
            <a:r>
              <a:rPr lang="fr-FR" dirty="0"/>
              <a:t>TITRE (CAPITALES)</a:t>
            </a:r>
          </a:p>
        </p:txBody>
      </p:sp>
      <p:sp>
        <p:nvSpPr>
          <p:cNvPr id="14" name="Espace réservé du texte 13">
            <a:extLst>
              <a:ext uri="{FF2B5EF4-FFF2-40B4-BE49-F238E27FC236}">
                <a16:creationId xmlns:a16="http://schemas.microsoft.com/office/drawing/2014/main" id="{B21AF6D9-8D0B-D44C-922A-9ABF33C9A52D}"/>
              </a:ext>
            </a:extLst>
          </p:cNvPr>
          <p:cNvSpPr>
            <a:spLocks noGrp="1"/>
          </p:cNvSpPr>
          <p:nvPr>
            <p:ph type="body" sz="quarter" idx="17" hasCustomPrompt="1"/>
          </p:nvPr>
        </p:nvSpPr>
        <p:spPr>
          <a:xfrm>
            <a:off x="6695763" y="3222893"/>
            <a:ext cx="4368800" cy="1876425"/>
          </a:xfrm>
          <a:prstGeom prst="rect">
            <a:avLst/>
          </a:prstGeom>
        </p:spPr>
        <p:txBody>
          <a:bodyPr>
            <a:normAutofit/>
          </a:bodyPr>
          <a:lstStyle>
            <a:lvl1pPr marL="0" indent="0" algn="ctr">
              <a:spcBef>
                <a:spcPts val="0"/>
              </a:spcBef>
              <a:buNone/>
              <a:defRPr lang="fr-FR" sz="1800" i="1" kern="1200" dirty="0">
                <a:solidFill>
                  <a:srgbClr val="272851"/>
                </a:solidFill>
                <a:latin typeface="+mn-lt"/>
                <a:ea typeface="+mn-ea"/>
                <a:cs typeface="+mn-cs"/>
              </a:defRPr>
            </a:lvl1pPr>
          </a:lstStyle>
          <a:p>
            <a:pPr lvl="0"/>
            <a:r>
              <a:rPr lang="fr-FR" dirty="0"/>
              <a:t>Contenu : citations, source, texte (en minuscules)</a:t>
            </a:r>
          </a:p>
        </p:txBody>
      </p:sp>
      <p:sp>
        <p:nvSpPr>
          <p:cNvPr id="7" name="Espace réservé du numéro de diapositive 5">
            <a:extLst>
              <a:ext uri="{FF2B5EF4-FFF2-40B4-BE49-F238E27FC236}">
                <a16:creationId xmlns:a16="http://schemas.microsoft.com/office/drawing/2014/main" id="{FCD7A0D6-7A3E-FB42-9E63-7FD7F74C1494}"/>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pic>
        <p:nvPicPr>
          <p:cNvPr id="9" name="Image 8">
            <a:extLst>
              <a:ext uri="{FF2B5EF4-FFF2-40B4-BE49-F238E27FC236}">
                <a16:creationId xmlns:a16="http://schemas.microsoft.com/office/drawing/2014/main" id="{8B2D6311-B91E-4B42-9287-314A652D50D6}"/>
              </a:ext>
            </a:extLst>
          </p:cNvPr>
          <p:cNvPicPr>
            <a:picLocks noChangeAspect="1"/>
          </p:cNvPicPr>
          <p:nvPr/>
        </p:nvPicPr>
        <p:blipFill>
          <a:blip r:embed="rId2"/>
          <a:stretch>
            <a:fillRect/>
          </a:stretch>
        </p:blipFill>
        <p:spPr>
          <a:xfrm>
            <a:off x="461995" y="742867"/>
            <a:ext cx="469900" cy="50800"/>
          </a:xfrm>
          <a:prstGeom prst="rect">
            <a:avLst/>
          </a:prstGeom>
        </p:spPr>
      </p:pic>
      <p:sp>
        <p:nvSpPr>
          <p:cNvPr id="11" name="Titre 7">
            <a:extLst>
              <a:ext uri="{FF2B5EF4-FFF2-40B4-BE49-F238E27FC236}">
                <a16:creationId xmlns:a16="http://schemas.microsoft.com/office/drawing/2014/main" id="{827CEB57-AA8F-B246-B807-FA98E9548390}"/>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Tree>
    <p:extLst>
      <p:ext uri="{BB962C8B-B14F-4D97-AF65-F5344CB8AC3E}">
        <p14:creationId xmlns:p14="http://schemas.microsoft.com/office/powerpoint/2010/main" val="16888782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idées clés">
    <p:spTree>
      <p:nvGrpSpPr>
        <p:cNvPr id="1" name=""/>
        <p:cNvGrpSpPr/>
        <p:nvPr/>
      </p:nvGrpSpPr>
      <p:grpSpPr>
        <a:xfrm>
          <a:off x="0" y="0"/>
          <a:ext cx="0" cy="0"/>
          <a:chOff x="0" y="0"/>
          <a:chExt cx="0" cy="0"/>
        </a:xfrm>
      </p:grpSpPr>
      <p:sp>
        <p:nvSpPr>
          <p:cNvPr id="15" name="Espace réservé pour une image  10">
            <a:extLst>
              <a:ext uri="{FF2B5EF4-FFF2-40B4-BE49-F238E27FC236}">
                <a16:creationId xmlns:a16="http://schemas.microsoft.com/office/drawing/2014/main" id="{8A9F839A-7670-3A4F-BBA8-955DD22BD514}"/>
              </a:ext>
            </a:extLst>
          </p:cNvPr>
          <p:cNvSpPr>
            <a:spLocks noGrp="1" noChangeAspect="1"/>
          </p:cNvSpPr>
          <p:nvPr>
            <p:ph type="pic" sz="quarter" idx="15" hasCustomPrompt="1"/>
          </p:nvPr>
        </p:nvSpPr>
        <p:spPr>
          <a:xfrm>
            <a:off x="563957" y="1195246"/>
            <a:ext cx="5155491" cy="4887913"/>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16" name="Espace réservé pour une image  11">
            <a:extLst>
              <a:ext uri="{FF2B5EF4-FFF2-40B4-BE49-F238E27FC236}">
                <a16:creationId xmlns:a16="http://schemas.microsoft.com/office/drawing/2014/main" id="{C7E2A50F-EBE7-304F-9E3E-CF40743B0254}"/>
              </a:ext>
            </a:extLst>
          </p:cNvPr>
          <p:cNvSpPr>
            <a:spLocks noGrp="1" noChangeAspect="1"/>
          </p:cNvSpPr>
          <p:nvPr>
            <p:ph type="pic" sz="quarter" idx="11" hasCustomPrompt="1"/>
          </p:nvPr>
        </p:nvSpPr>
        <p:spPr>
          <a:xfrm>
            <a:off x="6096000" y="1420214"/>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7" name="Espace réservé pour une image  11">
            <a:extLst>
              <a:ext uri="{FF2B5EF4-FFF2-40B4-BE49-F238E27FC236}">
                <a16:creationId xmlns:a16="http://schemas.microsoft.com/office/drawing/2014/main" id="{FB372C8E-1C99-5043-B471-04A6EC0EA645}"/>
              </a:ext>
            </a:extLst>
          </p:cNvPr>
          <p:cNvSpPr>
            <a:spLocks noGrp="1" noChangeAspect="1"/>
          </p:cNvSpPr>
          <p:nvPr>
            <p:ph type="pic" sz="quarter" idx="16" hasCustomPrompt="1"/>
          </p:nvPr>
        </p:nvSpPr>
        <p:spPr>
          <a:xfrm>
            <a:off x="6120750" y="304715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8" name="Espace réservé pour une image  11">
            <a:extLst>
              <a:ext uri="{FF2B5EF4-FFF2-40B4-BE49-F238E27FC236}">
                <a16:creationId xmlns:a16="http://schemas.microsoft.com/office/drawing/2014/main" id="{B065590A-0664-B545-ADBF-3DAC3DD8DF86}"/>
              </a:ext>
            </a:extLst>
          </p:cNvPr>
          <p:cNvSpPr>
            <a:spLocks noGrp="1" noChangeAspect="1"/>
          </p:cNvSpPr>
          <p:nvPr>
            <p:ph type="pic" sz="quarter" idx="17" hasCustomPrompt="1"/>
          </p:nvPr>
        </p:nvSpPr>
        <p:spPr>
          <a:xfrm>
            <a:off x="6140984" y="466371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19" name="Espace réservé du texte 19">
            <a:extLst>
              <a:ext uri="{FF2B5EF4-FFF2-40B4-BE49-F238E27FC236}">
                <a16:creationId xmlns:a16="http://schemas.microsoft.com/office/drawing/2014/main" id="{00C7FC17-AC98-9D45-A918-0361FA9B189B}"/>
              </a:ext>
            </a:extLst>
          </p:cNvPr>
          <p:cNvSpPr>
            <a:spLocks noGrp="1"/>
          </p:cNvSpPr>
          <p:nvPr>
            <p:ph type="body" sz="quarter" idx="18" hasCustomPrompt="1"/>
          </p:nvPr>
        </p:nvSpPr>
        <p:spPr>
          <a:xfrm>
            <a:off x="7270592" y="1752449"/>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
        <p:nvSpPr>
          <p:cNvPr id="20" name="Espace réservé du texte 22">
            <a:extLst>
              <a:ext uri="{FF2B5EF4-FFF2-40B4-BE49-F238E27FC236}">
                <a16:creationId xmlns:a16="http://schemas.microsoft.com/office/drawing/2014/main" id="{431C886E-2A0E-C741-BDC5-E4CED4353F04}"/>
              </a:ext>
            </a:extLst>
          </p:cNvPr>
          <p:cNvSpPr>
            <a:spLocks noGrp="1"/>
          </p:cNvSpPr>
          <p:nvPr>
            <p:ph type="body" sz="quarter" idx="19" hasCustomPrompt="1"/>
          </p:nvPr>
        </p:nvSpPr>
        <p:spPr>
          <a:xfrm>
            <a:off x="7258561" y="1420214"/>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sp>
        <p:nvSpPr>
          <p:cNvPr id="22" name="Espace réservé du texte 22">
            <a:extLst>
              <a:ext uri="{FF2B5EF4-FFF2-40B4-BE49-F238E27FC236}">
                <a16:creationId xmlns:a16="http://schemas.microsoft.com/office/drawing/2014/main" id="{9D8055D9-3036-C74F-B748-E19FA2AFD0C2}"/>
              </a:ext>
            </a:extLst>
          </p:cNvPr>
          <p:cNvSpPr>
            <a:spLocks noGrp="1"/>
          </p:cNvSpPr>
          <p:nvPr>
            <p:ph type="body" sz="quarter" idx="21" hasCustomPrompt="1"/>
          </p:nvPr>
        </p:nvSpPr>
        <p:spPr>
          <a:xfrm>
            <a:off x="7264563" y="3067119"/>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sp>
        <p:nvSpPr>
          <p:cNvPr id="24" name="Espace réservé du texte 22">
            <a:extLst>
              <a:ext uri="{FF2B5EF4-FFF2-40B4-BE49-F238E27FC236}">
                <a16:creationId xmlns:a16="http://schemas.microsoft.com/office/drawing/2014/main" id="{1494B34B-8677-3E4B-8A42-08D8E8BDF749}"/>
              </a:ext>
            </a:extLst>
          </p:cNvPr>
          <p:cNvSpPr>
            <a:spLocks noGrp="1"/>
          </p:cNvSpPr>
          <p:nvPr>
            <p:ph type="body" sz="quarter" idx="23" hasCustomPrompt="1"/>
          </p:nvPr>
        </p:nvSpPr>
        <p:spPr>
          <a:xfrm>
            <a:off x="7258562" y="4663713"/>
            <a:ext cx="4000978" cy="307686"/>
          </a:xfrm>
          <a:prstGeom prst="rect">
            <a:avLst/>
          </a:prstGeom>
        </p:spPr>
        <p:txBody>
          <a:bodyPr/>
          <a:lstStyle>
            <a:lvl1pPr algn="l">
              <a:buNone/>
              <a:defRPr lang="fr-FR" sz="1600" b="1" kern="1200" dirty="0">
                <a:solidFill>
                  <a:srgbClr val="272851"/>
                </a:solidFill>
                <a:latin typeface="+mn-lt"/>
                <a:ea typeface="+mn-ea"/>
                <a:cs typeface="+mn-cs"/>
              </a:defRPr>
            </a:lvl1pPr>
          </a:lstStyle>
          <a:p>
            <a:pPr lvl="0"/>
            <a:r>
              <a:rPr lang="fr-FR" dirty="0"/>
              <a:t>TITRE</a:t>
            </a:r>
          </a:p>
        </p:txBody>
      </p:sp>
      <p:pic>
        <p:nvPicPr>
          <p:cNvPr id="25" name="Image 24">
            <a:extLst>
              <a:ext uri="{FF2B5EF4-FFF2-40B4-BE49-F238E27FC236}">
                <a16:creationId xmlns:a16="http://schemas.microsoft.com/office/drawing/2014/main" id="{FAF7FAE2-53CA-DD49-A9A9-803F7A03DDBD}"/>
              </a:ext>
            </a:extLst>
          </p:cNvPr>
          <p:cNvPicPr>
            <a:picLocks/>
          </p:cNvPicPr>
          <p:nvPr/>
        </p:nvPicPr>
        <p:blipFill>
          <a:blip r:embed="rId2"/>
          <a:stretch>
            <a:fillRect/>
          </a:stretch>
        </p:blipFill>
        <p:spPr>
          <a:xfrm rot="16200000">
            <a:off x="11295775" y="6539595"/>
            <a:ext cx="288000" cy="50800"/>
          </a:xfrm>
          <a:prstGeom prst="rect">
            <a:avLst/>
          </a:prstGeom>
        </p:spPr>
      </p:pic>
      <p:sp>
        <p:nvSpPr>
          <p:cNvPr id="14" name="Espace réservé du numéro de diapositive 5">
            <a:extLst>
              <a:ext uri="{FF2B5EF4-FFF2-40B4-BE49-F238E27FC236}">
                <a16:creationId xmlns:a16="http://schemas.microsoft.com/office/drawing/2014/main" id="{608B1BD9-F7E6-AD42-914E-AA2FB3C82803}"/>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pic>
        <p:nvPicPr>
          <p:cNvPr id="26" name="Image 25">
            <a:extLst>
              <a:ext uri="{FF2B5EF4-FFF2-40B4-BE49-F238E27FC236}">
                <a16:creationId xmlns:a16="http://schemas.microsoft.com/office/drawing/2014/main" id="{1692C02D-5B26-454C-8C9E-1E71ED3CD5BE}"/>
              </a:ext>
            </a:extLst>
          </p:cNvPr>
          <p:cNvPicPr>
            <a:picLocks noChangeAspect="1"/>
          </p:cNvPicPr>
          <p:nvPr/>
        </p:nvPicPr>
        <p:blipFill>
          <a:blip r:embed="rId2"/>
          <a:stretch>
            <a:fillRect/>
          </a:stretch>
        </p:blipFill>
        <p:spPr>
          <a:xfrm>
            <a:off x="461995" y="742867"/>
            <a:ext cx="469900" cy="50800"/>
          </a:xfrm>
          <a:prstGeom prst="rect">
            <a:avLst/>
          </a:prstGeom>
        </p:spPr>
      </p:pic>
      <p:sp>
        <p:nvSpPr>
          <p:cNvPr id="27" name="Titre 7">
            <a:extLst>
              <a:ext uri="{FF2B5EF4-FFF2-40B4-BE49-F238E27FC236}">
                <a16:creationId xmlns:a16="http://schemas.microsoft.com/office/drawing/2014/main" id="{E74CF13D-4098-1B41-9480-FBBC05423928}"/>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8" name="Espace réservé du texte 19">
            <a:extLst>
              <a:ext uri="{FF2B5EF4-FFF2-40B4-BE49-F238E27FC236}">
                <a16:creationId xmlns:a16="http://schemas.microsoft.com/office/drawing/2014/main" id="{A7430C09-3541-114B-AB42-83B8AF135436}"/>
              </a:ext>
            </a:extLst>
          </p:cNvPr>
          <p:cNvSpPr>
            <a:spLocks noGrp="1"/>
          </p:cNvSpPr>
          <p:nvPr>
            <p:ph type="body" sz="quarter" idx="24" hasCustomPrompt="1"/>
          </p:nvPr>
        </p:nvSpPr>
        <p:spPr>
          <a:xfrm>
            <a:off x="7267236" y="3409746"/>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
        <p:nvSpPr>
          <p:cNvPr id="29" name="Espace réservé du texte 19">
            <a:extLst>
              <a:ext uri="{FF2B5EF4-FFF2-40B4-BE49-F238E27FC236}">
                <a16:creationId xmlns:a16="http://schemas.microsoft.com/office/drawing/2014/main" id="{CFC4DB0A-F194-8848-8D20-116C3B17DAF9}"/>
              </a:ext>
            </a:extLst>
          </p:cNvPr>
          <p:cNvSpPr>
            <a:spLocks noGrp="1"/>
          </p:cNvSpPr>
          <p:nvPr>
            <p:ph type="body" sz="quarter" idx="25" hasCustomPrompt="1"/>
          </p:nvPr>
        </p:nvSpPr>
        <p:spPr>
          <a:xfrm>
            <a:off x="7258561" y="4994757"/>
            <a:ext cx="3992303" cy="886792"/>
          </a:xfrm>
          <a:prstGeom prst="rect">
            <a:avLst/>
          </a:prstGeom>
        </p:spPr>
        <p:txBody>
          <a:bodyPr>
            <a:normAutofit/>
          </a:bodyPr>
          <a:lstStyle>
            <a:lvl1pPr marL="0" indent="0" algn="l">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stStyle>
          <a:p>
            <a:pPr lvl="0"/>
            <a:r>
              <a:rPr lang="fr-FR" dirty="0"/>
              <a:t> Taper le texte ici</a:t>
            </a:r>
          </a:p>
        </p:txBody>
      </p:sp>
    </p:spTree>
    <p:extLst>
      <p:ext uri="{BB962C8B-B14F-4D97-AF65-F5344CB8AC3E}">
        <p14:creationId xmlns:p14="http://schemas.microsoft.com/office/powerpoint/2010/main" val="31908549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idées en colonnes avec introduction">
    <p:spTree>
      <p:nvGrpSpPr>
        <p:cNvPr id="1" name=""/>
        <p:cNvGrpSpPr/>
        <p:nvPr/>
      </p:nvGrpSpPr>
      <p:grpSpPr>
        <a:xfrm>
          <a:off x="0" y="0"/>
          <a:ext cx="0" cy="0"/>
          <a:chOff x="0" y="0"/>
          <a:chExt cx="0" cy="0"/>
        </a:xfrm>
      </p:grpSpPr>
      <p:pic>
        <p:nvPicPr>
          <p:cNvPr id="46" name="Image 45">
            <a:extLst>
              <a:ext uri="{FF2B5EF4-FFF2-40B4-BE49-F238E27FC236}">
                <a16:creationId xmlns:a16="http://schemas.microsoft.com/office/drawing/2014/main" id="{82A74E99-BEF3-8444-BE81-33C2E6D159A8}"/>
              </a:ext>
            </a:extLst>
          </p:cNvPr>
          <p:cNvPicPr>
            <a:picLocks noChangeAspect="1"/>
          </p:cNvPicPr>
          <p:nvPr/>
        </p:nvPicPr>
        <p:blipFill>
          <a:blip r:embed="rId2"/>
          <a:stretch>
            <a:fillRect/>
          </a:stretch>
        </p:blipFill>
        <p:spPr>
          <a:xfrm>
            <a:off x="461995" y="1067328"/>
            <a:ext cx="469900" cy="50800"/>
          </a:xfrm>
          <a:prstGeom prst="rect">
            <a:avLst/>
          </a:prstGeom>
        </p:spPr>
      </p:pic>
      <p:pic>
        <p:nvPicPr>
          <p:cNvPr id="47" name="Image 46">
            <a:extLst>
              <a:ext uri="{FF2B5EF4-FFF2-40B4-BE49-F238E27FC236}">
                <a16:creationId xmlns:a16="http://schemas.microsoft.com/office/drawing/2014/main" id="{DA56359A-AC57-1643-9353-E6FF3E05E564}"/>
              </a:ext>
            </a:extLst>
          </p:cNvPr>
          <p:cNvPicPr>
            <a:picLocks/>
          </p:cNvPicPr>
          <p:nvPr/>
        </p:nvPicPr>
        <p:blipFill>
          <a:blip r:embed="rId2"/>
          <a:stretch>
            <a:fillRect/>
          </a:stretch>
        </p:blipFill>
        <p:spPr>
          <a:xfrm rot="16200000">
            <a:off x="11295775" y="6539595"/>
            <a:ext cx="288000" cy="50800"/>
          </a:xfrm>
          <a:prstGeom prst="rect">
            <a:avLst/>
          </a:prstGeom>
        </p:spPr>
      </p:pic>
      <p:sp>
        <p:nvSpPr>
          <p:cNvPr id="48" name="Titre 7">
            <a:extLst>
              <a:ext uri="{FF2B5EF4-FFF2-40B4-BE49-F238E27FC236}">
                <a16:creationId xmlns:a16="http://schemas.microsoft.com/office/drawing/2014/main" id="{CDE92AD0-AF2E-D041-8CC1-8B61FDE53B62}"/>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50" name="Espace réservé du texte 12">
            <a:extLst>
              <a:ext uri="{FF2B5EF4-FFF2-40B4-BE49-F238E27FC236}">
                <a16:creationId xmlns:a16="http://schemas.microsoft.com/office/drawing/2014/main" id="{9EC5EC02-582E-3943-8C38-53C1B5AE71A3}"/>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53" name="Espace réservé pour une image  11">
            <a:extLst>
              <a:ext uri="{FF2B5EF4-FFF2-40B4-BE49-F238E27FC236}">
                <a16:creationId xmlns:a16="http://schemas.microsoft.com/office/drawing/2014/main" id="{A53C0D0D-3B83-AB40-8D40-64616842BFC7}"/>
              </a:ext>
            </a:extLst>
          </p:cNvPr>
          <p:cNvSpPr>
            <a:spLocks noGrp="1" noChangeAspect="1"/>
          </p:cNvSpPr>
          <p:nvPr>
            <p:ph type="pic" sz="quarter" idx="13" hasCustomPrompt="1"/>
          </p:nvPr>
        </p:nvSpPr>
        <p:spPr>
          <a:xfrm>
            <a:off x="9525161" y="273858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59" name="Espace réservé du texte 22">
            <a:extLst>
              <a:ext uri="{FF2B5EF4-FFF2-40B4-BE49-F238E27FC236}">
                <a16:creationId xmlns:a16="http://schemas.microsoft.com/office/drawing/2014/main" id="{F6AB16C3-290F-EB4B-B466-3CCD0C8A8129}"/>
              </a:ext>
            </a:extLst>
          </p:cNvPr>
          <p:cNvSpPr>
            <a:spLocks noGrp="1"/>
          </p:cNvSpPr>
          <p:nvPr>
            <p:ph type="body" sz="quarter" idx="19" hasCustomPrompt="1"/>
          </p:nvPr>
        </p:nvSpPr>
        <p:spPr>
          <a:xfrm>
            <a:off x="8629861" y="401067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66" name="Espace réservé du texte 22">
            <a:extLst>
              <a:ext uri="{FF2B5EF4-FFF2-40B4-BE49-F238E27FC236}">
                <a16:creationId xmlns:a16="http://schemas.microsoft.com/office/drawing/2014/main" id="{AECEB149-939A-AC46-97E6-E0F475F28946}"/>
              </a:ext>
            </a:extLst>
          </p:cNvPr>
          <p:cNvSpPr>
            <a:spLocks noGrp="1"/>
          </p:cNvSpPr>
          <p:nvPr>
            <p:ph type="body" sz="quarter" idx="23" hasCustomPrompt="1"/>
          </p:nvPr>
        </p:nvSpPr>
        <p:spPr>
          <a:xfrm>
            <a:off x="4803768" y="4007443"/>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67" name="Espace réservé pour une image  11">
            <a:extLst>
              <a:ext uri="{FF2B5EF4-FFF2-40B4-BE49-F238E27FC236}">
                <a16:creationId xmlns:a16="http://schemas.microsoft.com/office/drawing/2014/main" id="{839668F0-AB91-514C-9FE6-5970F005A319}"/>
              </a:ext>
            </a:extLst>
          </p:cNvPr>
          <p:cNvSpPr>
            <a:spLocks noGrp="1" noChangeAspect="1"/>
          </p:cNvSpPr>
          <p:nvPr>
            <p:ph type="pic" sz="quarter" idx="24" hasCustomPrompt="1"/>
          </p:nvPr>
        </p:nvSpPr>
        <p:spPr>
          <a:xfrm>
            <a:off x="5687015" y="2734945"/>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68" name="Espace réservé du texte 19">
            <a:extLst>
              <a:ext uri="{FF2B5EF4-FFF2-40B4-BE49-F238E27FC236}">
                <a16:creationId xmlns:a16="http://schemas.microsoft.com/office/drawing/2014/main" id="{956B22C9-BB26-C944-B72F-0519D5D7DA3E}"/>
              </a:ext>
            </a:extLst>
          </p:cNvPr>
          <p:cNvSpPr>
            <a:spLocks noGrp="1"/>
          </p:cNvSpPr>
          <p:nvPr>
            <p:ph type="body" sz="quarter" idx="25" hasCustomPrompt="1"/>
          </p:nvPr>
        </p:nvSpPr>
        <p:spPr>
          <a:xfrm>
            <a:off x="995601" y="4360483"/>
            <a:ext cx="2560172"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69" name="Espace réservé du texte 22">
            <a:extLst>
              <a:ext uri="{FF2B5EF4-FFF2-40B4-BE49-F238E27FC236}">
                <a16:creationId xmlns:a16="http://schemas.microsoft.com/office/drawing/2014/main" id="{B07089BA-2DBE-744D-985B-3B6FD97D6241}"/>
              </a:ext>
            </a:extLst>
          </p:cNvPr>
          <p:cNvSpPr>
            <a:spLocks noGrp="1"/>
          </p:cNvSpPr>
          <p:nvPr>
            <p:ph type="body" sz="quarter" idx="26" hasCustomPrompt="1"/>
          </p:nvPr>
        </p:nvSpPr>
        <p:spPr>
          <a:xfrm>
            <a:off x="977674" y="402269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70" name="Espace réservé pour une image  11">
            <a:extLst>
              <a:ext uri="{FF2B5EF4-FFF2-40B4-BE49-F238E27FC236}">
                <a16:creationId xmlns:a16="http://schemas.microsoft.com/office/drawing/2014/main" id="{A54991E7-41FF-734A-BCCD-90C6888CB0BD}"/>
              </a:ext>
            </a:extLst>
          </p:cNvPr>
          <p:cNvSpPr>
            <a:spLocks noGrp="1" noChangeAspect="1"/>
          </p:cNvSpPr>
          <p:nvPr>
            <p:ph type="pic" sz="quarter" idx="27" hasCustomPrompt="1"/>
          </p:nvPr>
        </p:nvSpPr>
        <p:spPr>
          <a:xfrm>
            <a:off x="1871430" y="2750201"/>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71" name="Espace réservé du texte 19">
            <a:extLst>
              <a:ext uri="{FF2B5EF4-FFF2-40B4-BE49-F238E27FC236}">
                <a16:creationId xmlns:a16="http://schemas.microsoft.com/office/drawing/2014/main" id="{AF2901CD-38CF-0142-96EF-9062D6D15E1A}"/>
              </a:ext>
            </a:extLst>
          </p:cNvPr>
          <p:cNvSpPr>
            <a:spLocks noGrp="1"/>
          </p:cNvSpPr>
          <p:nvPr>
            <p:ph type="body" sz="quarter" idx="28" hasCustomPrompt="1"/>
          </p:nvPr>
        </p:nvSpPr>
        <p:spPr>
          <a:xfrm>
            <a:off x="986637" y="1583198"/>
            <a:ext cx="10221321" cy="705248"/>
          </a:xfrm>
          <a:prstGeom prst="rect">
            <a:avLst/>
          </a:prstGeom>
        </p:spPr>
        <p:txBody>
          <a:bodyPr>
            <a:normAutofit/>
          </a:bodyPr>
          <a:lstStyle>
            <a:lvl1pPr marL="0" indent="0">
              <a:spcBef>
                <a:spcPts val="0"/>
              </a:spcBef>
              <a:buNone/>
              <a:defRPr lang="fr-FR" sz="1400" kern="1200" dirty="0">
                <a:solidFill>
                  <a:srgbClr val="272851"/>
                </a:solidFill>
                <a:latin typeface="+mn-lt"/>
                <a:ea typeface="+mn-ea"/>
                <a:cs typeface="+mn-cs"/>
              </a:defRPr>
            </a:lvl1pPr>
          </a:lstStyle>
          <a:p>
            <a:pPr lvl="0"/>
            <a:r>
              <a:rPr lang="fr-FR" dirty="0"/>
              <a:t>Taper le texte ici</a:t>
            </a:r>
          </a:p>
        </p:txBody>
      </p:sp>
      <p:sp>
        <p:nvSpPr>
          <p:cNvPr id="17" name="Espace réservé du numéro de diapositive 5">
            <a:extLst>
              <a:ext uri="{FF2B5EF4-FFF2-40B4-BE49-F238E27FC236}">
                <a16:creationId xmlns:a16="http://schemas.microsoft.com/office/drawing/2014/main" id="{7984D594-DCFA-C443-AF0A-19EDFA719F85}"/>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8" name="Espace réservé du texte 19">
            <a:extLst>
              <a:ext uri="{FF2B5EF4-FFF2-40B4-BE49-F238E27FC236}">
                <a16:creationId xmlns:a16="http://schemas.microsoft.com/office/drawing/2014/main" id="{3D92A76F-15CB-4E4C-A56E-9A1F0DB7F4A4}"/>
              </a:ext>
            </a:extLst>
          </p:cNvPr>
          <p:cNvSpPr>
            <a:spLocks noGrp="1"/>
          </p:cNvSpPr>
          <p:nvPr>
            <p:ph type="body" sz="quarter" idx="29" hasCustomPrompt="1"/>
          </p:nvPr>
        </p:nvSpPr>
        <p:spPr>
          <a:xfrm>
            <a:off x="4812732" y="4330385"/>
            <a:ext cx="2560172"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19" name="Espace réservé du texte 19">
            <a:extLst>
              <a:ext uri="{FF2B5EF4-FFF2-40B4-BE49-F238E27FC236}">
                <a16:creationId xmlns:a16="http://schemas.microsoft.com/office/drawing/2014/main" id="{247461E9-8E23-E147-A55F-C77BB71DAA86}"/>
              </a:ext>
            </a:extLst>
          </p:cNvPr>
          <p:cNvSpPr>
            <a:spLocks noGrp="1"/>
          </p:cNvSpPr>
          <p:nvPr>
            <p:ph type="body" sz="quarter" idx="30" hasCustomPrompt="1"/>
          </p:nvPr>
        </p:nvSpPr>
        <p:spPr>
          <a:xfrm>
            <a:off x="8629860" y="4330385"/>
            <a:ext cx="2584465" cy="205364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1574203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idées en colonnes">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9F54548C-3EA1-9845-8D6F-6F1F4FAC40F7}"/>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E14BB117-B4A4-B34C-8599-8F1E14F874AA}"/>
              </a:ext>
            </a:extLst>
          </p:cNvPr>
          <p:cNvPicPr>
            <a:picLocks/>
          </p:cNvPicPr>
          <p:nvPr/>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4C2ED34A-5814-9343-934B-C26DA0DC0871}"/>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E28FE73F-C2CC-9743-AE26-533A24A02EBA}"/>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D17722B9-191E-DC48-A20B-A2BDB934D7D5}"/>
              </a:ext>
            </a:extLst>
          </p:cNvPr>
          <p:cNvSpPr>
            <a:spLocks noGrp="1" noChangeAspect="1"/>
          </p:cNvSpPr>
          <p:nvPr>
            <p:ph type="pic" sz="quarter" idx="11" hasCustomPrompt="1"/>
          </p:nvPr>
        </p:nvSpPr>
        <p:spPr>
          <a:xfrm>
            <a:off x="1868832"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pour une image  11">
            <a:extLst>
              <a:ext uri="{FF2B5EF4-FFF2-40B4-BE49-F238E27FC236}">
                <a16:creationId xmlns:a16="http://schemas.microsoft.com/office/drawing/2014/main" id="{6A713763-8A1E-564E-994F-CC5F3FC0D8AA}"/>
              </a:ext>
            </a:extLst>
          </p:cNvPr>
          <p:cNvSpPr>
            <a:spLocks noGrp="1" noChangeAspect="1"/>
          </p:cNvSpPr>
          <p:nvPr>
            <p:ph type="pic" sz="quarter" idx="12" hasCustomPrompt="1"/>
          </p:nvPr>
        </p:nvSpPr>
        <p:spPr>
          <a:xfrm>
            <a:off x="5692156" y="17272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pour une image  11">
            <a:extLst>
              <a:ext uri="{FF2B5EF4-FFF2-40B4-BE49-F238E27FC236}">
                <a16:creationId xmlns:a16="http://schemas.microsoft.com/office/drawing/2014/main" id="{307258C8-885D-F34B-8965-0A6321F99459}"/>
              </a:ext>
            </a:extLst>
          </p:cNvPr>
          <p:cNvSpPr>
            <a:spLocks noGrp="1" noChangeAspect="1"/>
          </p:cNvSpPr>
          <p:nvPr>
            <p:ph type="pic" sz="quarter" idx="13" hasCustomPrompt="1"/>
          </p:nvPr>
        </p:nvSpPr>
        <p:spPr>
          <a:xfrm>
            <a:off x="9514651" y="172585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7" name="Espace réservé du texte 22">
            <a:extLst>
              <a:ext uri="{FF2B5EF4-FFF2-40B4-BE49-F238E27FC236}">
                <a16:creationId xmlns:a16="http://schemas.microsoft.com/office/drawing/2014/main" id="{78096C20-BA9B-EC42-A47E-A617CFF1FC6A}"/>
              </a:ext>
            </a:extLst>
          </p:cNvPr>
          <p:cNvSpPr>
            <a:spLocks noGrp="1"/>
          </p:cNvSpPr>
          <p:nvPr>
            <p:ph type="body" sz="quarter" idx="15" hasCustomPrompt="1"/>
          </p:nvPr>
        </p:nvSpPr>
        <p:spPr>
          <a:xfrm>
            <a:off x="98404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9" name="Espace réservé du texte 22">
            <a:extLst>
              <a:ext uri="{FF2B5EF4-FFF2-40B4-BE49-F238E27FC236}">
                <a16:creationId xmlns:a16="http://schemas.microsoft.com/office/drawing/2014/main" id="{BA1EEC1F-663B-FB44-8466-1EE138FC4A31}"/>
              </a:ext>
            </a:extLst>
          </p:cNvPr>
          <p:cNvSpPr>
            <a:spLocks noGrp="1"/>
          </p:cNvSpPr>
          <p:nvPr>
            <p:ph type="body" sz="quarter" idx="17" hasCustomPrompt="1"/>
          </p:nvPr>
        </p:nvSpPr>
        <p:spPr>
          <a:xfrm>
            <a:off x="480695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31" name="Espace réservé du texte 22">
            <a:extLst>
              <a:ext uri="{FF2B5EF4-FFF2-40B4-BE49-F238E27FC236}">
                <a16:creationId xmlns:a16="http://schemas.microsoft.com/office/drawing/2014/main" id="{3DD3316D-443A-1641-AE0E-DE4ACBD48630}"/>
              </a:ext>
            </a:extLst>
          </p:cNvPr>
          <p:cNvSpPr>
            <a:spLocks noGrp="1"/>
          </p:cNvSpPr>
          <p:nvPr>
            <p:ph type="body" sz="quarter" idx="19" hasCustomPrompt="1"/>
          </p:nvPr>
        </p:nvSpPr>
        <p:spPr>
          <a:xfrm>
            <a:off x="8629861" y="3113559"/>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16" name="Espace réservé du numéro de diapositive 5">
            <a:extLst>
              <a:ext uri="{FF2B5EF4-FFF2-40B4-BE49-F238E27FC236}">
                <a16:creationId xmlns:a16="http://schemas.microsoft.com/office/drawing/2014/main" id="{63E22BD8-BFE7-064B-ADED-BB94A553C576}"/>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5249FA3A-9B5D-464C-89CC-89CF1A75B0A0}"/>
              </a:ext>
            </a:extLst>
          </p:cNvPr>
          <p:cNvSpPr>
            <a:spLocks noGrp="1"/>
          </p:cNvSpPr>
          <p:nvPr>
            <p:ph type="body" sz="quarter" idx="25" hasCustomPrompt="1"/>
          </p:nvPr>
        </p:nvSpPr>
        <p:spPr>
          <a:xfrm>
            <a:off x="995601" y="3457309"/>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5" name="Espace réservé du texte 19">
            <a:extLst>
              <a:ext uri="{FF2B5EF4-FFF2-40B4-BE49-F238E27FC236}">
                <a16:creationId xmlns:a16="http://schemas.microsoft.com/office/drawing/2014/main" id="{A67175CC-798E-7C4D-A5C0-E486169C73EE}"/>
              </a:ext>
            </a:extLst>
          </p:cNvPr>
          <p:cNvSpPr>
            <a:spLocks noGrp="1"/>
          </p:cNvSpPr>
          <p:nvPr>
            <p:ph type="body" sz="quarter" idx="29" hasCustomPrompt="1"/>
          </p:nvPr>
        </p:nvSpPr>
        <p:spPr>
          <a:xfrm>
            <a:off x="4812732" y="3429000"/>
            <a:ext cx="2560172"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2" name="Espace réservé du texte 19">
            <a:extLst>
              <a:ext uri="{FF2B5EF4-FFF2-40B4-BE49-F238E27FC236}">
                <a16:creationId xmlns:a16="http://schemas.microsoft.com/office/drawing/2014/main" id="{6E392DB4-A985-F347-A887-17A5A7416841}"/>
              </a:ext>
            </a:extLst>
          </p:cNvPr>
          <p:cNvSpPr>
            <a:spLocks noGrp="1"/>
          </p:cNvSpPr>
          <p:nvPr>
            <p:ph type="body" sz="quarter" idx="30" hasCustomPrompt="1"/>
          </p:nvPr>
        </p:nvSpPr>
        <p:spPr>
          <a:xfrm>
            <a:off x="8629860" y="3429000"/>
            <a:ext cx="2584465" cy="29550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3632943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6 idées illustré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3AC34D-1D5D-7441-B941-CD39C74438DC}"/>
              </a:ext>
            </a:extLst>
          </p:cNvPr>
          <p:cNvSpPr/>
          <p:nvPr/>
        </p:nvSpPr>
        <p:spPr>
          <a:xfrm>
            <a:off x="0" y="15766"/>
            <a:ext cx="12192000" cy="68422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370D32CE-D225-FB4B-B865-64A7B544A76C}"/>
              </a:ext>
            </a:extLst>
          </p:cNvPr>
          <p:cNvPicPr>
            <a:picLocks noChangeAspect="1"/>
          </p:cNvPicPr>
          <p:nvPr/>
        </p:nvPicPr>
        <p:blipFill>
          <a:blip r:embed="rId2"/>
          <a:stretch>
            <a:fillRect/>
          </a:stretch>
        </p:blipFill>
        <p:spPr>
          <a:xfrm>
            <a:off x="461995" y="1067328"/>
            <a:ext cx="469900" cy="50800"/>
          </a:xfrm>
          <a:prstGeom prst="rect">
            <a:avLst/>
          </a:prstGeom>
        </p:spPr>
      </p:pic>
      <p:pic>
        <p:nvPicPr>
          <p:cNvPr id="22" name="Image 21">
            <a:extLst>
              <a:ext uri="{FF2B5EF4-FFF2-40B4-BE49-F238E27FC236}">
                <a16:creationId xmlns:a16="http://schemas.microsoft.com/office/drawing/2014/main" id="{E7C19636-B8A8-AF43-A2B2-23D6419D0D08}"/>
              </a:ext>
            </a:extLst>
          </p:cNvPr>
          <p:cNvPicPr>
            <a:picLocks/>
          </p:cNvPicPr>
          <p:nvPr/>
        </p:nvPicPr>
        <p:blipFill>
          <a:blip r:embed="rId2"/>
          <a:stretch>
            <a:fillRect/>
          </a:stretch>
        </p:blipFill>
        <p:spPr>
          <a:xfrm rot="16200000">
            <a:off x="11295775" y="6539595"/>
            <a:ext cx="288000" cy="50800"/>
          </a:xfrm>
          <a:prstGeom prst="rect">
            <a:avLst/>
          </a:prstGeom>
        </p:spPr>
      </p:pic>
      <p:sp>
        <p:nvSpPr>
          <p:cNvPr id="23" name="Titre 7">
            <a:extLst>
              <a:ext uri="{FF2B5EF4-FFF2-40B4-BE49-F238E27FC236}">
                <a16:creationId xmlns:a16="http://schemas.microsoft.com/office/drawing/2014/main" id="{D2E9C65F-BE71-744F-BECE-E6B91C079398}"/>
              </a:ext>
            </a:extLst>
          </p:cNvPr>
          <p:cNvSpPr>
            <a:spLocks noGrp="1"/>
          </p:cNvSpPr>
          <p:nvPr>
            <p:ph type="title" hasCustomPrompt="1"/>
          </p:nvPr>
        </p:nvSpPr>
        <p:spPr>
          <a:xfrm>
            <a:off x="367194" y="293004"/>
            <a:ext cx="11457612"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5" name="Espace réservé du texte 12">
            <a:extLst>
              <a:ext uri="{FF2B5EF4-FFF2-40B4-BE49-F238E27FC236}">
                <a16:creationId xmlns:a16="http://schemas.microsoft.com/office/drawing/2014/main" id="{CC41452C-39DF-5F4C-B405-8E6907EFA372}"/>
              </a:ext>
            </a:extLst>
          </p:cNvPr>
          <p:cNvSpPr>
            <a:spLocks noGrp="1"/>
          </p:cNvSpPr>
          <p:nvPr>
            <p:ph type="body" sz="quarter" idx="10" hasCustomPrompt="1"/>
          </p:nvPr>
        </p:nvSpPr>
        <p:spPr>
          <a:xfrm>
            <a:off x="367194" y="679946"/>
            <a:ext cx="11457612" cy="279279"/>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6" name="Espace réservé du texte 19">
            <a:extLst>
              <a:ext uri="{FF2B5EF4-FFF2-40B4-BE49-F238E27FC236}">
                <a16:creationId xmlns:a16="http://schemas.microsoft.com/office/drawing/2014/main" id="{B105AE8F-A1B4-6A4D-93C4-DCE8A634DEC1}"/>
              </a:ext>
            </a:extLst>
          </p:cNvPr>
          <p:cNvSpPr>
            <a:spLocks noGrp="1"/>
          </p:cNvSpPr>
          <p:nvPr>
            <p:ph type="body" sz="quarter" idx="25" hasCustomPrompt="1"/>
          </p:nvPr>
        </p:nvSpPr>
        <p:spPr>
          <a:xfrm>
            <a:off x="984040" y="2989001"/>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7" name="Espace réservé du texte 19">
            <a:extLst>
              <a:ext uri="{FF2B5EF4-FFF2-40B4-BE49-F238E27FC236}">
                <a16:creationId xmlns:a16="http://schemas.microsoft.com/office/drawing/2014/main" id="{EAC69B23-D196-1E40-9923-932BD8C1CAAE}"/>
              </a:ext>
            </a:extLst>
          </p:cNvPr>
          <p:cNvSpPr>
            <a:spLocks noGrp="1"/>
          </p:cNvSpPr>
          <p:nvPr>
            <p:ph type="body" sz="quarter" idx="26" hasCustomPrompt="1"/>
          </p:nvPr>
        </p:nvSpPr>
        <p:spPr>
          <a:xfrm>
            <a:off x="4789022" y="2989000"/>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8" name="Espace réservé du texte 19">
            <a:extLst>
              <a:ext uri="{FF2B5EF4-FFF2-40B4-BE49-F238E27FC236}">
                <a16:creationId xmlns:a16="http://schemas.microsoft.com/office/drawing/2014/main" id="{E4CCC55F-0456-9644-A4C0-F77AAE19D8A3}"/>
              </a:ext>
            </a:extLst>
          </p:cNvPr>
          <p:cNvSpPr>
            <a:spLocks noGrp="1"/>
          </p:cNvSpPr>
          <p:nvPr>
            <p:ph type="body" sz="quarter" idx="27" hasCustomPrompt="1"/>
          </p:nvPr>
        </p:nvSpPr>
        <p:spPr>
          <a:xfrm>
            <a:off x="8629860" y="2988999"/>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29" name="Espace réservé du texte 19">
            <a:extLst>
              <a:ext uri="{FF2B5EF4-FFF2-40B4-BE49-F238E27FC236}">
                <a16:creationId xmlns:a16="http://schemas.microsoft.com/office/drawing/2014/main" id="{01F11032-7F3E-DE43-911A-6F3B4163A0C9}"/>
              </a:ext>
            </a:extLst>
          </p:cNvPr>
          <p:cNvSpPr>
            <a:spLocks noGrp="1"/>
          </p:cNvSpPr>
          <p:nvPr>
            <p:ph type="body" sz="quarter" idx="28" hasCustomPrompt="1"/>
          </p:nvPr>
        </p:nvSpPr>
        <p:spPr>
          <a:xfrm>
            <a:off x="954774" y="5261335"/>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0" name="Espace réservé du texte 19">
            <a:extLst>
              <a:ext uri="{FF2B5EF4-FFF2-40B4-BE49-F238E27FC236}">
                <a16:creationId xmlns:a16="http://schemas.microsoft.com/office/drawing/2014/main" id="{E521BA85-9521-CD45-A16B-391B026CD1BD}"/>
              </a:ext>
            </a:extLst>
          </p:cNvPr>
          <p:cNvSpPr>
            <a:spLocks noGrp="1"/>
          </p:cNvSpPr>
          <p:nvPr>
            <p:ph type="body" sz="quarter" idx="29" hasCustomPrompt="1"/>
          </p:nvPr>
        </p:nvSpPr>
        <p:spPr>
          <a:xfrm>
            <a:off x="4759756" y="5261334"/>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1" name="Espace réservé du texte 19">
            <a:extLst>
              <a:ext uri="{FF2B5EF4-FFF2-40B4-BE49-F238E27FC236}">
                <a16:creationId xmlns:a16="http://schemas.microsoft.com/office/drawing/2014/main" id="{DC552216-636A-CE41-A13A-4E06FAB028F5}"/>
              </a:ext>
            </a:extLst>
          </p:cNvPr>
          <p:cNvSpPr>
            <a:spLocks noGrp="1"/>
          </p:cNvSpPr>
          <p:nvPr>
            <p:ph type="body" sz="quarter" idx="30" hasCustomPrompt="1"/>
          </p:nvPr>
        </p:nvSpPr>
        <p:spPr>
          <a:xfrm>
            <a:off x="8600594" y="5261333"/>
            <a:ext cx="2560172" cy="523221"/>
          </a:xfrm>
          <a:prstGeom prst="rect">
            <a:avLst/>
          </a:prstGeom>
        </p:spPr>
        <p:txBody>
          <a:bodyPr/>
          <a:lstStyle>
            <a:lvl1pPr marL="0" indent="0" algn="ctr">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r>
              <a:rPr lang="fr-FR" dirty="0"/>
              <a:t>(2 lignes maximum)</a:t>
            </a:r>
          </a:p>
        </p:txBody>
      </p:sp>
      <p:sp>
        <p:nvSpPr>
          <p:cNvPr id="32" name="Espace réservé pour une image  11">
            <a:extLst>
              <a:ext uri="{FF2B5EF4-FFF2-40B4-BE49-F238E27FC236}">
                <a16:creationId xmlns:a16="http://schemas.microsoft.com/office/drawing/2014/main" id="{64D17619-3F6F-A644-9EC4-2EF15CEB6D2B}"/>
              </a:ext>
            </a:extLst>
          </p:cNvPr>
          <p:cNvSpPr>
            <a:spLocks noGrp="1" noChangeAspect="1"/>
          </p:cNvSpPr>
          <p:nvPr>
            <p:ph type="pic" sz="quarter" idx="13" hasCustomPrompt="1"/>
          </p:nvPr>
        </p:nvSpPr>
        <p:spPr>
          <a:xfrm>
            <a:off x="9504245" y="167640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3" name="Espace réservé pour une image  11">
            <a:extLst>
              <a:ext uri="{FF2B5EF4-FFF2-40B4-BE49-F238E27FC236}">
                <a16:creationId xmlns:a16="http://schemas.microsoft.com/office/drawing/2014/main" id="{8E9E5A4D-ACB4-9146-BB09-BFE711CA996A}"/>
              </a:ext>
            </a:extLst>
          </p:cNvPr>
          <p:cNvSpPr>
            <a:spLocks noGrp="1" noChangeAspect="1"/>
          </p:cNvSpPr>
          <p:nvPr>
            <p:ph type="pic" sz="quarter" idx="24" hasCustomPrompt="1"/>
          </p:nvPr>
        </p:nvSpPr>
        <p:spPr>
          <a:xfrm>
            <a:off x="5687116" y="167276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4" name="Espace réservé pour une image  11">
            <a:extLst>
              <a:ext uri="{FF2B5EF4-FFF2-40B4-BE49-F238E27FC236}">
                <a16:creationId xmlns:a16="http://schemas.microsoft.com/office/drawing/2014/main" id="{43735D3C-4E2C-B84E-A65F-7C0C0CDF9A7E}"/>
              </a:ext>
            </a:extLst>
          </p:cNvPr>
          <p:cNvSpPr>
            <a:spLocks noGrp="1" noChangeAspect="1"/>
          </p:cNvSpPr>
          <p:nvPr>
            <p:ph type="pic" sz="quarter" idx="31" hasCustomPrompt="1"/>
          </p:nvPr>
        </p:nvSpPr>
        <p:spPr>
          <a:xfrm>
            <a:off x="1861022" y="1688018"/>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5" name="Espace réservé pour une image  11">
            <a:extLst>
              <a:ext uri="{FF2B5EF4-FFF2-40B4-BE49-F238E27FC236}">
                <a16:creationId xmlns:a16="http://schemas.microsoft.com/office/drawing/2014/main" id="{2FCD9954-D2AE-FC47-BD8A-DEB13CB986E3}"/>
              </a:ext>
            </a:extLst>
          </p:cNvPr>
          <p:cNvSpPr>
            <a:spLocks noGrp="1" noChangeAspect="1"/>
          </p:cNvSpPr>
          <p:nvPr>
            <p:ph type="pic" sz="quarter" idx="32" hasCustomPrompt="1"/>
          </p:nvPr>
        </p:nvSpPr>
        <p:spPr>
          <a:xfrm>
            <a:off x="9504245" y="3964041"/>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6" name="Espace réservé pour une image  11">
            <a:extLst>
              <a:ext uri="{FF2B5EF4-FFF2-40B4-BE49-F238E27FC236}">
                <a16:creationId xmlns:a16="http://schemas.microsoft.com/office/drawing/2014/main" id="{1ACFD73E-A50A-3A43-93D1-AA11C298E316}"/>
              </a:ext>
            </a:extLst>
          </p:cNvPr>
          <p:cNvSpPr>
            <a:spLocks noGrp="1" noChangeAspect="1"/>
          </p:cNvSpPr>
          <p:nvPr>
            <p:ph type="pic" sz="quarter" idx="33" hasCustomPrompt="1"/>
          </p:nvPr>
        </p:nvSpPr>
        <p:spPr>
          <a:xfrm>
            <a:off x="5687116" y="3960403"/>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37" name="Espace réservé pour une image  11">
            <a:extLst>
              <a:ext uri="{FF2B5EF4-FFF2-40B4-BE49-F238E27FC236}">
                <a16:creationId xmlns:a16="http://schemas.microsoft.com/office/drawing/2014/main" id="{EF90F740-EB71-0048-9AC5-43BA544E5E05}"/>
              </a:ext>
            </a:extLst>
          </p:cNvPr>
          <p:cNvSpPr>
            <a:spLocks noGrp="1" noChangeAspect="1"/>
          </p:cNvSpPr>
          <p:nvPr>
            <p:ph type="pic" sz="quarter" idx="34" hasCustomPrompt="1"/>
          </p:nvPr>
        </p:nvSpPr>
        <p:spPr>
          <a:xfrm>
            <a:off x="1861022" y="397565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0" name="Espace réservé du numéro de diapositive 5">
            <a:extLst>
              <a:ext uri="{FF2B5EF4-FFF2-40B4-BE49-F238E27FC236}">
                <a16:creationId xmlns:a16="http://schemas.microsoft.com/office/drawing/2014/main" id="{6E5E83CF-8239-874B-AA25-BC491DB3438B}"/>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24889813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 idées illustré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92AFD6-9732-0744-B8AA-BB6C742B0CF2}"/>
              </a:ext>
            </a:extLst>
          </p:cNvPr>
          <p:cNvSpPr/>
          <p:nvPr/>
        </p:nvSpPr>
        <p:spPr>
          <a:xfrm>
            <a:off x="8629860" y="0"/>
            <a:ext cx="356917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9D1EEBBC-8D7D-B64B-83E2-916E18B9A28F}"/>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6" name="Image 15">
            <a:extLst>
              <a:ext uri="{FF2B5EF4-FFF2-40B4-BE49-F238E27FC236}">
                <a16:creationId xmlns:a16="http://schemas.microsoft.com/office/drawing/2014/main" id="{4E63DD65-E460-DE4C-940C-CB39805524F0}"/>
              </a:ext>
            </a:extLst>
          </p:cNvPr>
          <p:cNvPicPr>
            <a:picLocks/>
          </p:cNvPicPr>
          <p:nvPr/>
        </p:nvPicPr>
        <p:blipFill>
          <a:blip r:embed="rId2"/>
          <a:stretch>
            <a:fillRect/>
          </a:stretch>
        </p:blipFill>
        <p:spPr>
          <a:xfrm rot="16200000">
            <a:off x="11295775" y="6539595"/>
            <a:ext cx="288000" cy="50800"/>
          </a:xfrm>
          <a:prstGeom prst="rect">
            <a:avLst/>
          </a:prstGeom>
        </p:spPr>
      </p:pic>
      <p:sp>
        <p:nvSpPr>
          <p:cNvPr id="17" name="Titre 7">
            <a:extLst>
              <a:ext uri="{FF2B5EF4-FFF2-40B4-BE49-F238E27FC236}">
                <a16:creationId xmlns:a16="http://schemas.microsoft.com/office/drawing/2014/main" id="{473060D1-34F7-634A-B4DD-C7BE3E05AED4}"/>
              </a:ext>
            </a:extLst>
          </p:cNvPr>
          <p:cNvSpPr>
            <a:spLocks noGrp="1"/>
          </p:cNvSpPr>
          <p:nvPr>
            <p:ph type="title" hasCustomPrompt="1"/>
          </p:nvPr>
        </p:nvSpPr>
        <p:spPr>
          <a:xfrm>
            <a:off x="367194" y="293004"/>
            <a:ext cx="7888434" cy="400110"/>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9" name="Espace réservé du texte 12">
            <a:extLst>
              <a:ext uri="{FF2B5EF4-FFF2-40B4-BE49-F238E27FC236}">
                <a16:creationId xmlns:a16="http://schemas.microsoft.com/office/drawing/2014/main" id="{AB48F63E-4084-F746-A141-CEBAE9184348}"/>
              </a:ext>
            </a:extLst>
          </p:cNvPr>
          <p:cNvSpPr>
            <a:spLocks noGrp="1"/>
          </p:cNvSpPr>
          <p:nvPr>
            <p:ph type="body" sz="quarter" idx="10" hasCustomPrompt="1"/>
          </p:nvPr>
        </p:nvSpPr>
        <p:spPr>
          <a:xfrm>
            <a:off x="367194" y="679947"/>
            <a:ext cx="7888434" cy="2369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0" name="Espace réservé pour une image  11">
            <a:extLst>
              <a:ext uri="{FF2B5EF4-FFF2-40B4-BE49-F238E27FC236}">
                <a16:creationId xmlns:a16="http://schemas.microsoft.com/office/drawing/2014/main" id="{1BC0C240-9A5C-4F44-BFC3-44196DA25BF3}"/>
              </a:ext>
            </a:extLst>
          </p:cNvPr>
          <p:cNvSpPr>
            <a:spLocks noGrp="1" noChangeAspect="1"/>
          </p:cNvSpPr>
          <p:nvPr>
            <p:ph type="pic" sz="quarter" idx="11" hasCustomPrompt="1"/>
          </p:nvPr>
        </p:nvSpPr>
        <p:spPr>
          <a:xfrm>
            <a:off x="1858321" y="171170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1" name="Espace réservé pour une image  11">
            <a:extLst>
              <a:ext uri="{FF2B5EF4-FFF2-40B4-BE49-F238E27FC236}">
                <a16:creationId xmlns:a16="http://schemas.microsoft.com/office/drawing/2014/main" id="{19CE14B9-D882-7D4E-9ACF-26011BBE1AE6}"/>
              </a:ext>
            </a:extLst>
          </p:cNvPr>
          <p:cNvSpPr>
            <a:spLocks noGrp="1" noChangeAspect="1"/>
          </p:cNvSpPr>
          <p:nvPr>
            <p:ph type="pic" sz="quarter" idx="12" hasCustomPrompt="1"/>
          </p:nvPr>
        </p:nvSpPr>
        <p:spPr>
          <a:xfrm>
            <a:off x="5692156" y="1711702"/>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du texte 22">
            <a:extLst>
              <a:ext uri="{FF2B5EF4-FFF2-40B4-BE49-F238E27FC236}">
                <a16:creationId xmlns:a16="http://schemas.microsoft.com/office/drawing/2014/main" id="{C73B9B8C-C8A2-2A48-A739-F1D882D5D91E}"/>
              </a:ext>
            </a:extLst>
          </p:cNvPr>
          <p:cNvSpPr>
            <a:spLocks noGrp="1"/>
          </p:cNvSpPr>
          <p:nvPr>
            <p:ph type="body" sz="quarter" idx="15" hasCustomPrompt="1"/>
          </p:nvPr>
        </p:nvSpPr>
        <p:spPr>
          <a:xfrm>
            <a:off x="984041" y="309806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texte 22">
            <a:extLst>
              <a:ext uri="{FF2B5EF4-FFF2-40B4-BE49-F238E27FC236}">
                <a16:creationId xmlns:a16="http://schemas.microsoft.com/office/drawing/2014/main" id="{9A76CF98-9492-6444-89DF-A9F86570E502}"/>
              </a:ext>
            </a:extLst>
          </p:cNvPr>
          <p:cNvSpPr>
            <a:spLocks noGrp="1"/>
          </p:cNvSpPr>
          <p:nvPr>
            <p:ph type="body" sz="quarter" idx="17" hasCustomPrompt="1"/>
          </p:nvPr>
        </p:nvSpPr>
        <p:spPr>
          <a:xfrm>
            <a:off x="4806951" y="3098061"/>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6" name="Espace réservé pour une image  10">
            <a:extLst>
              <a:ext uri="{FF2B5EF4-FFF2-40B4-BE49-F238E27FC236}">
                <a16:creationId xmlns:a16="http://schemas.microsoft.com/office/drawing/2014/main" id="{08268CDB-9B0D-6F4E-BB56-30BD7F876ACE}"/>
              </a:ext>
            </a:extLst>
          </p:cNvPr>
          <p:cNvSpPr>
            <a:spLocks noGrp="1" noChangeAspect="1"/>
          </p:cNvSpPr>
          <p:nvPr>
            <p:ph type="pic" sz="quarter" idx="18" hasCustomPrompt="1"/>
          </p:nvPr>
        </p:nvSpPr>
        <p:spPr>
          <a:xfrm>
            <a:off x="8629858" y="0"/>
            <a:ext cx="3562141"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27" name="Espace réservé du numéro de diapositive 5">
            <a:extLst>
              <a:ext uri="{FF2B5EF4-FFF2-40B4-BE49-F238E27FC236}">
                <a16:creationId xmlns:a16="http://schemas.microsoft.com/office/drawing/2014/main" id="{65CF1E58-04CF-9E43-A8D3-10112A796F3E}"/>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8" name="Espace réservé du texte 19">
            <a:extLst>
              <a:ext uri="{FF2B5EF4-FFF2-40B4-BE49-F238E27FC236}">
                <a16:creationId xmlns:a16="http://schemas.microsoft.com/office/drawing/2014/main" id="{2E8A97C4-91A7-7D48-B42D-CA6E6E69200D}"/>
              </a:ext>
            </a:extLst>
          </p:cNvPr>
          <p:cNvSpPr>
            <a:spLocks noGrp="1"/>
          </p:cNvSpPr>
          <p:nvPr>
            <p:ph type="body" sz="quarter" idx="25" hasCustomPrompt="1"/>
          </p:nvPr>
        </p:nvSpPr>
        <p:spPr>
          <a:xfrm>
            <a:off x="995601" y="3436289"/>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E83BEBE6-3176-7045-8532-F15C78964EEE}"/>
              </a:ext>
            </a:extLst>
          </p:cNvPr>
          <p:cNvSpPr>
            <a:spLocks noGrp="1"/>
          </p:cNvSpPr>
          <p:nvPr>
            <p:ph type="body" sz="quarter" idx="26" hasCustomPrompt="1"/>
          </p:nvPr>
        </p:nvSpPr>
        <p:spPr>
          <a:xfrm>
            <a:off x="4811090" y="3429000"/>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3033047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 idées illustrées (invers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EED7ED-3890-D840-BCEF-BD828BD56CEE}"/>
              </a:ext>
            </a:extLst>
          </p:cNvPr>
          <p:cNvSpPr/>
          <p:nvPr/>
        </p:nvSpPr>
        <p:spPr>
          <a:xfrm>
            <a:off x="-7038" y="-8523"/>
            <a:ext cx="356917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AC2F4230-7050-E141-9057-42216748D12D}"/>
              </a:ext>
            </a:extLst>
          </p:cNvPr>
          <p:cNvPicPr>
            <a:picLocks/>
          </p:cNvPicPr>
          <p:nvPr/>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F30DCF32-8BB1-ED4F-99EB-26D867C93BE8}"/>
              </a:ext>
            </a:extLst>
          </p:cNvPr>
          <p:cNvPicPr>
            <a:picLocks noChangeAspect="1"/>
          </p:cNvPicPr>
          <p:nvPr/>
        </p:nvPicPr>
        <p:blipFill>
          <a:blip r:embed="rId2"/>
          <a:stretch>
            <a:fillRect/>
          </a:stretch>
        </p:blipFill>
        <p:spPr>
          <a:xfrm>
            <a:off x="11204840" y="1067027"/>
            <a:ext cx="469900" cy="50800"/>
          </a:xfrm>
          <a:prstGeom prst="rect">
            <a:avLst/>
          </a:prstGeom>
        </p:spPr>
      </p:pic>
      <p:sp>
        <p:nvSpPr>
          <p:cNvPr id="18" name="Titre 7">
            <a:extLst>
              <a:ext uri="{FF2B5EF4-FFF2-40B4-BE49-F238E27FC236}">
                <a16:creationId xmlns:a16="http://schemas.microsoft.com/office/drawing/2014/main" id="{904C8B72-6E4E-274B-A5B3-D88E268EFFBB}"/>
              </a:ext>
            </a:extLst>
          </p:cNvPr>
          <p:cNvSpPr>
            <a:spLocks noGrp="1"/>
          </p:cNvSpPr>
          <p:nvPr>
            <p:ph type="title" hasCustomPrompt="1"/>
          </p:nvPr>
        </p:nvSpPr>
        <p:spPr>
          <a:xfrm>
            <a:off x="3893842" y="292703"/>
            <a:ext cx="7888434" cy="400110"/>
          </a:xfrm>
          <a:prstGeom prst="rect">
            <a:avLst/>
          </a:prstGeom>
        </p:spPr>
        <p:txBody>
          <a:bodyPr/>
          <a:lstStyle>
            <a:lvl1pPr algn="r">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9" name="Espace réservé du texte 12">
            <a:extLst>
              <a:ext uri="{FF2B5EF4-FFF2-40B4-BE49-F238E27FC236}">
                <a16:creationId xmlns:a16="http://schemas.microsoft.com/office/drawing/2014/main" id="{B1A2E66A-B041-8F4A-8213-EEDE8D4CABAE}"/>
              </a:ext>
            </a:extLst>
          </p:cNvPr>
          <p:cNvSpPr>
            <a:spLocks noGrp="1"/>
          </p:cNvSpPr>
          <p:nvPr>
            <p:ph type="body" sz="quarter" idx="10" hasCustomPrompt="1"/>
          </p:nvPr>
        </p:nvSpPr>
        <p:spPr>
          <a:xfrm>
            <a:off x="3893842" y="679646"/>
            <a:ext cx="7888434" cy="236954"/>
          </a:xfrm>
          <a:prstGeom prst="rect">
            <a:avLst/>
          </a:prstGeom>
        </p:spPr>
        <p:txBody>
          <a:bodyPr/>
          <a:lstStyle>
            <a:lvl1pPr algn="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0" name="Espace réservé pour une image  11">
            <a:extLst>
              <a:ext uri="{FF2B5EF4-FFF2-40B4-BE49-F238E27FC236}">
                <a16:creationId xmlns:a16="http://schemas.microsoft.com/office/drawing/2014/main" id="{E2046F40-1C0C-D54E-876C-B8575E378CB8}"/>
              </a:ext>
            </a:extLst>
          </p:cNvPr>
          <p:cNvSpPr>
            <a:spLocks noGrp="1" noChangeAspect="1"/>
          </p:cNvSpPr>
          <p:nvPr>
            <p:ph type="pic" sz="quarter" idx="11" hasCustomPrompt="1"/>
          </p:nvPr>
        </p:nvSpPr>
        <p:spPr>
          <a:xfrm>
            <a:off x="5678111" y="1711247"/>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1" name="Espace réservé pour une image  11">
            <a:extLst>
              <a:ext uri="{FF2B5EF4-FFF2-40B4-BE49-F238E27FC236}">
                <a16:creationId xmlns:a16="http://schemas.microsoft.com/office/drawing/2014/main" id="{DC9DC026-A91B-084B-AF38-1080FC04E11F}"/>
              </a:ext>
            </a:extLst>
          </p:cNvPr>
          <p:cNvSpPr>
            <a:spLocks noGrp="1" noChangeAspect="1"/>
          </p:cNvSpPr>
          <p:nvPr>
            <p:ph type="pic" sz="quarter" idx="12" hasCustomPrompt="1"/>
          </p:nvPr>
        </p:nvSpPr>
        <p:spPr>
          <a:xfrm>
            <a:off x="9511946" y="1711247"/>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3" name="Espace réservé du texte 22">
            <a:extLst>
              <a:ext uri="{FF2B5EF4-FFF2-40B4-BE49-F238E27FC236}">
                <a16:creationId xmlns:a16="http://schemas.microsoft.com/office/drawing/2014/main" id="{135ABB24-7421-5C49-A05E-A361015205AC}"/>
              </a:ext>
            </a:extLst>
          </p:cNvPr>
          <p:cNvSpPr>
            <a:spLocks noGrp="1"/>
          </p:cNvSpPr>
          <p:nvPr>
            <p:ph type="body" sz="quarter" idx="15" hasCustomPrompt="1"/>
          </p:nvPr>
        </p:nvSpPr>
        <p:spPr>
          <a:xfrm>
            <a:off x="4803831" y="3097606"/>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texte 22">
            <a:extLst>
              <a:ext uri="{FF2B5EF4-FFF2-40B4-BE49-F238E27FC236}">
                <a16:creationId xmlns:a16="http://schemas.microsoft.com/office/drawing/2014/main" id="{4864E9AB-6626-F34C-8914-B3B3C61DA888}"/>
              </a:ext>
            </a:extLst>
          </p:cNvPr>
          <p:cNvSpPr>
            <a:spLocks noGrp="1"/>
          </p:cNvSpPr>
          <p:nvPr>
            <p:ph type="body" sz="quarter" idx="17" hasCustomPrompt="1"/>
          </p:nvPr>
        </p:nvSpPr>
        <p:spPr>
          <a:xfrm>
            <a:off x="8626741" y="3097606"/>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6" name="Espace réservé pour une image  10">
            <a:extLst>
              <a:ext uri="{FF2B5EF4-FFF2-40B4-BE49-F238E27FC236}">
                <a16:creationId xmlns:a16="http://schemas.microsoft.com/office/drawing/2014/main" id="{DAB4EC1C-1696-0C4A-B73A-F36C84A5AF5A}"/>
              </a:ext>
            </a:extLst>
          </p:cNvPr>
          <p:cNvSpPr>
            <a:spLocks noGrp="1" noChangeAspect="1"/>
          </p:cNvSpPr>
          <p:nvPr>
            <p:ph type="pic" sz="quarter" idx="18" hasCustomPrompt="1"/>
          </p:nvPr>
        </p:nvSpPr>
        <p:spPr>
          <a:xfrm>
            <a:off x="0" y="0"/>
            <a:ext cx="3580068" cy="6858000"/>
          </a:xfrm>
          <a:prstGeom prst="rect">
            <a:avLst/>
          </a:prstGeom>
        </p:spPr>
        <p:txBody>
          <a:bodyPr anchor="ctr"/>
          <a:lstStyle>
            <a:lvl1pPr algn="ctr">
              <a:buNone/>
              <a:defRPr sz="1600" b="1">
                <a:solidFill>
                  <a:srgbClr val="9192AA"/>
                </a:solidFill>
              </a:defRPr>
            </a:lvl1pPr>
          </a:lstStyle>
          <a:p>
            <a:r>
              <a:rPr lang="fr-FR" dirty="0"/>
              <a:t>INSÉRER UNE ILLUSTRATION</a:t>
            </a:r>
          </a:p>
        </p:txBody>
      </p:sp>
      <p:sp>
        <p:nvSpPr>
          <p:cNvPr id="27" name="Espace réservé du numéro de diapositive 5">
            <a:extLst>
              <a:ext uri="{FF2B5EF4-FFF2-40B4-BE49-F238E27FC236}">
                <a16:creationId xmlns:a16="http://schemas.microsoft.com/office/drawing/2014/main" id="{40E2F532-C2DF-6E48-966F-01C18732092B}"/>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6" name="Espace réservé du texte 19">
            <a:extLst>
              <a:ext uri="{FF2B5EF4-FFF2-40B4-BE49-F238E27FC236}">
                <a16:creationId xmlns:a16="http://schemas.microsoft.com/office/drawing/2014/main" id="{4F79911A-1025-B842-9A71-3DC866CDD01B}"/>
              </a:ext>
            </a:extLst>
          </p:cNvPr>
          <p:cNvSpPr>
            <a:spLocks noGrp="1"/>
          </p:cNvSpPr>
          <p:nvPr>
            <p:ph type="body" sz="quarter" idx="25" hasCustomPrompt="1"/>
          </p:nvPr>
        </p:nvSpPr>
        <p:spPr>
          <a:xfrm>
            <a:off x="4814354" y="3415802"/>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4471742B-362F-604F-8F57-3F7C289958F3}"/>
              </a:ext>
            </a:extLst>
          </p:cNvPr>
          <p:cNvSpPr>
            <a:spLocks noGrp="1"/>
          </p:cNvSpPr>
          <p:nvPr>
            <p:ph type="body" sz="quarter" idx="26" hasCustomPrompt="1"/>
          </p:nvPr>
        </p:nvSpPr>
        <p:spPr>
          <a:xfrm>
            <a:off x="8635705" y="3429000"/>
            <a:ext cx="2560172" cy="2956821"/>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1073912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paragraphes avec pic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6A91-2737-784B-AEE1-F9C494E8895E}"/>
              </a:ext>
            </a:extLst>
          </p:cNvPr>
          <p:cNvSpPr/>
          <p:nvPr/>
        </p:nvSpPr>
        <p:spPr>
          <a:xfrm>
            <a:off x="6197600" y="0"/>
            <a:ext cx="60014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BACEEA05-DA38-B144-ABCD-DC511FCF8FE5}"/>
              </a:ext>
            </a:extLst>
          </p:cNvPr>
          <p:cNvPicPr>
            <a:picLocks/>
          </p:cNvPicPr>
          <p:nvPr/>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4861A874-2E3A-9242-ADB8-A0E92EB1197A}"/>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1593EA82-3D5B-964E-86FC-B89E22988141}"/>
              </a:ext>
            </a:extLst>
          </p:cNvPr>
          <p:cNvPicPr>
            <a:picLocks/>
          </p:cNvPicPr>
          <p:nvPr/>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CB97EC1C-9C24-6D46-9DD0-B67F53A15983}"/>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8886EB9B-F961-AD4E-9D92-B1F57CCB04E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F615BB37-85F0-6A4C-AAB9-655FF445B6A5}"/>
              </a:ext>
            </a:extLst>
          </p:cNvPr>
          <p:cNvSpPr>
            <a:spLocks noGrp="1" noChangeAspect="1"/>
          </p:cNvSpPr>
          <p:nvPr>
            <p:ph type="pic" sz="quarter" idx="11" hasCustomPrompt="1"/>
          </p:nvPr>
        </p:nvSpPr>
        <p:spPr>
          <a:xfrm>
            <a:off x="1005891" y="184661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68FDBB6F-C4F5-6D48-B485-7B00ED6473AA}"/>
              </a:ext>
            </a:extLst>
          </p:cNvPr>
          <p:cNvSpPr>
            <a:spLocks noGrp="1"/>
          </p:cNvSpPr>
          <p:nvPr>
            <p:ph type="body" sz="quarter" idx="13" hasCustomPrompt="1"/>
          </p:nvPr>
        </p:nvSpPr>
        <p:spPr>
          <a:xfrm>
            <a:off x="984040" y="3113558"/>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6" name="Espace réservé du texte 22">
            <a:extLst>
              <a:ext uri="{FF2B5EF4-FFF2-40B4-BE49-F238E27FC236}">
                <a16:creationId xmlns:a16="http://schemas.microsoft.com/office/drawing/2014/main" id="{F065FEA7-D023-EA44-93E0-21528BF943C1}"/>
              </a:ext>
            </a:extLst>
          </p:cNvPr>
          <p:cNvSpPr>
            <a:spLocks noGrp="1"/>
          </p:cNvSpPr>
          <p:nvPr>
            <p:ph type="body" sz="quarter" idx="15" hasCustomPrompt="1"/>
          </p:nvPr>
        </p:nvSpPr>
        <p:spPr>
          <a:xfrm>
            <a:off x="6946985" y="1144220"/>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8" name="Espace réservé du texte 22">
            <a:extLst>
              <a:ext uri="{FF2B5EF4-FFF2-40B4-BE49-F238E27FC236}">
                <a16:creationId xmlns:a16="http://schemas.microsoft.com/office/drawing/2014/main" id="{9B34AEEB-88A3-4B45-909A-4B82141515BC}"/>
              </a:ext>
            </a:extLst>
          </p:cNvPr>
          <p:cNvSpPr>
            <a:spLocks noGrp="1"/>
          </p:cNvSpPr>
          <p:nvPr>
            <p:ph type="body" sz="quarter" idx="17" hasCustomPrompt="1"/>
          </p:nvPr>
        </p:nvSpPr>
        <p:spPr>
          <a:xfrm>
            <a:off x="6935102" y="3630291"/>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9" name="Espace réservé du numéro de diapositive 5">
            <a:extLst>
              <a:ext uri="{FF2B5EF4-FFF2-40B4-BE49-F238E27FC236}">
                <a16:creationId xmlns:a16="http://schemas.microsoft.com/office/drawing/2014/main" id="{C9FE7FAD-608D-4E41-9962-455BCBF1160B}"/>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90F26CA7-21B3-F84E-82BE-8F52530DCF89}"/>
              </a:ext>
            </a:extLst>
          </p:cNvPr>
          <p:cNvSpPr>
            <a:spLocks noGrp="1"/>
          </p:cNvSpPr>
          <p:nvPr>
            <p:ph type="body" sz="quarter" idx="25" hasCustomPrompt="1"/>
          </p:nvPr>
        </p:nvSpPr>
        <p:spPr>
          <a:xfrm>
            <a:off x="981773" y="3470320"/>
            <a:ext cx="4222481" cy="265612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0" name="Espace réservé du texte 19">
            <a:extLst>
              <a:ext uri="{FF2B5EF4-FFF2-40B4-BE49-F238E27FC236}">
                <a16:creationId xmlns:a16="http://schemas.microsoft.com/office/drawing/2014/main" id="{455B69F7-8031-DE4D-941D-6C5F84BAEA65}"/>
              </a:ext>
            </a:extLst>
          </p:cNvPr>
          <p:cNvSpPr>
            <a:spLocks noGrp="1"/>
          </p:cNvSpPr>
          <p:nvPr>
            <p:ph type="body" sz="quarter" idx="26" hasCustomPrompt="1"/>
          </p:nvPr>
        </p:nvSpPr>
        <p:spPr>
          <a:xfrm>
            <a:off x="6935101" y="1500829"/>
            <a:ext cx="4222481" cy="1612729"/>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1" name="Espace réservé du texte 19">
            <a:extLst>
              <a:ext uri="{FF2B5EF4-FFF2-40B4-BE49-F238E27FC236}">
                <a16:creationId xmlns:a16="http://schemas.microsoft.com/office/drawing/2014/main" id="{C0D72E28-04A8-404F-A889-96BE8F24DBDC}"/>
              </a:ext>
            </a:extLst>
          </p:cNvPr>
          <p:cNvSpPr>
            <a:spLocks noGrp="1"/>
          </p:cNvSpPr>
          <p:nvPr>
            <p:ph type="body" sz="quarter" idx="27" hasCustomPrompt="1"/>
          </p:nvPr>
        </p:nvSpPr>
        <p:spPr>
          <a:xfrm>
            <a:off x="6935100" y="3992016"/>
            <a:ext cx="4222481" cy="2124346"/>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2617615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Méthodologi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6A91-2737-784B-AEE1-F9C494E8895E}"/>
              </a:ext>
            </a:extLst>
          </p:cNvPr>
          <p:cNvSpPr/>
          <p:nvPr/>
        </p:nvSpPr>
        <p:spPr>
          <a:xfrm>
            <a:off x="6197600" y="0"/>
            <a:ext cx="60014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BACEEA05-DA38-B144-ABCD-DC511FCF8FE5}"/>
              </a:ext>
            </a:extLst>
          </p:cNvPr>
          <p:cNvPicPr>
            <a:picLocks/>
          </p:cNvPicPr>
          <p:nvPr/>
        </p:nvPicPr>
        <p:blipFill>
          <a:blip r:embed="rId2"/>
          <a:stretch>
            <a:fillRect/>
          </a:stretch>
        </p:blipFill>
        <p:spPr>
          <a:xfrm rot="16200000">
            <a:off x="11295775" y="6539595"/>
            <a:ext cx="288000" cy="50800"/>
          </a:xfrm>
          <a:prstGeom prst="rect">
            <a:avLst/>
          </a:prstGeom>
        </p:spPr>
      </p:pic>
      <p:pic>
        <p:nvPicPr>
          <p:cNvPr id="17" name="Image 16">
            <a:extLst>
              <a:ext uri="{FF2B5EF4-FFF2-40B4-BE49-F238E27FC236}">
                <a16:creationId xmlns:a16="http://schemas.microsoft.com/office/drawing/2014/main" id="{4861A874-2E3A-9242-ADB8-A0E92EB1197A}"/>
              </a:ext>
            </a:extLst>
          </p:cNvPr>
          <p:cNvPicPr>
            <a:picLocks noChangeAspect="1"/>
          </p:cNvPicPr>
          <p:nvPr/>
        </p:nvPicPr>
        <p:blipFill>
          <a:blip r:embed="rId2"/>
          <a:stretch>
            <a:fillRect/>
          </a:stretch>
        </p:blipFill>
        <p:spPr>
          <a:xfrm>
            <a:off x="461995" y="1067328"/>
            <a:ext cx="469900" cy="50800"/>
          </a:xfrm>
          <a:prstGeom prst="rect">
            <a:avLst/>
          </a:prstGeom>
        </p:spPr>
      </p:pic>
      <p:pic>
        <p:nvPicPr>
          <p:cNvPr id="18" name="Image 17">
            <a:extLst>
              <a:ext uri="{FF2B5EF4-FFF2-40B4-BE49-F238E27FC236}">
                <a16:creationId xmlns:a16="http://schemas.microsoft.com/office/drawing/2014/main" id="{1593EA82-3D5B-964E-86FC-B89E22988141}"/>
              </a:ext>
            </a:extLst>
          </p:cNvPr>
          <p:cNvPicPr>
            <a:picLocks/>
          </p:cNvPicPr>
          <p:nvPr/>
        </p:nvPicPr>
        <p:blipFill>
          <a:blip r:embed="rId2"/>
          <a:stretch>
            <a:fillRect/>
          </a:stretch>
        </p:blipFill>
        <p:spPr>
          <a:xfrm rot="16200000">
            <a:off x="11295775" y="6539595"/>
            <a:ext cx="288000" cy="50800"/>
          </a:xfrm>
          <a:prstGeom prst="rect">
            <a:avLst/>
          </a:prstGeom>
        </p:spPr>
      </p:pic>
      <p:sp>
        <p:nvSpPr>
          <p:cNvPr id="19" name="Titre 7">
            <a:extLst>
              <a:ext uri="{FF2B5EF4-FFF2-40B4-BE49-F238E27FC236}">
                <a16:creationId xmlns:a16="http://schemas.microsoft.com/office/drawing/2014/main" id="{CB97EC1C-9C24-6D46-9DD0-B67F53A15983}"/>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21" name="Espace réservé du texte 12">
            <a:extLst>
              <a:ext uri="{FF2B5EF4-FFF2-40B4-BE49-F238E27FC236}">
                <a16:creationId xmlns:a16="http://schemas.microsoft.com/office/drawing/2014/main" id="{8886EB9B-F961-AD4E-9D92-B1F57CCB04E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sp>
        <p:nvSpPr>
          <p:cNvPr id="22" name="Espace réservé pour une image  11">
            <a:extLst>
              <a:ext uri="{FF2B5EF4-FFF2-40B4-BE49-F238E27FC236}">
                <a16:creationId xmlns:a16="http://schemas.microsoft.com/office/drawing/2014/main" id="{F615BB37-85F0-6A4C-AAB9-655FF445B6A5}"/>
              </a:ext>
            </a:extLst>
          </p:cNvPr>
          <p:cNvSpPr>
            <a:spLocks noGrp="1" noChangeAspect="1"/>
          </p:cNvSpPr>
          <p:nvPr>
            <p:ph type="pic" sz="quarter" idx="11" hasCustomPrompt="1"/>
          </p:nvPr>
        </p:nvSpPr>
        <p:spPr>
          <a:xfrm>
            <a:off x="1005891" y="1846610"/>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68FDBB6F-C4F5-6D48-B485-7B00ED6473AA}"/>
              </a:ext>
            </a:extLst>
          </p:cNvPr>
          <p:cNvSpPr>
            <a:spLocks noGrp="1"/>
          </p:cNvSpPr>
          <p:nvPr>
            <p:ph type="body" sz="quarter" idx="13" hasCustomPrompt="1"/>
          </p:nvPr>
        </p:nvSpPr>
        <p:spPr>
          <a:xfrm>
            <a:off x="984040" y="3113558"/>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MÉTHODOLOGIE</a:t>
            </a:r>
          </a:p>
        </p:txBody>
      </p:sp>
      <p:sp>
        <p:nvSpPr>
          <p:cNvPr id="26" name="Espace réservé du texte 22">
            <a:extLst>
              <a:ext uri="{FF2B5EF4-FFF2-40B4-BE49-F238E27FC236}">
                <a16:creationId xmlns:a16="http://schemas.microsoft.com/office/drawing/2014/main" id="{F065FEA7-D023-EA44-93E0-21528BF943C1}"/>
              </a:ext>
            </a:extLst>
          </p:cNvPr>
          <p:cNvSpPr>
            <a:spLocks noGrp="1"/>
          </p:cNvSpPr>
          <p:nvPr>
            <p:ph type="body" sz="quarter" idx="15" hasCustomPrompt="1"/>
          </p:nvPr>
        </p:nvSpPr>
        <p:spPr>
          <a:xfrm>
            <a:off x="6946985" y="1333405"/>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OBJECTIFS</a:t>
            </a:r>
          </a:p>
        </p:txBody>
      </p:sp>
      <p:sp>
        <p:nvSpPr>
          <p:cNvPr id="28" name="Espace réservé du texte 22">
            <a:extLst>
              <a:ext uri="{FF2B5EF4-FFF2-40B4-BE49-F238E27FC236}">
                <a16:creationId xmlns:a16="http://schemas.microsoft.com/office/drawing/2014/main" id="{9B34AEEB-88A3-4B45-909A-4B82141515BC}"/>
              </a:ext>
            </a:extLst>
          </p:cNvPr>
          <p:cNvSpPr>
            <a:spLocks noGrp="1"/>
          </p:cNvSpPr>
          <p:nvPr>
            <p:ph type="body" sz="quarter" idx="17" hasCustomPrompt="1"/>
          </p:nvPr>
        </p:nvSpPr>
        <p:spPr>
          <a:xfrm>
            <a:off x="6935102" y="3577741"/>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LIVRABLES</a:t>
            </a:r>
          </a:p>
        </p:txBody>
      </p:sp>
      <p:sp>
        <p:nvSpPr>
          <p:cNvPr id="29" name="Espace réservé du numéro de diapositive 5">
            <a:extLst>
              <a:ext uri="{FF2B5EF4-FFF2-40B4-BE49-F238E27FC236}">
                <a16:creationId xmlns:a16="http://schemas.microsoft.com/office/drawing/2014/main" id="{C9FE7FAD-608D-4E41-9962-455BCBF1160B}"/>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30" name="Espace réservé du texte 22">
            <a:extLst>
              <a:ext uri="{FF2B5EF4-FFF2-40B4-BE49-F238E27FC236}">
                <a16:creationId xmlns:a16="http://schemas.microsoft.com/office/drawing/2014/main" id="{2DFA7BC6-6932-A541-9415-4186B6D2AD6A}"/>
              </a:ext>
            </a:extLst>
          </p:cNvPr>
          <p:cNvSpPr>
            <a:spLocks noGrp="1"/>
          </p:cNvSpPr>
          <p:nvPr>
            <p:ph type="body" sz="quarter" idx="19" hasCustomPrompt="1"/>
          </p:nvPr>
        </p:nvSpPr>
        <p:spPr>
          <a:xfrm>
            <a:off x="6935101" y="5141202"/>
            <a:ext cx="4222481"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JOURS CONSULTANTS</a:t>
            </a:r>
          </a:p>
        </p:txBody>
      </p:sp>
      <p:sp>
        <p:nvSpPr>
          <p:cNvPr id="31" name="Espace réservé du texte 19">
            <a:extLst>
              <a:ext uri="{FF2B5EF4-FFF2-40B4-BE49-F238E27FC236}">
                <a16:creationId xmlns:a16="http://schemas.microsoft.com/office/drawing/2014/main" id="{3AA8591A-0469-484D-A9FF-A00DB9059746}"/>
              </a:ext>
            </a:extLst>
          </p:cNvPr>
          <p:cNvSpPr>
            <a:spLocks noGrp="1"/>
          </p:cNvSpPr>
          <p:nvPr>
            <p:ph type="body" sz="quarter" idx="25" hasCustomPrompt="1"/>
          </p:nvPr>
        </p:nvSpPr>
        <p:spPr>
          <a:xfrm>
            <a:off x="980694" y="3470320"/>
            <a:ext cx="4222481" cy="265612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2" name="Espace réservé du texte 19">
            <a:extLst>
              <a:ext uri="{FF2B5EF4-FFF2-40B4-BE49-F238E27FC236}">
                <a16:creationId xmlns:a16="http://schemas.microsoft.com/office/drawing/2014/main" id="{4033B8F4-9076-DC43-ADEB-F95CED87B00A}"/>
              </a:ext>
            </a:extLst>
          </p:cNvPr>
          <p:cNvSpPr>
            <a:spLocks noGrp="1"/>
          </p:cNvSpPr>
          <p:nvPr>
            <p:ph type="body" sz="quarter" idx="26" hasCustomPrompt="1"/>
          </p:nvPr>
        </p:nvSpPr>
        <p:spPr>
          <a:xfrm>
            <a:off x="6935100" y="1700096"/>
            <a:ext cx="4222481" cy="1403819"/>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3" name="Espace réservé du texte 19">
            <a:extLst>
              <a:ext uri="{FF2B5EF4-FFF2-40B4-BE49-F238E27FC236}">
                <a16:creationId xmlns:a16="http://schemas.microsoft.com/office/drawing/2014/main" id="{B0E990ED-09BC-8540-92BB-4A50A911DF83}"/>
              </a:ext>
            </a:extLst>
          </p:cNvPr>
          <p:cNvSpPr>
            <a:spLocks noGrp="1"/>
          </p:cNvSpPr>
          <p:nvPr>
            <p:ph type="body" sz="quarter" idx="27" hasCustomPrompt="1"/>
          </p:nvPr>
        </p:nvSpPr>
        <p:spPr>
          <a:xfrm>
            <a:off x="6926747" y="3932458"/>
            <a:ext cx="4222481" cy="763055"/>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34" name="Espace réservé du texte 19">
            <a:extLst>
              <a:ext uri="{FF2B5EF4-FFF2-40B4-BE49-F238E27FC236}">
                <a16:creationId xmlns:a16="http://schemas.microsoft.com/office/drawing/2014/main" id="{45377B35-16C5-EA44-B389-5E538C54D32B}"/>
              </a:ext>
            </a:extLst>
          </p:cNvPr>
          <p:cNvSpPr>
            <a:spLocks noGrp="1"/>
          </p:cNvSpPr>
          <p:nvPr>
            <p:ph type="body" sz="quarter" idx="28" hasCustomPrompt="1"/>
          </p:nvPr>
        </p:nvSpPr>
        <p:spPr>
          <a:xfrm>
            <a:off x="6937256" y="5497110"/>
            <a:ext cx="4222481" cy="62933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2294905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Grand paragraphe + élément valorisé">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1FCD81-0551-7744-972B-699480A862C1}"/>
              </a:ext>
            </a:extLst>
          </p:cNvPr>
          <p:cNvSpPr/>
          <p:nvPr/>
        </p:nvSpPr>
        <p:spPr>
          <a:xfrm>
            <a:off x="6858000" y="0"/>
            <a:ext cx="53410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295E2E9D-0988-E947-B74E-E950FBD26D10}"/>
              </a:ext>
            </a:extLst>
          </p:cNvPr>
          <p:cNvPicPr>
            <a:picLocks noChangeAspect="1"/>
          </p:cNvPicPr>
          <p:nvPr/>
        </p:nvPicPr>
        <p:blipFill>
          <a:blip r:embed="rId2"/>
          <a:stretch>
            <a:fillRect/>
          </a:stretch>
        </p:blipFill>
        <p:spPr>
          <a:xfrm>
            <a:off x="461995" y="1067328"/>
            <a:ext cx="469900" cy="50800"/>
          </a:xfrm>
          <a:prstGeom prst="rect">
            <a:avLst/>
          </a:prstGeom>
        </p:spPr>
      </p:pic>
      <p:sp>
        <p:nvSpPr>
          <p:cNvPr id="15" name="Titre 7">
            <a:extLst>
              <a:ext uri="{FF2B5EF4-FFF2-40B4-BE49-F238E27FC236}">
                <a16:creationId xmlns:a16="http://schemas.microsoft.com/office/drawing/2014/main" id="{47902573-A22D-9647-B359-B95980DEE67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6" name="Espace réservé du texte 12">
            <a:extLst>
              <a:ext uri="{FF2B5EF4-FFF2-40B4-BE49-F238E27FC236}">
                <a16:creationId xmlns:a16="http://schemas.microsoft.com/office/drawing/2014/main" id="{A737DFE4-9FFE-7648-843A-47699212CB75}"/>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7" name="Image 16">
            <a:extLst>
              <a:ext uri="{FF2B5EF4-FFF2-40B4-BE49-F238E27FC236}">
                <a16:creationId xmlns:a16="http://schemas.microsoft.com/office/drawing/2014/main" id="{6793FD51-A0AB-B344-8517-B1ACB21E632F}"/>
              </a:ext>
            </a:extLst>
          </p:cNvPr>
          <p:cNvPicPr>
            <a:picLocks/>
          </p:cNvPicPr>
          <p:nvPr/>
        </p:nvPicPr>
        <p:blipFill>
          <a:blip r:embed="rId2"/>
          <a:stretch>
            <a:fillRect/>
          </a:stretch>
        </p:blipFill>
        <p:spPr>
          <a:xfrm rot="16200000">
            <a:off x="11295775" y="6539595"/>
            <a:ext cx="288000" cy="50800"/>
          </a:xfrm>
          <a:prstGeom prst="rect">
            <a:avLst/>
          </a:prstGeom>
        </p:spPr>
      </p:pic>
      <p:pic>
        <p:nvPicPr>
          <p:cNvPr id="18" name="Image 17">
            <a:extLst>
              <a:ext uri="{FF2B5EF4-FFF2-40B4-BE49-F238E27FC236}">
                <a16:creationId xmlns:a16="http://schemas.microsoft.com/office/drawing/2014/main" id="{33B7434D-C7DF-0A42-B2D2-B5D4FC8AABF8}"/>
              </a:ext>
            </a:extLst>
          </p:cNvPr>
          <p:cNvPicPr>
            <a:picLocks/>
          </p:cNvPicPr>
          <p:nvPr/>
        </p:nvPicPr>
        <p:blipFill>
          <a:blip r:embed="rId2"/>
          <a:stretch>
            <a:fillRect/>
          </a:stretch>
        </p:blipFill>
        <p:spPr>
          <a:xfrm rot="16200000">
            <a:off x="11295775" y="6539595"/>
            <a:ext cx="288000" cy="50800"/>
          </a:xfrm>
          <a:prstGeom prst="rect">
            <a:avLst/>
          </a:prstGeom>
        </p:spPr>
      </p:pic>
      <p:sp>
        <p:nvSpPr>
          <p:cNvPr id="21" name="Espace réservé du texte 22">
            <a:extLst>
              <a:ext uri="{FF2B5EF4-FFF2-40B4-BE49-F238E27FC236}">
                <a16:creationId xmlns:a16="http://schemas.microsoft.com/office/drawing/2014/main" id="{305066BE-DB30-9549-8EE1-52AC05F8D029}"/>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2" name="Espace réservé pour une image  11">
            <a:extLst>
              <a:ext uri="{FF2B5EF4-FFF2-40B4-BE49-F238E27FC236}">
                <a16:creationId xmlns:a16="http://schemas.microsoft.com/office/drawing/2014/main" id="{310C1767-D481-9141-955E-9BF8DC3F67F7}"/>
              </a:ext>
            </a:extLst>
          </p:cNvPr>
          <p:cNvSpPr>
            <a:spLocks noGrp="1" noChangeAspect="1"/>
          </p:cNvSpPr>
          <p:nvPr>
            <p:ph type="pic" sz="quarter" idx="14" hasCustomPrompt="1"/>
          </p:nvPr>
        </p:nvSpPr>
        <p:spPr>
          <a:xfrm>
            <a:off x="9166234" y="1295329"/>
            <a:ext cx="787349" cy="795600"/>
          </a:xfrm>
          <a:prstGeom prst="rect">
            <a:avLst/>
          </a:prstGeom>
        </p:spPr>
        <p:txBody>
          <a:bodyPr anchor="ctr"/>
          <a:lstStyle>
            <a:lvl1pPr algn="ctr">
              <a:buNone/>
              <a:defRPr sz="1200" b="1">
                <a:solidFill>
                  <a:srgbClr val="9192AA"/>
                </a:solidFill>
              </a:defRPr>
            </a:lvl1pPr>
          </a:lstStyle>
          <a:p>
            <a:r>
              <a:rPr lang="fr-FR" dirty="0"/>
              <a:t>PICTO</a:t>
            </a:r>
          </a:p>
        </p:txBody>
      </p:sp>
      <p:sp>
        <p:nvSpPr>
          <p:cNvPr id="24" name="Espace réservé du texte 22">
            <a:extLst>
              <a:ext uri="{FF2B5EF4-FFF2-40B4-BE49-F238E27FC236}">
                <a16:creationId xmlns:a16="http://schemas.microsoft.com/office/drawing/2014/main" id="{EC991661-92E7-0340-B05B-EA81DD48B9EB}"/>
              </a:ext>
            </a:extLst>
          </p:cNvPr>
          <p:cNvSpPr>
            <a:spLocks noGrp="1"/>
          </p:cNvSpPr>
          <p:nvPr>
            <p:ph type="body" sz="quarter" idx="17" hasCustomPrompt="1"/>
          </p:nvPr>
        </p:nvSpPr>
        <p:spPr>
          <a:xfrm>
            <a:off x="8281029" y="2681688"/>
            <a:ext cx="2578100" cy="307686"/>
          </a:xfrm>
          <a:prstGeom prst="rect">
            <a:avLst/>
          </a:prstGeom>
        </p:spPr>
        <p:txBody>
          <a:bodyPr/>
          <a:lstStyle>
            <a:lvl1pPr algn="ctr">
              <a:buNone/>
              <a:defRPr lang="fr-FR" sz="1600" b="1" kern="1200" dirty="0">
                <a:solidFill>
                  <a:srgbClr val="272851"/>
                </a:solidFill>
                <a:latin typeface="+mn-lt"/>
                <a:ea typeface="+mn-ea"/>
                <a:cs typeface="+mn-cs"/>
              </a:defRPr>
            </a:lvl1pPr>
          </a:lstStyle>
          <a:p>
            <a:pPr lvl="0"/>
            <a:r>
              <a:rPr lang="fr-FR" dirty="0"/>
              <a:t>TITRE</a:t>
            </a:r>
          </a:p>
        </p:txBody>
      </p:sp>
      <p:sp>
        <p:nvSpPr>
          <p:cNvPr id="25" name="Espace réservé du numéro de diapositive 5">
            <a:extLst>
              <a:ext uri="{FF2B5EF4-FFF2-40B4-BE49-F238E27FC236}">
                <a16:creationId xmlns:a16="http://schemas.microsoft.com/office/drawing/2014/main" id="{35FD3511-B7C3-0F42-9AA8-28A935F2153B}"/>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9" name="Espace réservé du texte 19">
            <a:extLst>
              <a:ext uri="{FF2B5EF4-FFF2-40B4-BE49-F238E27FC236}">
                <a16:creationId xmlns:a16="http://schemas.microsoft.com/office/drawing/2014/main" id="{35B425B9-EC2C-3F43-A591-AB5916E8A09D}"/>
              </a:ext>
            </a:extLst>
          </p:cNvPr>
          <p:cNvSpPr>
            <a:spLocks noGrp="1"/>
          </p:cNvSpPr>
          <p:nvPr>
            <p:ph type="body" sz="quarter" idx="25" hasCustomPrompt="1"/>
          </p:nvPr>
        </p:nvSpPr>
        <p:spPr>
          <a:xfrm>
            <a:off x="985001" y="2164056"/>
            <a:ext cx="4819043"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6" name="Espace réservé du texte 19">
            <a:extLst>
              <a:ext uri="{FF2B5EF4-FFF2-40B4-BE49-F238E27FC236}">
                <a16:creationId xmlns:a16="http://schemas.microsoft.com/office/drawing/2014/main" id="{8F3A5E1C-9EF7-DF49-A2C8-DE8D2D4D478D}"/>
              </a:ext>
            </a:extLst>
          </p:cNvPr>
          <p:cNvSpPr>
            <a:spLocks noGrp="1"/>
          </p:cNvSpPr>
          <p:nvPr>
            <p:ph type="body" sz="quarter" idx="26" hasCustomPrompt="1"/>
          </p:nvPr>
        </p:nvSpPr>
        <p:spPr>
          <a:xfrm>
            <a:off x="8281028" y="3008647"/>
            <a:ext cx="2578099" cy="3169407"/>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34536626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idées sans illustration (idéal méthodologi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78B6CB-B2C3-3E40-83A3-7AD184DF2549}"/>
              </a:ext>
            </a:extLst>
          </p:cNvPr>
          <p:cNvSpPr/>
          <p:nvPr/>
        </p:nvSpPr>
        <p:spPr>
          <a:xfrm>
            <a:off x="6858000" y="0"/>
            <a:ext cx="5341038"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CDDD5C9C-EE34-0A47-B867-A2B7D628496E}"/>
              </a:ext>
            </a:extLst>
          </p:cNvPr>
          <p:cNvPicPr>
            <a:picLocks noChangeAspect="1"/>
          </p:cNvPicPr>
          <p:nvPr/>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p:nvPicPr>
        <p:blipFill>
          <a:blip r:embed="rId2"/>
          <a:stretch>
            <a:fillRect/>
          </a:stretch>
        </p:blipFill>
        <p:spPr>
          <a:xfrm rot="16200000">
            <a:off x="11295775" y="6539595"/>
            <a:ext cx="288000" cy="50800"/>
          </a:xfrm>
          <a:prstGeom prst="rect">
            <a:avLst/>
          </a:prstGeom>
        </p:spPr>
      </p:pic>
      <p:sp>
        <p:nvSpPr>
          <p:cNvPr id="22" name="Espace réservé du texte 22">
            <a:extLst>
              <a:ext uri="{FF2B5EF4-FFF2-40B4-BE49-F238E27FC236}">
                <a16:creationId xmlns:a16="http://schemas.microsoft.com/office/drawing/2014/main" id="{7B290571-1A45-564E-AD17-439226B7B97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4" name="Espace réservé du texte 22">
            <a:extLst>
              <a:ext uri="{FF2B5EF4-FFF2-40B4-BE49-F238E27FC236}">
                <a16:creationId xmlns:a16="http://schemas.microsoft.com/office/drawing/2014/main" id="{AABCC94C-500D-5349-B789-B630C7CE2034}"/>
              </a:ext>
            </a:extLst>
          </p:cNvPr>
          <p:cNvSpPr>
            <a:spLocks noGrp="1"/>
          </p:cNvSpPr>
          <p:nvPr>
            <p:ph type="body" sz="quarter" idx="15" hasCustomPrompt="1"/>
          </p:nvPr>
        </p:nvSpPr>
        <p:spPr>
          <a:xfrm>
            <a:off x="8061177" y="1149127"/>
            <a:ext cx="3013224"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6" name="Espace réservé du texte 22">
            <a:extLst>
              <a:ext uri="{FF2B5EF4-FFF2-40B4-BE49-F238E27FC236}">
                <a16:creationId xmlns:a16="http://schemas.microsoft.com/office/drawing/2014/main" id="{55BCBC30-1639-8E4D-99C3-01760B24D46A}"/>
              </a:ext>
            </a:extLst>
          </p:cNvPr>
          <p:cNvSpPr>
            <a:spLocks noGrp="1"/>
          </p:cNvSpPr>
          <p:nvPr>
            <p:ph type="body" sz="quarter" idx="17" hasCustomPrompt="1"/>
          </p:nvPr>
        </p:nvSpPr>
        <p:spPr>
          <a:xfrm>
            <a:off x="8049293" y="3635198"/>
            <a:ext cx="3046367" cy="338554"/>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20" name="Espace réservé du texte 19">
            <a:extLst>
              <a:ext uri="{FF2B5EF4-FFF2-40B4-BE49-F238E27FC236}">
                <a16:creationId xmlns:a16="http://schemas.microsoft.com/office/drawing/2014/main" id="{8286CB08-6941-BC4F-A835-8FB456F1C51A}"/>
              </a:ext>
            </a:extLst>
          </p:cNvPr>
          <p:cNvSpPr>
            <a:spLocks noGrp="1"/>
          </p:cNvSpPr>
          <p:nvPr>
            <p:ph type="body" sz="quarter" idx="25" hasCustomPrompt="1"/>
          </p:nvPr>
        </p:nvSpPr>
        <p:spPr>
          <a:xfrm>
            <a:off x="985001" y="2164056"/>
            <a:ext cx="4819043" cy="4013998"/>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8" name="Espace réservé du texte 19">
            <a:extLst>
              <a:ext uri="{FF2B5EF4-FFF2-40B4-BE49-F238E27FC236}">
                <a16:creationId xmlns:a16="http://schemas.microsoft.com/office/drawing/2014/main" id="{56B45938-FC47-EB4A-B828-5A24E558DF39}"/>
              </a:ext>
            </a:extLst>
          </p:cNvPr>
          <p:cNvSpPr>
            <a:spLocks noGrp="1"/>
          </p:cNvSpPr>
          <p:nvPr>
            <p:ph type="body" sz="quarter" idx="26" hasCustomPrompt="1"/>
          </p:nvPr>
        </p:nvSpPr>
        <p:spPr>
          <a:xfrm>
            <a:off x="8061177" y="1515817"/>
            <a:ext cx="3013224" cy="1742373"/>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
        <p:nvSpPr>
          <p:cNvPr id="29" name="Espace réservé du texte 19">
            <a:extLst>
              <a:ext uri="{FF2B5EF4-FFF2-40B4-BE49-F238E27FC236}">
                <a16:creationId xmlns:a16="http://schemas.microsoft.com/office/drawing/2014/main" id="{F4315922-14E2-C345-A1BD-A43D0E0378C1}"/>
              </a:ext>
            </a:extLst>
          </p:cNvPr>
          <p:cNvSpPr>
            <a:spLocks noGrp="1"/>
          </p:cNvSpPr>
          <p:nvPr>
            <p:ph type="body" sz="quarter" idx="27" hasCustomPrompt="1"/>
          </p:nvPr>
        </p:nvSpPr>
        <p:spPr>
          <a:xfrm>
            <a:off x="8043128" y="3993697"/>
            <a:ext cx="3046366" cy="2127572"/>
          </a:xfrm>
          <a:prstGeom prst="rect">
            <a:avLst/>
          </a:prstGeom>
        </p:spPr>
        <p:txBody>
          <a:bodyPr>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25794186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Zone de texte en 2 colonnes">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CDDD5C9C-EE34-0A47-B867-A2B7D628496E}"/>
              </a:ext>
            </a:extLst>
          </p:cNvPr>
          <p:cNvPicPr>
            <a:picLocks noChangeAspect="1"/>
          </p:cNvPicPr>
          <p:nvPr/>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MODIFIER LE STYLE DU TITRE (EN CAPITALES)</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p:nvPicPr>
        <p:blipFill>
          <a:blip r:embed="rId2"/>
          <a:stretch>
            <a:fillRect/>
          </a:stretch>
        </p:blipFill>
        <p:spPr>
          <a:xfrm rot="16200000">
            <a:off x="11295775" y="6539595"/>
            <a:ext cx="288000" cy="50800"/>
          </a:xfrm>
          <a:prstGeom prst="rect">
            <a:avLst/>
          </a:prstGeom>
        </p:spPr>
      </p:pic>
      <p:sp>
        <p:nvSpPr>
          <p:cNvPr id="22" name="Espace réservé du texte 22">
            <a:extLst>
              <a:ext uri="{FF2B5EF4-FFF2-40B4-BE49-F238E27FC236}">
                <a16:creationId xmlns:a16="http://schemas.microsoft.com/office/drawing/2014/main" id="{7B290571-1A45-564E-AD17-439226B7B971}"/>
              </a:ext>
            </a:extLst>
          </p:cNvPr>
          <p:cNvSpPr>
            <a:spLocks noGrp="1"/>
          </p:cNvSpPr>
          <p:nvPr>
            <p:ph type="body" sz="quarter" idx="13" hasCustomPrompt="1"/>
          </p:nvPr>
        </p:nvSpPr>
        <p:spPr>
          <a:xfrm>
            <a:off x="984040" y="1789257"/>
            <a:ext cx="4819043" cy="307686"/>
          </a:xfrm>
          <a:prstGeom prst="rect">
            <a:avLst/>
          </a:prstGeom>
        </p:spPr>
        <p:txBody>
          <a:bodyPr/>
          <a:lstStyle>
            <a:lvl1pPr>
              <a:buNone/>
              <a:defRPr lang="fr-FR" sz="1600" b="1" kern="1200" dirty="0">
                <a:solidFill>
                  <a:srgbClr val="272851"/>
                </a:solidFill>
                <a:latin typeface="+mn-lt"/>
                <a:ea typeface="+mn-ea"/>
                <a:cs typeface="+mn-cs"/>
              </a:defRPr>
            </a:lvl1pPr>
          </a:lstStyle>
          <a:p>
            <a:pPr lvl="0"/>
            <a:r>
              <a:rPr lang="fr-FR" dirty="0"/>
              <a:t>TITRE (EN CAPITALES)</a:t>
            </a:r>
          </a:p>
        </p:txBody>
      </p:sp>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10" name="Espace réservé du texte 19">
            <a:extLst>
              <a:ext uri="{FF2B5EF4-FFF2-40B4-BE49-F238E27FC236}">
                <a16:creationId xmlns:a16="http://schemas.microsoft.com/office/drawing/2014/main" id="{53484F2F-A53D-A844-9822-931E06C4FBD5}"/>
              </a:ext>
            </a:extLst>
          </p:cNvPr>
          <p:cNvSpPr>
            <a:spLocks noGrp="1"/>
          </p:cNvSpPr>
          <p:nvPr>
            <p:ph type="body" sz="quarter" idx="25" hasCustomPrompt="1"/>
          </p:nvPr>
        </p:nvSpPr>
        <p:spPr>
          <a:xfrm>
            <a:off x="985001" y="2164056"/>
            <a:ext cx="10124433" cy="4013998"/>
          </a:xfrm>
          <a:prstGeom prst="rect">
            <a:avLst/>
          </a:prstGeom>
        </p:spPr>
        <p:txBody>
          <a:bodyPr numCol="2">
            <a:normAutofit/>
          </a:bodyPr>
          <a:lstStyle>
            <a:lvl1pPr marL="0" indent="0">
              <a:spcBef>
                <a:spcPts val="0"/>
              </a:spcBef>
              <a:buFont typeface="Arial" panose="020B0604020202020204" pitchFamily="34" charset="0"/>
              <a:buChar char="•"/>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 Taper le texte ici</a:t>
            </a:r>
          </a:p>
        </p:txBody>
      </p:sp>
    </p:spTree>
    <p:extLst>
      <p:ext uri="{BB962C8B-B14F-4D97-AF65-F5344CB8AC3E}">
        <p14:creationId xmlns:p14="http://schemas.microsoft.com/office/powerpoint/2010/main" val="12506200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chéma synoptiqu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CDDD5C9C-EE34-0A47-B867-A2B7D628496E}"/>
              </a:ext>
            </a:extLst>
          </p:cNvPr>
          <p:cNvPicPr>
            <a:picLocks noChangeAspect="1"/>
          </p:cNvPicPr>
          <p:nvPr/>
        </p:nvPicPr>
        <p:blipFill>
          <a:blip r:embed="rId2"/>
          <a:stretch>
            <a:fillRect/>
          </a:stretch>
        </p:blipFill>
        <p:spPr>
          <a:xfrm>
            <a:off x="461995" y="1067328"/>
            <a:ext cx="469900" cy="50800"/>
          </a:xfrm>
          <a:prstGeom prst="rect">
            <a:avLst/>
          </a:prstGeom>
        </p:spPr>
      </p:pic>
      <p:sp>
        <p:nvSpPr>
          <p:cNvPr id="16" name="Titre 7">
            <a:extLst>
              <a:ext uri="{FF2B5EF4-FFF2-40B4-BE49-F238E27FC236}">
                <a16:creationId xmlns:a16="http://schemas.microsoft.com/office/drawing/2014/main" id="{726EF534-E6A0-BC45-B8CC-5DD3FA7CC97A}"/>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SCHÉMA SYNOPTIQUE D’INTERVENTION</a:t>
            </a:r>
          </a:p>
        </p:txBody>
      </p:sp>
      <p:sp>
        <p:nvSpPr>
          <p:cNvPr id="17" name="Espace réservé du texte 12">
            <a:extLst>
              <a:ext uri="{FF2B5EF4-FFF2-40B4-BE49-F238E27FC236}">
                <a16:creationId xmlns:a16="http://schemas.microsoft.com/office/drawing/2014/main" id="{0F032408-083B-B745-8AD9-32457DB0EB04}"/>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Modifier le style du sous-titre (en minuscules)</a:t>
            </a:r>
          </a:p>
        </p:txBody>
      </p:sp>
      <p:pic>
        <p:nvPicPr>
          <p:cNvPr id="18" name="Image 17">
            <a:extLst>
              <a:ext uri="{FF2B5EF4-FFF2-40B4-BE49-F238E27FC236}">
                <a16:creationId xmlns:a16="http://schemas.microsoft.com/office/drawing/2014/main" id="{20CF8B3F-D5B0-5949-B07A-C3F160E8D351}"/>
              </a:ext>
            </a:extLst>
          </p:cNvPr>
          <p:cNvPicPr>
            <a:picLocks/>
          </p:cNvPicPr>
          <p:nvPr/>
        </p:nvPicPr>
        <p:blipFill>
          <a:blip r:embed="rId2"/>
          <a:stretch>
            <a:fillRect/>
          </a:stretch>
        </p:blipFill>
        <p:spPr>
          <a:xfrm rot="16200000">
            <a:off x="11295775" y="6539595"/>
            <a:ext cx="288000" cy="50800"/>
          </a:xfrm>
          <a:prstGeom prst="rect">
            <a:avLst/>
          </a:prstGeom>
        </p:spPr>
      </p:pic>
      <p:pic>
        <p:nvPicPr>
          <p:cNvPr id="19" name="Image 18">
            <a:extLst>
              <a:ext uri="{FF2B5EF4-FFF2-40B4-BE49-F238E27FC236}">
                <a16:creationId xmlns:a16="http://schemas.microsoft.com/office/drawing/2014/main" id="{923A7F14-C755-F748-89EA-20793CA141C3}"/>
              </a:ext>
            </a:extLst>
          </p:cNvPr>
          <p:cNvPicPr>
            <a:picLocks/>
          </p:cNvPicPr>
          <p:nvPr/>
        </p:nvPicPr>
        <p:blipFill>
          <a:blip r:embed="rId2"/>
          <a:stretch>
            <a:fillRect/>
          </a:stretch>
        </p:blipFill>
        <p:spPr>
          <a:xfrm rot="16200000">
            <a:off x="11295775" y="6539595"/>
            <a:ext cx="288000" cy="50800"/>
          </a:xfrm>
          <a:prstGeom prst="rect">
            <a:avLst/>
          </a:prstGeom>
        </p:spPr>
      </p:pic>
      <p:sp>
        <p:nvSpPr>
          <p:cNvPr id="27" name="Espace réservé du numéro de diapositive 5">
            <a:extLst>
              <a:ext uri="{FF2B5EF4-FFF2-40B4-BE49-F238E27FC236}">
                <a16:creationId xmlns:a16="http://schemas.microsoft.com/office/drawing/2014/main" id="{232FE831-9898-3741-96F3-EA83D63C7AF4}"/>
              </a:ext>
            </a:extLst>
          </p:cNvPr>
          <p:cNvSpPr txBox="1">
            <a:spLocks/>
          </p:cNvSpPr>
          <p:nvPr/>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
        <p:nvSpPr>
          <p:cNvPr id="38" name="Flèche : droite 53">
            <a:extLst>
              <a:ext uri="{FF2B5EF4-FFF2-40B4-BE49-F238E27FC236}">
                <a16:creationId xmlns:a16="http://schemas.microsoft.com/office/drawing/2014/main" id="{F3F2F8E7-6C5A-9F4E-AE54-CB4BE17EA785}"/>
              </a:ext>
            </a:extLst>
          </p:cNvPr>
          <p:cNvSpPr/>
          <p:nvPr/>
        </p:nvSpPr>
        <p:spPr>
          <a:xfrm>
            <a:off x="1282263" y="3204107"/>
            <a:ext cx="9627474" cy="630110"/>
          </a:xfrm>
          <a:prstGeom prst="rightArrow">
            <a:avLst/>
          </a:prstGeom>
          <a:solidFill>
            <a:srgbClr val="2728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a:p>
        </p:txBody>
      </p:sp>
      <p:sp>
        <p:nvSpPr>
          <p:cNvPr id="40" name="Espace réservé du texte 22">
            <a:extLst>
              <a:ext uri="{FF2B5EF4-FFF2-40B4-BE49-F238E27FC236}">
                <a16:creationId xmlns:a16="http://schemas.microsoft.com/office/drawing/2014/main" id="{4A15F67F-55E0-9742-BD1A-55A1342ED5A2}"/>
              </a:ext>
            </a:extLst>
          </p:cNvPr>
          <p:cNvSpPr>
            <a:spLocks noGrp="1"/>
          </p:cNvSpPr>
          <p:nvPr>
            <p:ph type="body" sz="quarter" idx="13" hasCustomPrompt="1"/>
          </p:nvPr>
        </p:nvSpPr>
        <p:spPr>
          <a:xfrm>
            <a:off x="1282263" y="3365319"/>
            <a:ext cx="9312165" cy="307686"/>
          </a:xfrm>
          <a:prstGeom prst="rect">
            <a:avLst/>
          </a:prstGeom>
        </p:spPr>
        <p:txBody>
          <a:bodyPr/>
          <a:lstStyle>
            <a:lvl1pPr>
              <a:buNone/>
              <a:defRPr lang="fr-FR" sz="1600" b="1" kern="1200" dirty="0">
                <a:solidFill>
                  <a:schemeClr val="bg1"/>
                </a:solidFill>
                <a:latin typeface="+mn-lt"/>
                <a:ea typeface="+mn-ea"/>
                <a:cs typeface="+mn-cs"/>
              </a:defRPr>
            </a:lvl1pPr>
          </a:lstStyle>
          <a:p>
            <a:pPr lvl="0"/>
            <a:r>
              <a:rPr lang="fr-FR" dirty="0"/>
              <a:t>N° DU LOT – TITRE DU LOT (EN CAPITALES)</a:t>
            </a:r>
          </a:p>
        </p:txBody>
      </p:sp>
      <p:sp>
        <p:nvSpPr>
          <p:cNvPr id="41" name="Espace réservé du texte 19">
            <a:extLst>
              <a:ext uri="{FF2B5EF4-FFF2-40B4-BE49-F238E27FC236}">
                <a16:creationId xmlns:a16="http://schemas.microsoft.com/office/drawing/2014/main" id="{0C991F72-1101-414A-8598-A10AD5A53F3A}"/>
              </a:ext>
            </a:extLst>
          </p:cNvPr>
          <p:cNvSpPr>
            <a:spLocks noGrp="1"/>
          </p:cNvSpPr>
          <p:nvPr>
            <p:ph type="body" sz="quarter" idx="25" hasCustomPrompt="1"/>
          </p:nvPr>
        </p:nvSpPr>
        <p:spPr>
          <a:xfrm>
            <a:off x="150156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42" name="Espace réservé pour une image  11">
            <a:extLst>
              <a:ext uri="{FF2B5EF4-FFF2-40B4-BE49-F238E27FC236}">
                <a16:creationId xmlns:a16="http://schemas.microsoft.com/office/drawing/2014/main" id="{956974AD-6EF0-194A-98C0-78F849ADF842}"/>
              </a:ext>
            </a:extLst>
          </p:cNvPr>
          <p:cNvSpPr>
            <a:spLocks noGrp="1" noChangeAspect="1"/>
          </p:cNvSpPr>
          <p:nvPr>
            <p:ph type="pic" sz="quarter" idx="11" hasCustomPrompt="1"/>
          </p:nvPr>
        </p:nvSpPr>
        <p:spPr>
          <a:xfrm>
            <a:off x="186259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3" name="Espace réservé pour une image  11">
            <a:extLst>
              <a:ext uri="{FF2B5EF4-FFF2-40B4-BE49-F238E27FC236}">
                <a16:creationId xmlns:a16="http://schemas.microsoft.com/office/drawing/2014/main" id="{5956A164-663A-C34B-AB08-E9573EFAE34D}"/>
              </a:ext>
            </a:extLst>
          </p:cNvPr>
          <p:cNvSpPr>
            <a:spLocks noGrp="1" noChangeAspect="1"/>
          </p:cNvSpPr>
          <p:nvPr>
            <p:ph type="pic" sz="quarter" idx="26" hasCustomPrompt="1"/>
          </p:nvPr>
        </p:nvSpPr>
        <p:spPr>
          <a:xfrm>
            <a:off x="366753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4" name="Espace réservé pour une image  11">
            <a:extLst>
              <a:ext uri="{FF2B5EF4-FFF2-40B4-BE49-F238E27FC236}">
                <a16:creationId xmlns:a16="http://schemas.microsoft.com/office/drawing/2014/main" id="{ED427BB2-5C87-9444-9129-10D8DD6378F5}"/>
              </a:ext>
            </a:extLst>
          </p:cNvPr>
          <p:cNvSpPr>
            <a:spLocks noGrp="1" noChangeAspect="1"/>
          </p:cNvSpPr>
          <p:nvPr>
            <p:ph type="pic" sz="quarter" idx="27" hasCustomPrompt="1"/>
          </p:nvPr>
        </p:nvSpPr>
        <p:spPr>
          <a:xfrm>
            <a:off x="547247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5" name="Espace réservé pour une image  11">
            <a:extLst>
              <a:ext uri="{FF2B5EF4-FFF2-40B4-BE49-F238E27FC236}">
                <a16:creationId xmlns:a16="http://schemas.microsoft.com/office/drawing/2014/main" id="{DB049D7F-BF9E-824A-B32E-8BB6BEC50613}"/>
              </a:ext>
            </a:extLst>
          </p:cNvPr>
          <p:cNvSpPr>
            <a:spLocks noGrp="1" noChangeAspect="1"/>
          </p:cNvSpPr>
          <p:nvPr>
            <p:ph type="pic" sz="quarter" idx="28" hasCustomPrompt="1"/>
          </p:nvPr>
        </p:nvSpPr>
        <p:spPr>
          <a:xfrm>
            <a:off x="7277417"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6" name="Espace réservé pour une image  11">
            <a:extLst>
              <a:ext uri="{FF2B5EF4-FFF2-40B4-BE49-F238E27FC236}">
                <a16:creationId xmlns:a16="http://schemas.microsoft.com/office/drawing/2014/main" id="{4EAFAE71-77B8-6348-BB9E-6C8C46704C8F}"/>
              </a:ext>
            </a:extLst>
          </p:cNvPr>
          <p:cNvSpPr>
            <a:spLocks noGrp="1" noChangeAspect="1"/>
          </p:cNvSpPr>
          <p:nvPr>
            <p:ph type="pic" sz="quarter" idx="29" hasCustomPrompt="1"/>
          </p:nvPr>
        </p:nvSpPr>
        <p:spPr>
          <a:xfrm>
            <a:off x="9082356" y="2180825"/>
            <a:ext cx="787349" cy="795600"/>
          </a:xfrm>
          <a:prstGeom prst="rect">
            <a:avLst/>
          </a:prstGeom>
        </p:spPr>
        <p:txBody>
          <a:bodyPr anchor="ctr"/>
          <a:lstStyle>
            <a:lvl1pPr algn="ctr">
              <a:buNone/>
              <a:defRPr sz="1200" b="1">
                <a:solidFill>
                  <a:srgbClr val="9192AA"/>
                </a:solidFill>
              </a:defRPr>
            </a:lvl1pPr>
          </a:lstStyle>
          <a:p>
            <a:r>
              <a:rPr lang="fr-FR" dirty="0"/>
              <a:t>CHIFFRE</a:t>
            </a:r>
          </a:p>
        </p:txBody>
      </p:sp>
      <p:sp>
        <p:nvSpPr>
          <p:cNvPr id="48" name="Espace réservé du texte 19">
            <a:extLst>
              <a:ext uri="{FF2B5EF4-FFF2-40B4-BE49-F238E27FC236}">
                <a16:creationId xmlns:a16="http://schemas.microsoft.com/office/drawing/2014/main" id="{F25081BE-8068-D942-847C-656519C31909}"/>
              </a:ext>
            </a:extLst>
          </p:cNvPr>
          <p:cNvSpPr>
            <a:spLocks noGrp="1"/>
          </p:cNvSpPr>
          <p:nvPr>
            <p:ph type="body" sz="quarter" idx="30" hasCustomPrompt="1"/>
          </p:nvPr>
        </p:nvSpPr>
        <p:spPr>
          <a:xfrm>
            <a:off x="330650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49" name="Espace réservé du texte 19">
            <a:extLst>
              <a:ext uri="{FF2B5EF4-FFF2-40B4-BE49-F238E27FC236}">
                <a16:creationId xmlns:a16="http://schemas.microsoft.com/office/drawing/2014/main" id="{38EAEF42-8917-0740-ADA6-B848CA4CD906}"/>
              </a:ext>
            </a:extLst>
          </p:cNvPr>
          <p:cNvSpPr>
            <a:spLocks noGrp="1"/>
          </p:cNvSpPr>
          <p:nvPr>
            <p:ph type="body" sz="quarter" idx="31" hasCustomPrompt="1"/>
          </p:nvPr>
        </p:nvSpPr>
        <p:spPr>
          <a:xfrm>
            <a:off x="511144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50" name="Espace réservé du texte 19">
            <a:extLst>
              <a:ext uri="{FF2B5EF4-FFF2-40B4-BE49-F238E27FC236}">
                <a16:creationId xmlns:a16="http://schemas.microsoft.com/office/drawing/2014/main" id="{2EC361D9-D5E2-1E43-8984-09E5F92670D4}"/>
              </a:ext>
            </a:extLst>
          </p:cNvPr>
          <p:cNvSpPr>
            <a:spLocks noGrp="1"/>
          </p:cNvSpPr>
          <p:nvPr>
            <p:ph type="body" sz="quarter" idx="32" hasCustomPrompt="1"/>
          </p:nvPr>
        </p:nvSpPr>
        <p:spPr>
          <a:xfrm>
            <a:off x="6916386"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
        <p:nvSpPr>
          <p:cNvPr id="51" name="Espace réservé du texte 19">
            <a:extLst>
              <a:ext uri="{FF2B5EF4-FFF2-40B4-BE49-F238E27FC236}">
                <a16:creationId xmlns:a16="http://schemas.microsoft.com/office/drawing/2014/main" id="{49827AAC-550F-6E45-A2F7-5A3E4D653DF6}"/>
              </a:ext>
            </a:extLst>
          </p:cNvPr>
          <p:cNvSpPr>
            <a:spLocks noGrp="1"/>
          </p:cNvSpPr>
          <p:nvPr>
            <p:ph type="body" sz="quarter" idx="33" hasCustomPrompt="1"/>
          </p:nvPr>
        </p:nvSpPr>
        <p:spPr>
          <a:xfrm>
            <a:off x="8721325" y="4122689"/>
            <a:ext cx="1509410" cy="960934"/>
          </a:xfrm>
          <a:prstGeom prst="rect">
            <a:avLst/>
          </a:prstGeom>
        </p:spPr>
        <p:txBody>
          <a:bodyPr>
            <a:normAutofit/>
          </a:bodyPr>
          <a:lstStyle>
            <a:lvl1pPr marL="0" indent="0" algn="ctr">
              <a:spcBef>
                <a:spcPts val="0"/>
              </a:spcBef>
              <a:buFont typeface="Arial" panose="020B0604020202020204" pitchFamily="34" charset="0"/>
              <a:buNone/>
              <a:defRPr lang="fr-FR" sz="1400" kern="1200" dirty="0">
                <a:solidFill>
                  <a:srgbClr val="272851"/>
                </a:solidFill>
                <a:latin typeface="+mn-lt"/>
                <a:ea typeface="+mn-ea"/>
                <a:cs typeface="+mn-cs"/>
              </a:defRPr>
            </a:lvl1pPr>
            <a:lvl2pPr>
              <a:defRPr sz="1400"/>
            </a:lvl2pPr>
            <a:lvl3pPr>
              <a:defRPr sz="1400"/>
            </a:lvl3pPr>
            <a:lvl4pPr>
              <a:defRPr sz="1400"/>
            </a:lvl4pPr>
          </a:lstStyle>
          <a:p>
            <a:pPr lvl="0"/>
            <a:r>
              <a:rPr lang="fr-FR" dirty="0"/>
              <a:t>Taper le nom de l’étape ici</a:t>
            </a:r>
          </a:p>
        </p:txBody>
      </p:sp>
    </p:spTree>
    <p:extLst>
      <p:ext uri="{BB962C8B-B14F-4D97-AF65-F5344CB8AC3E}">
        <p14:creationId xmlns:p14="http://schemas.microsoft.com/office/powerpoint/2010/main" val="16808389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Page intermédi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132AE-05C5-6445-A20E-F3CB5A3C35D4}"/>
              </a:ext>
            </a:extLst>
          </p:cNvPr>
          <p:cNvSpPr/>
          <p:nvPr userDrawn="1"/>
        </p:nvSpPr>
        <p:spPr>
          <a:xfrm>
            <a:off x="0" y="15766"/>
            <a:ext cx="12192000" cy="4887634"/>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CC94CB-A39B-E447-B5C4-7D518CFDB5D4}"/>
              </a:ext>
            </a:extLst>
          </p:cNvPr>
          <p:cNvPicPr>
            <a:picLocks noChangeAspect="1"/>
          </p:cNvPicPr>
          <p:nvPr userDrawn="1"/>
        </p:nvPicPr>
        <p:blipFill>
          <a:blip r:embed="rId2"/>
          <a:stretch>
            <a:fillRect/>
          </a:stretch>
        </p:blipFill>
        <p:spPr>
          <a:xfrm>
            <a:off x="11245401" y="5877600"/>
            <a:ext cx="469900" cy="50800"/>
          </a:xfrm>
          <a:prstGeom prst="rect">
            <a:avLst/>
          </a:prstGeom>
        </p:spPr>
      </p:pic>
      <p:sp>
        <p:nvSpPr>
          <p:cNvPr id="8" name="Titre 14">
            <a:extLst>
              <a:ext uri="{FF2B5EF4-FFF2-40B4-BE49-F238E27FC236}">
                <a16:creationId xmlns:a16="http://schemas.microsoft.com/office/drawing/2014/main" id="{F931B668-97F2-C246-86C6-8F490CDC69D0}"/>
              </a:ext>
            </a:extLst>
          </p:cNvPr>
          <p:cNvSpPr>
            <a:spLocks noGrp="1"/>
          </p:cNvSpPr>
          <p:nvPr>
            <p:ph type="title" hasCustomPrompt="1"/>
          </p:nvPr>
        </p:nvSpPr>
        <p:spPr>
          <a:xfrm>
            <a:off x="588936" y="5278104"/>
            <a:ext cx="11206542" cy="378794"/>
          </a:xfrm>
          <a:prstGeom prst="rect">
            <a:avLst/>
          </a:prstGeom>
        </p:spPr>
        <p:txBody>
          <a:bodyPr/>
          <a:lstStyle>
            <a:lvl1pPr algn="r">
              <a:defRPr lang="fr-FR" sz="2400" b="1" kern="1200" dirty="0">
                <a:solidFill>
                  <a:srgbClr val="272851"/>
                </a:solidFill>
                <a:latin typeface="+mn-lt"/>
                <a:ea typeface="+mn-ea"/>
                <a:cs typeface="+mn-cs"/>
              </a:defRPr>
            </a:lvl1pPr>
          </a:lstStyle>
          <a:p>
            <a:r>
              <a:rPr lang="fr-FR" dirty="0"/>
              <a:t>MODIFIER LE STYLE DU TITRE (EN CAPITALES)</a:t>
            </a:r>
          </a:p>
        </p:txBody>
      </p:sp>
      <p:sp>
        <p:nvSpPr>
          <p:cNvPr id="9" name="Espace réservé du texte 17">
            <a:extLst>
              <a:ext uri="{FF2B5EF4-FFF2-40B4-BE49-F238E27FC236}">
                <a16:creationId xmlns:a16="http://schemas.microsoft.com/office/drawing/2014/main" id="{D0614502-A905-B24D-BD4C-1547190A612A}"/>
              </a:ext>
            </a:extLst>
          </p:cNvPr>
          <p:cNvSpPr>
            <a:spLocks noGrp="1"/>
          </p:cNvSpPr>
          <p:nvPr>
            <p:ph type="body" sz="quarter" idx="15" hasCustomPrompt="1"/>
          </p:nvPr>
        </p:nvSpPr>
        <p:spPr>
          <a:xfrm>
            <a:off x="588936" y="6106695"/>
            <a:ext cx="11206542" cy="378795"/>
          </a:xfrm>
          <a:prstGeom prst="rect">
            <a:avLst/>
          </a:prstGeom>
        </p:spPr>
        <p:txBody>
          <a:bodyPr/>
          <a:lstStyle>
            <a:lvl1pPr algn="r">
              <a:buNone/>
              <a:defRPr lang="fr-FR" sz="2000" kern="1200" dirty="0">
                <a:solidFill>
                  <a:srgbClr val="272851"/>
                </a:solidFill>
                <a:latin typeface="+mn-lt"/>
                <a:ea typeface="+mn-ea"/>
                <a:cs typeface="+mn-cs"/>
              </a:defRPr>
            </a:lvl1pPr>
            <a:lvl5pPr>
              <a:buNone/>
              <a:defRPr/>
            </a:lvl5pPr>
          </a:lstStyle>
          <a:p>
            <a:pPr lvl="0"/>
            <a:r>
              <a:rPr lang="fr-FR" dirty="0"/>
              <a:t>Modifier le sous-titre (en minuscules)</a:t>
            </a:r>
          </a:p>
        </p:txBody>
      </p:sp>
      <p:sp>
        <p:nvSpPr>
          <p:cNvPr id="10" name="Espace réservé pour une image  10">
            <a:extLst>
              <a:ext uri="{FF2B5EF4-FFF2-40B4-BE49-F238E27FC236}">
                <a16:creationId xmlns:a16="http://schemas.microsoft.com/office/drawing/2014/main" id="{B137B8D4-A5B2-9F49-AB1A-4BEF35FC0416}"/>
              </a:ext>
            </a:extLst>
          </p:cNvPr>
          <p:cNvSpPr>
            <a:spLocks noGrp="1" noChangeAspect="1"/>
          </p:cNvSpPr>
          <p:nvPr>
            <p:ph type="pic" sz="quarter" idx="16" hasCustomPrompt="1"/>
          </p:nvPr>
        </p:nvSpPr>
        <p:spPr>
          <a:xfrm>
            <a:off x="588936" y="0"/>
            <a:ext cx="11014128" cy="4903400"/>
          </a:xfrm>
          <a:prstGeom prst="rect">
            <a:avLst/>
          </a:prstGeom>
        </p:spPr>
        <p:txBody>
          <a:bodyPr anchor="ctr"/>
          <a:lstStyle>
            <a:lvl1pPr algn="ctr">
              <a:buNone/>
              <a:defRPr sz="1600" b="1">
                <a:solidFill>
                  <a:srgbClr val="9192AA"/>
                </a:solidFill>
              </a:defRPr>
            </a:lvl1pPr>
          </a:lstStyle>
          <a:p>
            <a:r>
              <a:rPr lang="fr-FR" dirty="0"/>
              <a:t>INSÉRER UNE ILLUSTRATION</a:t>
            </a:r>
          </a:p>
        </p:txBody>
      </p:sp>
    </p:spTree>
    <p:extLst>
      <p:ext uri="{BB962C8B-B14F-4D97-AF65-F5344CB8AC3E}">
        <p14:creationId xmlns:p14="http://schemas.microsoft.com/office/powerpoint/2010/main" val="4400817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Profil consulta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DE718D-69B1-DC46-9006-D5018F99C651}"/>
              </a:ext>
            </a:extLst>
          </p:cNvPr>
          <p:cNvSpPr/>
          <p:nvPr userDrawn="1"/>
        </p:nvSpPr>
        <p:spPr>
          <a:xfrm>
            <a:off x="8984667" y="0"/>
            <a:ext cx="3276600" cy="6858000"/>
          </a:xfrm>
          <a:prstGeom prst="rect">
            <a:avLst/>
          </a:prstGeom>
          <a:solidFill>
            <a:srgbClr val="F5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D9CBF010-6E3D-F647-B7C6-8E30D426A9A7}"/>
              </a:ext>
            </a:extLst>
          </p:cNvPr>
          <p:cNvSpPr/>
          <p:nvPr userDrawn="1"/>
        </p:nvSpPr>
        <p:spPr>
          <a:xfrm>
            <a:off x="9822043" y="5350916"/>
            <a:ext cx="1601849" cy="276999"/>
          </a:xfrm>
          <a:prstGeom prst="rect">
            <a:avLst/>
          </a:prstGeom>
        </p:spPr>
        <p:txBody>
          <a:bodyPr wrap="none">
            <a:spAutoFit/>
          </a:bodyPr>
          <a:lstStyle/>
          <a:p>
            <a:pPr algn="ctr"/>
            <a:r>
              <a:rPr lang="fr-FR" sz="1200" b="1" dirty="0">
                <a:solidFill>
                  <a:srgbClr val="EC6C3F"/>
                </a:solidFill>
              </a:rPr>
              <a:t>POUR ME CONTACTER</a:t>
            </a:r>
            <a:endParaRPr lang="fr-FR" sz="1200" dirty="0">
              <a:solidFill>
                <a:srgbClr val="272851"/>
              </a:solidFill>
            </a:endParaRPr>
          </a:p>
        </p:txBody>
      </p:sp>
      <p:sp>
        <p:nvSpPr>
          <p:cNvPr id="15" name="ZoneTexte 14">
            <a:extLst>
              <a:ext uri="{FF2B5EF4-FFF2-40B4-BE49-F238E27FC236}">
                <a16:creationId xmlns:a16="http://schemas.microsoft.com/office/drawing/2014/main" id="{87BA4630-F7BA-D24E-9691-5EB1FF1E5ECF}"/>
              </a:ext>
            </a:extLst>
          </p:cNvPr>
          <p:cNvSpPr txBox="1"/>
          <p:nvPr userDrawn="1"/>
        </p:nvSpPr>
        <p:spPr>
          <a:xfrm>
            <a:off x="367193" y="1350438"/>
            <a:ext cx="3652252" cy="338554"/>
          </a:xfrm>
          <a:prstGeom prst="rect">
            <a:avLst/>
          </a:prstGeom>
          <a:noFill/>
        </p:spPr>
        <p:txBody>
          <a:bodyPr wrap="square" rtlCol="0">
            <a:spAutoFit/>
          </a:bodyPr>
          <a:lstStyle/>
          <a:p>
            <a:r>
              <a:rPr lang="fr-FR" sz="1600" b="1" dirty="0">
                <a:solidFill>
                  <a:srgbClr val="272851"/>
                </a:solidFill>
              </a:rPr>
              <a:t>DOMAINES D’EXPERTISE</a:t>
            </a:r>
          </a:p>
        </p:txBody>
      </p:sp>
      <p:sp>
        <p:nvSpPr>
          <p:cNvPr id="17" name="ZoneTexte 16">
            <a:extLst>
              <a:ext uri="{FF2B5EF4-FFF2-40B4-BE49-F238E27FC236}">
                <a16:creationId xmlns:a16="http://schemas.microsoft.com/office/drawing/2014/main" id="{3D35A7B8-A4D3-DE48-B596-6763B1F87B4E}"/>
              </a:ext>
            </a:extLst>
          </p:cNvPr>
          <p:cNvSpPr txBox="1"/>
          <p:nvPr userDrawn="1"/>
        </p:nvSpPr>
        <p:spPr>
          <a:xfrm>
            <a:off x="367193" y="3581583"/>
            <a:ext cx="3652252" cy="338554"/>
          </a:xfrm>
          <a:prstGeom prst="rect">
            <a:avLst/>
          </a:prstGeom>
          <a:noFill/>
        </p:spPr>
        <p:txBody>
          <a:bodyPr wrap="square" rtlCol="0">
            <a:spAutoFit/>
          </a:bodyPr>
          <a:lstStyle/>
          <a:p>
            <a:r>
              <a:rPr lang="fr-FR" sz="1600" b="1" dirty="0">
                <a:solidFill>
                  <a:srgbClr val="272851"/>
                </a:solidFill>
              </a:rPr>
              <a:t>EXPÉRIENCES ET FORMATION</a:t>
            </a:r>
          </a:p>
        </p:txBody>
      </p:sp>
      <p:sp>
        <p:nvSpPr>
          <p:cNvPr id="19" name="ZoneTexte 18">
            <a:extLst>
              <a:ext uri="{FF2B5EF4-FFF2-40B4-BE49-F238E27FC236}">
                <a16:creationId xmlns:a16="http://schemas.microsoft.com/office/drawing/2014/main" id="{980CD592-C884-984D-A154-EFE545FEF08E}"/>
              </a:ext>
            </a:extLst>
          </p:cNvPr>
          <p:cNvSpPr txBox="1"/>
          <p:nvPr userDrawn="1"/>
        </p:nvSpPr>
        <p:spPr>
          <a:xfrm>
            <a:off x="4417915" y="1337573"/>
            <a:ext cx="3557450" cy="338554"/>
          </a:xfrm>
          <a:prstGeom prst="rect">
            <a:avLst/>
          </a:prstGeom>
          <a:noFill/>
        </p:spPr>
        <p:txBody>
          <a:bodyPr wrap="square" rtlCol="0">
            <a:spAutoFit/>
          </a:bodyPr>
          <a:lstStyle/>
          <a:p>
            <a:r>
              <a:rPr lang="fr-FR" sz="1600" b="1" dirty="0">
                <a:solidFill>
                  <a:srgbClr val="272851"/>
                </a:solidFill>
              </a:rPr>
              <a:t>RÉALISATIONS DE RÉFÉRENCE</a:t>
            </a:r>
          </a:p>
        </p:txBody>
      </p:sp>
      <p:pic>
        <p:nvPicPr>
          <p:cNvPr id="21" name="Image 20">
            <a:extLst>
              <a:ext uri="{FF2B5EF4-FFF2-40B4-BE49-F238E27FC236}">
                <a16:creationId xmlns:a16="http://schemas.microsoft.com/office/drawing/2014/main" id="{7B7CA8D2-ED29-A34C-B739-DC2E3E133BEE}"/>
              </a:ext>
            </a:extLst>
          </p:cNvPr>
          <p:cNvPicPr>
            <a:picLocks noChangeAspect="1"/>
          </p:cNvPicPr>
          <p:nvPr userDrawn="1"/>
        </p:nvPicPr>
        <p:blipFill>
          <a:blip r:embed="rId2"/>
          <a:stretch>
            <a:fillRect/>
          </a:stretch>
        </p:blipFill>
        <p:spPr>
          <a:xfrm>
            <a:off x="10394671" y="4716140"/>
            <a:ext cx="456592" cy="420355"/>
          </a:xfrm>
          <a:prstGeom prst="rect">
            <a:avLst/>
          </a:prstGeom>
        </p:spPr>
      </p:pic>
      <p:pic>
        <p:nvPicPr>
          <p:cNvPr id="22" name="Image 21">
            <a:extLst>
              <a:ext uri="{FF2B5EF4-FFF2-40B4-BE49-F238E27FC236}">
                <a16:creationId xmlns:a16="http://schemas.microsoft.com/office/drawing/2014/main" id="{ECD1B9BA-0814-C647-B00A-655BE3670282}"/>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3" name="Image 22">
            <a:extLst>
              <a:ext uri="{FF2B5EF4-FFF2-40B4-BE49-F238E27FC236}">
                <a16:creationId xmlns:a16="http://schemas.microsoft.com/office/drawing/2014/main" id="{58DCF321-A216-8C49-8625-D80F83768771}"/>
              </a:ext>
            </a:extLst>
          </p:cNvPr>
          <p:cNvPicPr>
            <a:picLocks/>
          </p:cNvPicPr>
          <p:nvPr userDrawn="1"/>
        </p:nvPicPr>
        <p:blipFill>
          <a:blip r:embed="rId3"/>
          <a:stretch>
            <a:fillRect/>
          </a:stretch>
        </p:blipFill>
        <p:spPr>
          <a:xfrm rot="16200000">
            <a:off x="11295775" y="6539595"/>
            <a:ext cx="288000" cy="50800"/>
          </a:xfrm>
          <a:prstGeom prst="rect">
            <a:avLst/>
          </a:prstGeom>
        </p:spPr>
      </p:pic>
      <p:pic>
        <p:nvPicPr>
          <p:cNvPr id="25" name="Image 24">
            <a:extLst>
              <a:ext uri="{FF2B5EF4-FFF2-40B4-BE49-F238E27FC236}">
                <a16:creationId xmlns:a16="http://schemas.microsoft.com/office/drawing/2014/main" id="{074B18B8-C220-3E4A-B9CE-E64B5682A2F3}"/>
              </a:ext>
            </a:extLst>
          </p:cNvPr>
          <p:cNvPicPr>
            <a:picLocks noChangeAspect="1"/>
          </p:cNvPicPr>
          <p:nvPr userDrawn="1"/>
        </p:nvPicPr>
        <p:blipFill>
          <a:blip r:embed="rId3"/>
          <a:stretch>
            <a:fillRect/>
          </a:stretch>
        </p:blipFill>
        <p:spPr>
          <a:xfrm>
            <a:off x="461995" y="1067328"/>
            <a:ext cx="469900" cy="50800"/>
          </a:xfrm>
          <a:prstGeom prst="rect">
            <a:avLst/>
          </a:prstGeom>
        </p:spPr>
      </p:pic>
      <p:sp>
        <p:nvSpPr>
          <p:cNvPr id="26" name="Titre 7">
            <a:extLst>
              <a:ext uri="{FF2B5EF4-FFF2-40B4-BE49-F238E27FC236}">
                <a16:creationId xmlns:a16="http://schemas.microsoft.com/office/drawing/2014/main" id="{F7F7FEC9-B21D-D649-84F7-6D0EAA5E7B31}"/>
              </a:ext>
            </a:extLst>
          </p:cNvPr>
          <p:cNvSpPr>
            <a:spLocks noGrp="1"/>
          </p:cNvSpPr>
          <p:nvPr>
            <p:ph type="title" hasCustomPrompt="1"/>
          </p:nvPr>
        </p:nvSpPr>
        <p:spPr>
          <a:xfrm>
            <a:off x="367194" y="293004"/>
            <a:ext cx="5627207" cy="386942"/>
          </a:xfrm>
          <a:prstGeom prst="rect">
            <a:avLst/>
          </a:prstGeom>
        </p:spPr>
        <p:txBody>
          <a:bodyPr/>
          <a:lstStyle>
            <a:lvl1pPr algn="l">
              <a:lnSpc>
                <a:spcPct val="100000"/>
              </a:lnSpc>
              <a:defRPr lang="fr-FR" sz="2000" b="1" kern="1200" dirty="0">
                <a:solidFill>
                  <a:srgbClr val="272851"/>
                </a:solidFill>
                <a:latin typeface="+mn-lt"/>
                <a:ea typeface="+mn-ea"/>
                <a:cs typeface="+mn-cs"/>
              </a:defRPr>
            </a:lvl1pPr>
          </a:lstStyle>
          <a:p>
            <a:r>
              <a:rPr lang="fr-FR" dirty="0"/>
              <a:t>PRÉNOM NOM (EN CAPITALES)</a:t>
            </a:r>
          </a:p>
        </p:txBody>
      </p:sp>
      <p:sp>
        <p:nvSpPr>
          <p:cNvPr id="27" name="Espace réservé du texte 12">
            <a:extLst>
              <a:ext uri="{FF2B5EF4-FFF2-40B4-BE49-F238E27FC236}">
                <a16:creationId xmlns:a16="http://schemas.microsoft.com/office/drawing/2014/main" id="{1EE5742E-347C-384E-A9A1-8E83B0304A28}"/>
              </a:ext>
            </a:extLst>
          </p:cNvPr>
          <p:cNvSpPr>
            <a:spLocks noGrp="1"/>
          </p:cNvSpPr>
          <p:nvPr>
            <p:ph type="body" sz="quarter" idx="10" hasCustomPrompt="1"/>
          </p:nvPr>
        </p:nvSpPr>
        <p:spPr>
          <a:xfrm>
            <a:off x="367194" y="679946"/>
            <a:ext cx="5627207" cy="338554"/>
          </a:xfrm>
          <a:prstGeom prst="rect">
            <a:avLst/>
          </a:prstGeom>
        </p:spPr>
        <p:txBody>
          <a:bodyPr/>
          <a:lstStyle>
            <a:lvl1pPr>
              <a:buNone/>
              <a:defRPr lang="fr-FR" sz="1400" kern="1200" dirty="0">
                <a:solidFill>
                  <a:srgbClr val="272851"/>
                </a:solidFill>
                <a:latin typeface="+mn-lt"/>
                <a:ea typeface="+mn-ea"/>
                <a:cs typeface="+mn-cs"/>
              </a:defRPr>
            </a:lvl1pPr>
          </a:lstStyle>
          <a:p>
            <a:pPr lvl="0"/>
            <a:r>
              <a:rPr lang="fr-FR" dirty="0"/>
              <a:t>Poste / fonction (en minuscules)</a:t>
            </a:r>
          </a:p>
        </p:txBody>
      </p:sp>
      <p:sp>
        <p:nvSpPr>
          <p:cNvPr id="28" name="Espace réservé du texte 19">
            <a:extLst>
              <a:ext uri="{FF2B5EF4-FFF2-40B4-BE49-F238E27FC236}">
                <a16:creationId xmlns:a16="http://schemas.microsoft.com/office/drawing/2014/main" id="{F9D64AA2-8CB2-764C-BF76-27D804C7A2C4}"/>
              </a:ext>
            </a:extLst>
          </p:cNvPr>
          <p:cNvSpPr>
            <a:spLocks noGrp="1"/>
          </p:cNvSpPr>
          <p:nvPr>
            <p:ph type="body" sz="quarter" idx="12" hasCustomPrompt="1"/>
          </p:nvPr>
        </p:nvSpPr>
        <p:spPr>
          <a:xfrm>
            <a:off x="378865" y="1661696"/>
            <a:ext cx="3652252" cy="1641062"/>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dirty="0"/>
              <a:t>- Taper le texte ici</a:t>
            </a:r>
          </a:p>
        </p:txBody>
      </p:sp>
      <p:sp>
        <p:nvSpPr>
          <p:cNvPr id="29" name="Espace réservé du texte 19">
            <a:extLst>
              <a:ext uri="{FF2B5EF4-FFF2-40B4-BE49-F238E27FC236}">
                <a16:creationId xmlns:a16="http://schemas.microsoft.com/office/drawing/2014/main" id="{0C15775E-CA08-5E46-A98A-5C9AA808A884}"/>
              </a:ext>
            </a:extLst>
          </p:cNvPr>
          <p:cNvSpPr>
            <a:spLocks noGrp="1"/>
          </p:cNvSpPr>
          <p:nvPr>
            <p:ph type="body" sz="quarter" idx="13" hasCustomPrompt="1"/>
          </p:nvPr>
        </p:nvSpPr>
        <p:spPr>
          <a:xfrm>
            <a:off x="378865" y="3945954"/>
            <a:ext cx="3652252" cy="2435716"/>
          </a:xfrm>
          <a:prstGeom prst="rect">
            <a:avLst/>
          </a:prstGeom>
        </p:spPr>
        <p:txBody>
          <a:bodyPr/>
          <a:lstStyle>
            <a:lvl1pPr marL="0" indent="0">
              <a:spcBef>
                <a:spcPts val="0"/>
              </a:spcBef>
              <a:buNone/>
              <a:defRPr lang="fr-FR" sz="1400" b="0" i="0" kern="1200" dirty="0">
                <a:solidFill>
                  <a:srgbClr val="272851"/>
                </a:solidFill>
                <a:latin typeface="+mn-lt"/>
                <a:ea typeface="+mn-ea"/>
                <a:cs typeface="+mn-cs"/>
              </a:defRPr>
            </a:lvl1pPr>
          </a:lstStyle>
          <a:p>
            <a:pPr lvl="0"/>
            <a:r>
              <a:rPr lang="fr-FR" dirty="0"/>
              <a:t>X années d’expérience en qualité de poste + au choix : nom des entreprises, domaines… (en gras et en abricot)</a:t>
            </a:r>
          </a:p>
          <a:p>
            <a:pPr lvl="0"/>
            <a:endParaRPr lang="fr-FR" dirty="0"/>
          </a:p>
          <a:p>
            <a:pPr lvl="0"/>
            <a:r>
              <a:rPr lang="fr-FR" dirty="0"/>
              <a:t>- Taper vos formations ici (en indigo et italique)</a:t>
            </a:r>
          </a:p>
        </p:txBody>
      </p:sp>
      <p:sp>
        <p:nvSpPr>
          <p:cNvPr id="30" name="Espace réservé du texte 19">
            <a:extLst>
              <a:ext uri="{FF2B5EF4-FFF2-40B4-BE49-F238E27FC236}">
                <a16:creationId xmlns:a16="http://schemas.microsoft.com/office/drawing/2014/main" id="{5A65B4DC-0594-8443-9512-B65BAD125AF9}"/>
              </a:ext>
            </a:extLst>
          </p:cNvPr>
          <p:cNvSpPr>
            <a:spLocks noGrp="1"/>
          </p:cNvSpPr>
          <p:nvPr>
            <p:ph type="body" sz="quarter" idx="14" hasCustomPrompt="1"/>
          </p:nvPr>
        </p:nvSpPr>
        <p:spPr>
          <a:xfrm>
            <a:off x="4417915" y="1661697"/>
            <a:ext cx="3652252" cy="4719974"/>
          </a:xfrm>
          <a:prstGeom prst="rect">
            <a:avLst/>
          </a:prstGeom>
        </p:spPr>
        <p:txBody>
          <a:bodyPr/>
          <a:lstStyle>
            <a:lvl1pPr marL="0" indent="0">
              <a:spcBef>
                <a:spcPts val="0"/>
              </a:spcBef>
              <a:buNone/>
              <a:defRPr lang="fr-FR" sz="1400" kern="1200" dirty="0">
                <a:solidFill>
                  <a:srgbClr val="272851"/>
                </a:solidFill>
                <a:latin typeface="+mn-lt"/>
                <a:ea typeface="+mn-ea"/>
                <a:cs typeface="+mn-cs"/>
              </a:defRPr>
            </a:lvl1pPr>
          </a:lstStyle>
          <a:p>
            <a:pPr lvl="0"/>
            <a:r>
              <a:rPr lang="fr-FR" dirty="0"/>
              <a:t>Taper le texte ici. </a:t>
            </a:r>
          </a:p>
          <a:p>
            <a:pPr lvl="0"/>
            <a:endParaRPr lang="fr-FR" dirty="0"/>
          </a:p>
          <a:p>
            <a:pPr lvl="0"/>
            <a:r>
              <a:rPr lang="fr-FR" dirty="0"/>
              <a:t>Pour séparer vos différentes réalisations, pas de tiret ni de point mais un saut de ligne simple comme suit : </a:t>
            </a:r>
          </a:p>
          <a:p>
            <a:pPr lvl="0"/>
            <a:endParaRPr lang="fr-FR" dirty="0"/>
          </a:p>
          <a:p>
            <a:pPr lvl="0"/>
            <a:r>
              <a:rPr lang="fr-FR" dirty="0"/>
              <a:t>Nature de réalisation n°1</a:t>
            </a:r>
          </a:p>
          <a:p>
            <a:pPr lvl="0"/>
            <a:endParaRPr lang="fr-FR" dirty="0"/>
          </a:p>
          <a:p>
            <a:pPr lvl="0"/>
            <a:r>
              <a:rPr lang="fr-FR" dirty="0"/>
              <a:t>Nature de réalisation n°2</a:t>
            </a:r>
          </a:p>
        </p:txBody>
      </p:sp>
      <p:sp>
        <p:nvSpPr>
          <p:cNvPr id="31" name="Espace réservé du texte 19">
            <a:extLst>
              <a:ext uri="{FF2B5EF4-FFF2-40B4-BE49-F238E27FC236}">
                <a16:creationId xmlns:a16="http://schemas.microsoft.com/office/drawing/2014/main" id="{7AF6792F-6270-9048-B33B-8705FE33EE4D}"/>
              </a:ext>
            </a:extLst>
          </p:cNvPr>
          <p:cNvSpPr>
            <a:spLocks noGrp="1"/>
          </p:cNvSpPr>
          <p:nvPr>
            <p:ph type="body" sz="quarter" idx="15" hasCustomPrompt="1"/>
          </p:nvPr>
        </p:nvSpPr>
        <p:spPr>
          <a:xfrm>
            <a:off x="8984667" y="5552870"/>
            <a:ext cx="3276600" cy="515005"/>
          </a:xfrm>
          <a:prstGeom prst="rect">
            <a:avLst/>
          </a:prstGeom>
        </p:spPr>
        <p:txBody>
          <a:bodyPr/>
          <a:lstStyle>
            <a:lvl1pPr marL="0" indent="0" algn="ctr">
              <a:spcBef>
                <a:spcPts val="0"/>
              </a:spcBef>
              <a:buNone/>
              <a:defRPr lang="fr-FR" sz="1200" kern="1200" dirty="0">
                <a:solidFill>
                  <a:srgbClr val="272851"/>
                </a:solidFill>
                <a:latin typeface="+mn-lt"/>
                <a:ea typeface="+mn-ea"/>
                <a:cs typeface="+mn-cs"/>
              </a:defRPr>
            </a:lvl1pPr>
          </a:lstStyle>
          <a:p>
            <a:pPr lvl="0"/>
            <a:r>
              <a:rPr lang="fr-FR" dirty="0"/>
              <a:t>00.00.00.00.00</a:t>
            </a:r>
          </a:p>
          <a:p>
            <a:pPr lvl="0"/>
            <a:r>
              <a:rPr lang="fr-FR" dirty="0" err="1"/>
              <a:t>prenom.nom@coetsens.com</a:t>
            </a:r>
            <a:endParaRPr lang="fr-FR" dirty="0"/>
          </a:p>
        </p:txBody>
      </p:sp>
      <p:sp>
        <p:nvSpPr>
          <p:cNvPr id="32" name="Espace réservé pour une image  10">
            <a:extLst>
              <a:ext uri="{FF2B5EF4-FFF2-40B4-BE49-F238E27FC236}">
                <a16:creationId xmlns:a16="http://schemas.microsoft.com/office/drawing/2014/main" id="{069BCEA5-BF94-A043-8B3D-64D2092616B1}"/>
              </a:ext>
            </a:extLst>
          </p:cNvPr>
          <p:cNvSpPr>
            <a:spLocks noGrp="1" noChangeAspect="1"/>
          </p:cNvSpPr>
          <p:nvPr>
            <p:ph type="pic" sz="quarter" idx="16" hasCustomPrompt="1"/>
          </p:nvPr>
        </p:nvSpPr>
        <p:spPr>
          <a:xfrm>
            <a:off x="8984668" y="-4172"/>
            <a:ext cx="3276600" cy="4353480"/>
          </a:xfrm>
          <a:prstGeom prst="rect">
            <a:avLst/>
          </a:prstGeom>
        </p:spPr>
        <p:txBody>
          <a:bodyPr anchor="ctr"/>
          <a:lstStyle>
            <a:lvl1pPr algn="ctr">
              <a:buNone/>
              <a:defRPr sz="1600" b="1">
                <a:solidFill>
                  <a:srgbClr val="9192AA"/>
                </a:solidFill>
              </a:defRPr>
            </a:lvl1pPr>
          </a:lstStyle>
          <a:p>
            <a:r>
              <a:rPr lang="fr-FR" dirty="0"/>
              <a:t>VOTRE PHOTO</a:t>
            </a:r>
          </a:p>
        </p:txBody>
      </p:sp>
      <p:sp>
        <p:nvSpPr>
          <p:cNvPr id="20" name="Espace réservé du numéro de diapositive 5">
            <a:extLst>
              <a:ext uri="{FF2B5EF4-FFF2-40B4-BE49-F238E27FC236}">
                <a16:creationId xmlns:a16="http://schemas.microsoft.com/office/drawing/2014/main" id="{AC0BD167-7BBB-6B4E-8E94-2201F8C045BC}"/>
              </a:ext>
            </a:extLst>
          </p:cNvPr>
          <p:cNvSpPr txBox="1">
            <a:spLocks/>
          </p:cNvSpPr>
          <p:nvPr userDrawn="1"/>
        </p:nvSpPr>
        <p:spPr>
          <a:xfrm>
            <a:off x="11403865" y="6409385"/>
            <a:ext cx="702265" cy="307777"/>
          </a:xfrm>
          <a:prstGeom prst="rect">
            <a:avLst/>
          </a:prstGeom>
          <a:noFill/>
        </p:spPr>
        <p:txBody>
          <a:bodyPr wrap="square" rtlCol="0">
            <a:spAutoFit/>
          </a:bodyPr>
          <a:lstStyle>
            <a:defPPr>
              <a:defRPr lang="fr-FR"/>
            </a:defPPr>
            <a:lvl1pPr algn="ctr">
              <a:defRPr sz="1400">
                <a:solidFill>
                  <a:srgbClr val="27285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3D03203-94B1-2E4C-A170-5B066327F17C}" type="slidenum">
              <a:rPr lang="fr-FR" smtClean="0"/>
              <a:pPr lvl="0"/>
              <a:t>‹N°›</a:t>
            </a:fld>
            <a:endParaRPr lang="fr-FR" dirty="0"/>
          </a:p>
        </p:txBody>
      </p:sp>
    </p:spTree>
    <p:extLst>
      <p:ext uri="{BB962C8B-B14F-4D97-AF65-F5344CB8AC3E}">
        <p14:creationId xmlns:p14="http://schemas.microsoft.com/office/powerpoint/2010/main" val="15544650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Page de clô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616A7EF-ABB0-1746-B66F-DED62B4725E5}"/>
              </a:ext>
            </a:extLst>
          </p:cNvPr>
          <p:cNvPicPr>
            <a:picLocks noChangeAspect="1"/>
          </p:cNvPicPr>
          <p:nvPr userDrawn="1"/>
        </p:nvPicPr>
        <p:blipFill>
          <a:blip r:embed="rId2"/>
          <a:srcRect/>
          <a:stretch/>
        </p:blipFill>
        <p:spPr>
          <a:xfrm>
            <a:off x="5689563" y="2024743"/>
            <a:ext cx="812874" cy="812874"/>
          </a:xfrm>
          <a:prstGeom prst="rect">
            <a:avLst/>
          </a:prstGeom>
        </p:spPr>
      </p:pic>
      <p:grpSp>
        <p:nvGrpSpPr>
          <p:cNvPr id="4" name="Groupe 3">
            <a:extLst>
              <a:ext uri="{FF2B5EF4-FFF2-40B4-BE49-F238E27FC236}">
                <a16:creationId xmlns:a16="http://schemas.microsoft.com/office/drawing/2014/main" id="{B3EE0B3E-7A07-1544-B6BD-B207FB9A8C07}"/>
              </a:ext>
            </a:extLst>
          </p:cNvPr>
          <p:cNvGrpSpPr/>
          <p:nvPr userDrawn="1"/>
        </p:nvGrpSpPr>
        <p:grpSpPr>
          <a:xfrm>
            <a:off x="490311" y="5336573"/>
            <a:ext cx="11211377" cy="50984"/>
            <a:chOff x="472949" y="6436163"/>
            <a:chExt cx="11211377" cy="50984"/>
          </a:xfrm>
        </p:grpSpPr>
        <p:pic>
          <p:nvPicPr>
            <p:cNvPr id="5" name="Image 4">
              <a:extLst>
                <a:ext uri="{FF2B5EF4-FFF2-40B4-BE49-F238E27FC236}">
                  <a16:creationId xmlns:a16="http://schemas.microsoft.com/office/drawing/2014/main" id="{56AE0497-5102-4441-B148-5D2FF9ECE675}"/>
                </a:ext>
              </a:extLst>
            </p:cNvPr>
            <p:cNvPicPr>
              <a:picLocks noChangeAspect="1"/>
            </p:cNvPicPr>
            <p:nvPr/>
          </p:nvPicPr>
          <p:blipFill>
            <a:blip r:embed="rId3"/>
            <a:stretch>
              <a:fillRect/>
            </a:stretch>
          </p:blipFill>
          <p:spPr>
            <a:xfrm>
              <a:off x="11212726" y="6436163"/>
              <a:ext cx="471600" cy="50984"/>
            </a:xfrm>
            <a:prstGeom prst="rect">
              <a:avLst/>
            </a:prstGeom>
          </p:spPr>
        </p:pic>
        <p:sp>
          <p:nvSpPr>
            <p:cNvPr id="6" name="Rectangle 5">
              <a:extLst>
                <a:ext uri="{FF2B5EF4-FFF2-40B4-BE49-F238E27FC236}">
                  <a16:creationId xmlns:a16="http://schemas.microsoft.com/office/drawing/2014/main" id="{36CA52E2-D894-E746-9269-5F998374AEA0}"/>
                </a:ext>
              </a:extLst>
            </p:cNvPr>
            <p:cNvSpPr/>
            <p:nvPr/>
          </p:nvSpPr>
          <p:spPr>
            <a:xfrm>
              <a:off x="472949" y="6436163"/>
              <a:ext cx="10647331" cy="50984"/>
            </a:xfrm>
            <a:prstGeom prst="rect">
              <a:avLst/>
            </a:prstGeom>
            <a:solidFill>
              <a:srgbClr val="27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2B5C99DE-34FE-574C-AB58-A61227F9AF97}"/>
              </a:ext>
            </a:extLst>
          </p:cNvPr>
          <p:cNvSpPr txBox="1"/>
          <p:nvPr userDrawn="1"/>
        </p:nvSpPr>
        <p:spPr>
          <a:xfrm>
            <a:off x="359007" y="5592073"/>
            <a:ext cx="1817033" cy="276999"/>
          </a:xfrm>
          <a:prstGeom prst="rect">
            <a:avLst/>
          </a:prstGeom>
          <a:noFill/>
        </p:spPr>
        <p:txBody>
          <a:bodyPr wrap="square" rtlCol="0">
            <a:spAutoFit/>
          </a:bodyPr>
          <a:lstStyle/>
          <a:p>
            <a:pPr algn="ctr"/>
            <a:r>
              <a:rPr lang="fr-FR" sz="1200" b="1" dirty="0">
                <a:solidFill>
                  <a:srgbClr val="EC6C3F"/>
                </a:solidFill>
              </a:rPr>
              <a:t>POUR NOUS CONTACTER</a:t>
            </a:r>
          </a:p>
        </p:txBody>
      </p:sp>
      <p:sp>
        <p:nvSpPr>
          <p:cNvPr id="8" name="ZoneTexte 7">
            <a:extLst>
              <a:ext uri="{FF2B5EF4-FFF2-40B4-BE49-F238E27FC236}">
                <a16:creationId xmlns:a16="http://schemas.microsoft.com/office/drawing/2014/main" id="{B406CDF5-59BC-8540-98C1-904744CAC0B0}"/>
              </a:ext>
            </a:extLst>
          </p:cNvPr>
          <p:cNvSpPr txBox="1"/>
          <p:nvPr userDrawn="1"/>
        </p:nvSpPr>
        <p:spPr>
          <a:xfrm>
            <a:off x="5213387" y="5593566"/>
            <a:ext cx="2578100" cy="1015663"/>
          </a:xfrm>
          <a:prstGeom prst="rect">
            <a:avLst/>
          </a:prstGeom>
          <a:noFill/>
        </p:spPr>
        <p:txBody>
          <a:bodyPr wrap="square" rtlCol="0">
            <a:spAutoFit/>
          </a:bodyPr>
          <a:lstStyle/>
          <a:p>
            <a:pPr algn="just"/>
            <a:r>
              <a:rPr lang="fr-FR" sz="1200" b="1" dirty="0">
                <a:solidFill>
                  <a:srgbClr val="272851"/>
                </a:solidFill>
              </a:rPr>
              <a:t>CO&amp;SENS PARIS</a:t>
            </a:r>
          </a:p>
          <a:p>
            <a:pPr algn="just"/>
            <a:r>
              <a:rPr lang="fr-FR" sz="1200" dirty="0">
                <a:solidFill>
                  <a:srgbClr val="272851"/>
                </a:solidFill>
              </a:rPr>
              <a:t>173, rue de Charenton</a:t>
            </a:r>
          </a:p>
          <a:p>
            <a:pPr algn="just"/>
            <a:r>
              <a:rPr lang="fr-FR" sz="1200" dirty="0">
                <a:solidFill>
                  <a:srgbClr val="272851"/>
                </a:solidFill>
              </a:rPr>
              <a:t>01.44.75.96.54</a:t>
            </a:r>
          </a:p>
          <a:p>
            <a:pPr algn="just"/>
            <a:r>
              <a:rPr lang="fr-FR" sz="1200" dirty="0">
                <a:solidFill>
                  <a:srgbClr val="272851"/>
                </a:solidFill>
              </a:rPr>
              <a:t>Christophe TRONEL</a:t>
            </a:r>
          </a:p>
          <a:p>
            <a:pPr algn="just"/>
            <a:r>
              <a:rPr lang="fr-FR" sz="1200" dirty="0" err="1">
                <a:solidFill>
                  <a:srgbClr val="272851"/>
                </a:solidFill>
              </a:rPr>
              <a:t>christophe.tronel@coetsens.com</a:t>
            </a:r>
            <a:endParaRPr lang="fr-FR" sz="1200" dirty="0">
              <a:solidFill>
                <a:srgbClr val="272851"/>
              </a:solidFill>
            </a:endParaRPr>
          </a:p>
        </p:txBody>
      </p:sp>
      <p:sp>
        <p:nvSpPr>
          <p:cNvPr id="9" name="ZoneTexte 8">
            <a:extLst>
              <a:ext uri="{FF2B5EF4-FFF2-40B4-BE49-F238E27FC236}">
                <a16:creationId xmlns:a16="http://schemas.microsoft.com/office/drawing/2014/main" id="{FCF23534-1266-5B46-95C5-0F88985BD4AA}"/>
              </a:ext>
            </a:extLst>
          </p:cNvPr>
          <p:cNvSpPr txBox="1"/>
          <p:nvPr userDrawn="1"/>
        </p:nvSpPr>
        <p:spPr>
          <a:xfrm>
            <a:off x="2635287" y="5593566"/>
            <a:ext cx="2578100" cy="1015663"/>
          </a:xfrm>
          <a:prstGeom prst="rect">
            <a:avLst/>
          </a:prstGeom>
          <a:noFill/>
        </p:spPr>
        <p:txBody>
          <a:bodyPr wrap="square" rtlCol="0">
            <a:spAutoFit/>
          </a:bodyPr>
          <a:lstStyle/>
          <a:p>
            <a:pPr algn="just"/>
            <a:r>
              <a:rPr lang="fr-FR" sz="1200" b="1" dirty="0">
                <a:solidFill>
                  <a:srgbClr val="272851"/>
                </a:solidFill>
              </a:rPr>
              <a:t>CO&amp;SENS</a:t>
            </a:r>
          </a:p>
          <a:p>
            <a:pPr algn="just"/>
            <a:r>
              <a:rPr lang="fr-FR" sz="1200" dirty="0">
                <a:solidFill>
                  <a:srgbClr val="272851"/>
                </a:solidFill>
              </a:rPr>
              <a:t>11, rue Pavillon</a:t>
            </a:r>
          </a:p>
          <a:p>
            <a:pPr algn="just"/>
            <a:r>
              <a:rPr lang="fr-FR" sz="1200" dirty="0">
                <a:solidFill>
                  <a:srgbClr val="272851"/>
                </a:solidFill>
              </a:rPr>
              <a:t>04.91.33.29.32</a:t>
            </a:r>
          </a:p>
          <a:p>
            <a:pPr algn="just"/>
            <a:r>
              <a:rPr lang="fr-FR" sz="1200" dirty="0">
                <a:solidFill>
                  <a:srgbClr val="272851"/>
                </a:solidFill>
              </a:rPr>
              <a:t>Claude FINO</a:t>
            </a:r>
          </a:p>
          <a:p>
            <a:pPr algn="just"/>
            <a:r>
              <a:rPr lang="fr-FR" sz="1200" dirty="0" err="1">
                <a:solidFill>
                  <a:srgbClr val="272851"/>
                </a:solidFill>
              </a:rPr>
              <a:t>claude.fino@coetsens.com</a:t>
            </a:r>
            <a:endParaRPr lang="fr-FR" sz="1200" dirty="0">
              <a:solidFill>
                <a:srgbClr val="272851"/>
              </a:solidFill>
            </a:endParaRPr>
          </a:p>
        </p:txBody>
      </p:sp>
      <p:sp>
        <p:nvSpPr>
          <p:cNvPr id="10" name="ZoneTexte 9">
            <a:extLst>
              <a:ext uri="{FF2B5EF4-FFF2-40B4-BE49-F238E27FC236}">
                <a16:creationId xmlns:a16="http://schemas.microsoft.com/office/drawing/2014/main" id="{8DD0670E-35FE-854C-838E-6E28D21370BD}"/>
              </a:ext>
            </a:extLst>
          </p:cNvPr>
          <p:cNvSpPr txBox="1"/>
          <p:nvPr userDrawn="1"/>
        </p:nvSpPr>
        <p:spPr>
          <a:xfrm>
            <a:off x="9123588" y="5592073"/>
            <a:ext cx="2578100" cy="276999"/>
          </a:xfrm>
          <a:prstGeom prst="rect">
            <a:avLst/>
          </a:prstGeom>
          <a:noFill/>
        </p:spPr>
        <p:txBody>
          <a:bodyPr wrap="square" rtlCol="0">
            <a:spAutoFit/>
          </a:bodyPr>
          <a:lstStyle/>
          <a:p>
            <a:pPr algn="r"/>
            <a:r>
              <a:rPr lang="fr-FR" sz="1200" b="1" dirty="0" err="1">
                <a:solidFill>
                  <a:srgbClr val="272851"/>
                </a:solidFill>
              </a:rPr>
              <a:t>www.coetsens.com</a:t>
            </a:r>
            <a:endParaRPr lang="fr-FR" sz="1200" b="1" dirty="0">
              <a:solidFill>
                <a:srgbClr val="272851"/>
              </a:solidFill>
            </a:endParaRPr>
          </a:p>
        </p:txBody>
      </p:sp>
      <p:pic>
        <p:nvPicPr>
          <p:cNvPr id="11" name="Image 10">
            <a:extLst>
              <a:ext uri="{FF2B5EF4-FFF2-40B4-BE49-F238E27FC236}">
                <a16:creationId xmlns:a16="http://schemas.microsoft.com/office/drawing/2014/main" id="{2471B659-5098-8D47-87F1-013C2CC74E08}"/>
              </a:ext>
            </a:extLst>
          </p:cNvPr>
          <p:cNvPicPr>
            <a:picLocks noChangeAspect="1"/>
          </p:cNvPicPr>
          <p:nvPr userDrawn="1"/>
        </p:nvPicPr>
        <p:blipFill>
          <a:blip r:embed="rId4"/>
          <a:stretch>
            <a:fillRect/>
          </a:stretch>
        </p:blipFill>
        <p:spPr>
          <a:xfrm>
            <a:off x="10809878" y="6050438"/>
            <a:ext cx="324000" cy="324000"/>
          </a:xfrm>
          <a:prstGeom prst="rect">
            <a:avLst/>
          </a:prstGeom>
        </p:spPr>
      </p:pic>
      <p:pic>
        <p:nvPicPr>
          <p:cNvPr id="12" name="Image 11">
            <a:extLst>
              <a:ext uri="{FF2B5EF4-FFF2-40B4-BE49-F238E27FC236}">
                <a16:creationId xmlns:a16="http://schemas.microsoft.com/office/drawing/2014/main" id="{8B6E1BA3-4B01-D449-8843-91CE8A6B4515}"/>
              </a:ext>
            </a:extLst>
          </p:cNvPr>
          <p:cNvPicPr>
            <a:picLocks noChangeAspect="1"/>
          </p:cNvPicPr>
          <p:nvPr userDrawn="1"/>
        </p:nvPicPr>
        <p:blipFill>
          <a:blip r:embed="rId5"/>
          <a:stretch>
            <a:fillRect/>
          </a:stretch>
        </p:blipFill>
        <p:spPr>
          <a:xfrm>
            <a:off x="11261938" y="6050438"/>
            <a:ext cx="324000" cy="324000"/>
          </a:xfrm>
          <a:prstGeom prst="rect">
            <a:avLst/>
          </a:prstGeom>
        </p:spPr>
      </p:pic>
    </p:spTree>
    <p:extLst>
      <p:ext uri="{BB962C8B-B14F-4D97-AF65-F5344CB8AC3E}">
        <p14:creationId xmlns:p14="http://schemas.microsoft.com/office/powerpoint/2010/main" val="38547459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3.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5" Type="http://schemas.openxmlformats.org/officeDocument/2006/relationships/theme" Target="../theme/theme7.xml"/><Relationship Id="rId4" Type="http://schemas.openxmlformats.org/officeDocument/2006/relationships/slideLayout" Target="../slideLayouts/slideLayout4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theme" Target="../theme/theme8.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theme" Target="../theme/theme10.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16312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52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65" r:id="rId8"/>
    <p:sldLayoutId id="2147483669" r:id="rId9"/>
    <p:sldLayoutId id="2147483670" r:id="rId10"/>
    <p:sldLayoutId id="2147483671" r:id="rId11"/>
    <p:sldLayoutId id="2147483672" r:id="rId12"/>
    <p:sldLayoutId id="2147483688" r:id="rId13"/>
    <p:sldLayoutId id="2147483673" r:id="rId14"/>
    <p:sldLayoutId id="2147483674" r:id="rId15"/>
    <p:sldLayoutId id="2147483689" r:id="rId16"/>
    <p:sldLayoutId id="2147483701" r:id="rId17"/>
    <p:sldLayoutId id="214748369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64460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393233"/>
      </p:ext>
    </p:extLst>
  </p:cSld>
  <p:clrMap bg1="lt1" tx1="dk1" bg2="lt2" tx2="dk2" accent1="accent1" accent2="accent2" accent3="accent3" accent4="accent4" accent5="accent5" accent6="accent6" hlink="hlink" folHlink="folHlink"/>
  <p:sldLayoutIdLst>
    <p:sldLayoutId id="2147483699" r:id="rId1"/>
    <p:sldLayoutId id="214748370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922785"/>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859220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9" r:id="rId6"/>
    <p:sldLayoutId id="2147483710" r:id="rId7"/>
    <p:sldLayoutId id="214748371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78296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69661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5" r:id="rId5"/>
    <p:sldLayoutId id="214748372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837046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5" r:id="rId7"/>
    <p:sldLayoutId id="214748373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43105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pour une image  10" descr="Une image contenant texte, Police, logo, capture d’écran&#10;&#10;Description générée automatiquement">
            <a:extLst>
              <a:ext uri="{FF2B5EF4-FFF2-40B4-BE49-F238E27FC236}">
                <a16:creationId xmlns:a16="http://schemas.microsoft.com/office/drawing/2014/main" id="{B607D8B9-60BC-9697-B863-3974B29E9366}"/>
              </a:ext>
            </a:extLst>
          </p:cNvPr>
          <p:cNvPicPr>
            <a:picLocks noGrp="1" noChangeAspect="1"/>
          </p:cNvPicPr>
          <p:nvPr>
            <p:ph type="pic" sz="quarter" idx="11"/>
          </p:nvPr>
        </p:nvPicPr>
        <p:blipFill>
          <a:blip r:embed="rId2"/>
          <a:srcRect l="11493" r="11493"/>
          <a:stretch>
            <a:fillRect/>
          </a:stretch>
        </p:blipFill>
        <p:spPr/>
      </p:pic>
      <p:sp>
        <p:nvSpPr>
          <p:cNvPr id="2" name="Titre 1">
            <a:extLst>
              <a:ext uri="{FF2B5EF4-FFF2-40B4-BE49-F238E27FC236}">
                <a16:creationId xmlns:a16="http://schemas.microsoft.com/office/drawing/2014/main" id="{CFFD75D1-15F2-7B45-8257-6ADE491A7604}"/>
              </a:ext>
            </a:extLst>
          </p:cNvPr>
          <p:cNvSpPr>
            <a:spLocks noGrp="1"/>
          </p:cNvSpPr>
          <p:nvPr>
            <p:ph type="title"/>
          </p:nvPr>
        </p:nvSpPr>
        <p:spPr/>
        <p:txBody>
          <a:bodyPr>
            <a:normAutofit fontScale="90000"/>
          </a:bodyPr>
          <a:lstStyle/>
          <a:p>
            <a:r>
              <a:rPr lang="fr-FR" dirty="0"/>
              <a:t>PROPOSITION PARTENARIAT FEB x </a:t>
            </a:r>
            <a:r>
              <a:rPr lang="fr-FR" dirty="0" err="1"/>
              <a:t>Co&amp;sens</a:t>
            </a:r>
            <a:endParaRPr lang="fr-FR" dirty="0"/>
          </a:p>
        </p:txBody>
      </p:sp>
      <p:pic>
        <p:nvPicPr>
          <p:cNvPr id="23" name="Image 22" descr="Une image contenant Graphique, Police, graphisme, capture d’écran&#10;&#10;Description générée automatiquement">
            <a:extLst>
              <a:ext uri="{FF2B5EF4-FFF2-40B4-BE49-F238E27FC236}">
                <a16:creationId xmlns:a16="http://schemas.microsoft.com/office/drawing/2014/main" id="{1D1E941E-AFB6-364A-07DE-D0A5A7ECD4F7}"/>
              </a:ext>
            </a:extLst>
          </p:cNvPr>
          <p:cNvPicPr>
            <a:picLocks noChangeAspect="1"/>
          </p:cNvPicPr>
          <p:nvPr/>
        </p:nvPicPr>
        <p:blipFill>
          <a:blip r:embed="rId3"/>
          <a:stretch>
            <a:fillRect/>
          </a:stretch>
        </p:blipFill>
        <p:spPr>
          <a:xfrm>
            <a:off x="1159195" y="5891030"/>
            <a:ext cx="1392003" cy="852214"/>
          </a:xfrm>
          <a:prstGeom prst="rect">
            <a:avLst/>
          </a:prstGeom>
        </p:spPr>
      </p:pic>
    </p:spTree>
    <p:extLst>
      <p:ext uri="{BB962C8B-B14F-4D97-AF65-F5344CB8AC3E}">
        <p14:creationId xmlns:p14="http://schemas.microsoft.com/office/powerpoint/2010/main" val="349081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75B4767-FF6A-A73F-62F4-9873F4F8B391}"/>
              </a:ext>
            </a:extLst>
          </p:cNvPr>
          <p:cNvSpPr>
            <a:spLocks noGrp="1"/>
          </p:cNvSpPr>
          <p:nvPr>
            <p:ph type="title"/>
          </p:nvPr>
        </p:nvSpPr>
        <p:spPr/>
        <p:txBody>
          <a:bodyPr/>
          <a:lstStyle/>
          <a:p>
            <a:r>
              <a:rPr lang="fr-FR" dirty="0"/>
              <a:t>PROPOSITION DE PARTENARIAT </a:t>
            </a:r>
            <a:r>
              <a:rPr lang="fr-FR" dirty="0" err="1"/>
              <a:t>FEBxCo&amp;sens</a:t>
            </a:r>
            <a:endParaRPr lang="fr-FR" dirty="0"/>
          </a:p>
        </p:txBody>
      </p:sp>
      <p:sp>
        <p:nvSpPr>
          <p:cNvPr id="2" name="Espace réservé du texte 1">
            <a:extLst>
              <a:ext uri="{FF2B5EF4-FFF2-40B4-BE49-F238E27FC236}">
                <a16:creationId xmlns:a16="http://schemas.microsoft.com/office/drawing/2014/main" id="{8A89A203-3A00-B91D-4505-0A0BD872D71A}"/>
              </a:ext>
            </a:extLst>
          </p:cNvPr>
          <p:cNvSpPr>
            <a:spLocks noGrp="1"/>
          </p:cNvSpPr>
          <p:nvPr>
            <p:ph type="body" sz="quarter" idx="10"/>
          </p:nvPr>
        </p:nvSpPr>
        <p:spPr/>
        <p:txBody>
          <a:bodyPr/>
          <a:lstStyle/>
          <a:p>
            <a:endParaRPr lang="fr-FR"/>
          </a:p>
        </p:txBody>
      </p:sp>
      <p:sp>
        <p:nvSpPr>
          <p:cNvPr id="3" name="ZoneTexte 2">
            <a:extLst>
              <a:ext uri="{FF2B5EF4-FFF2-40B4-BE49-F238E27FC236}">
                <a16:creationId xmlns:a16="http://schemas.microsoft.com/office/drawing/2014/main" id="{27C20CC5-0C3A-1EEB-9E89-FE6F73087AC9}"/>
              </a:ext>
            </a:extLst>
          </p:cNvPr>
          <p:cNvSpPr txBox="1"/>
          <p:nvPr/>
        </p:nvSpPr>
        <p:spPr>
          <a:xfrm>
            <a:off x="367194" y="1280160"/>
            <a:ext cx="11457612" cy="923330"/>
          </a:xfrm>
          <a:prstGeom prst="rect">
            <a:avLst/>
          </a:prstGeom>
          <a:noFill/>
        </p:spPr>
        <p:txBody>
          <a:bodyPr wrap="square" rtlCol="0">
            <a:spAutoFit/>
          </a:bodyPr>
          <a:lstStyle/>
          <a:p>
            <a:r>
              <a:rPr lang="fr-FR" b="1" dirty="0"/>
              <a:t>Contexte </a:t>
            </a:r>
            <a:r>
              <a:rPr lang="fr-FR" dirty="0"/>
              <a:t>: Suite à la fusion des branches boulangeries industrielles  et de l’œuf en 2019, une nouvelle classification a été signée le 23 avril 2024, les entreprises ont jusqu’au 01/01/2026  pour la mettre en place. </a:t>
            </a:r>
          </a:p>
          <a:p>
            <a:r>
              <a:rPr lang="fr-FR" dirty="0"/>
              <a:t>La FEB les accompagne et propose notamment de mettre en place une formation pour les CSE/ DS/ salariés... </a:t>
            </a:r>
          </a:p>
        </p:txBody>
      </p:sp>
      <p:sp>
        <p:nvSpPr>
          <p:cNvPr id="4" name="ZoneTexte 3">
            <a:extLst>
              <a:ext uri="{FF2B5EF4-FFF2-40B4-BE49-F238E27FC236}">
                <a16:creationId xmlns:a16="http://schemas.microsoft.com/office/drawing/2014/main" id="{C80AEBC8-28D9-62DC-5879-088152E3615C}"/>
              </a:ext>
            </a:extLst>
          </p:cNvPr>
          <p:cNvSpPr txBox="1"/>
          <p:nvPr/>
        </p:nvSpPr>
        <p:spPr>
          <a:xfrm>
            <a:off x="367194" y="2355890"/>
            <a:ext cx="11457612" cy="923330"/>
          </a:xfrm>
          <a:prstGeom prst="rect">
            <a:avLst/>
          </a:prstGeom>
          <a:noFill/>
        </p:spPr>
        <p:txBody>
          <a:bodyPr wrap="square" rtlCol="0">
            <a:spAutoFit/>
          </a:bodyPr>
          <a:lstStyle/>
          <a:p>
            <a:r>
              <a:rPr lang="fr-FR" b="1" dirty="0"/>
              <a:t>Objet du partenariat </a:t>
            </a:r>
            <a:r>
              <a:rPr lang="fr-FR" dirty="0"/>
              <a:t>: Proposition et mise en place d’une formation sur la classification pour les entreprises de la FEB.</a:t>
            </a:r>
          </a:p>
          <a:p>
            <a:r>
              <a:rPr lang="fr-FR" dirty="0" err="1"/>
              <a:t>Co&amp;sens</a:t>
            </a:r>
            <a:r>
              <a:rPr lang="fr-FR" dirty="0"/>
              <a:t> = organisation et animation de la formation </a:t>
            </a:r>
          </a:p>
          <a:p>
            <a:r>
              <a:rPr lang="fr-FR" dirty="0"/>
              <a:t>FEB = orienter les entreprises en demande vers </a:t>
            </a:r>
            <a:r>
              <a:rPr lang="fr-FR" dirty="0" err="1"/>
              <a:t>Co&amp;sens</a:t>
            </a:r>
            <a:r>
              <a:rPr lang="fr-FR" dirty="0"/>
              <a:t> </a:t>
            </a:r>
          </a:p>
        </p:txBody>
      </p:sp>
      <p:sp>
        <p:nvSpPr>
          <p:cNvPr id="5" name="ZoneTexte 4">
            <a:extLst>
              <a:ext uri="{FF2B5EF4-FFF2-40B4-BE49-F238E27FC236}">
                <a16:creationId xmlns:a16="http://schemas.microsoft.com/office/drawing/2014/main" id="{F7EEC6CB-B304-622B-A2D1-BBAC75202B91}"/>
              </a:ext>
            </a:extLst>
          </p:cNvPr>
          <p:cNvSpPr txBox="1"/>
          <p:nvPr/>
        </p:nvSpPr>
        <p:spPr>
          <a:xfrm>
            <a:off x="367194" y="3429000"/>
            <a:ext cx="11457612" cy="3416320"/>
          </a:xfrm>
          <a:prstGeom prst="rect">
            <a:avLst/>
          </a:prstGeom>
          <a:noFill/>
        </p:spPr>
        <p:txBody>
          <a:bodyPr wrap="square" rtlCol="0">
            <a:spAutoFit/>
          </a:bodyPr>
          <a:lstStyle/>
          <a:p>
            <a:r>
              <a:rPr lang="fr-FR" b="1" dirty="0"/>
              <a:t>Formation</a:t>
            </a:r>
            <a:r>
              <a:rPr lang="fr-FR" dirty="0"/>
              <a:t>: Formation sur la classification </a:t>
            </a:r>
          </a:p>
          <a:p>
            <a:r>
              <a:rPr lang="fr-FR" dirty="0"/>
              <a:t>Objectifs : </a:t>
            </a:r>
          </a:p>
          <a:p>
            <a:pPr marL="742950" lvl="1" indent="-285750">
              <a:buFont typeface="Wingdings" panose="05000000000000000000" pitchFamily="2" charset="2"/>
              <a:buChar char="Ø"/>
            </a:pPr>
            <a:r>
              <a:rPr lang="fr-FR" dirty="0"/>
              <a:t>De sécuriser les notions de bases (métier/ emploi/ poste…), </a:t>
            </a:r>
          </a:p>
          <a:p>
            <a:pPr marL="742950" lvl="1" indent="-285750">
              <a:buFont typeface="Wingdings" panose="05000000000000000000" pitchFamily="2" charset="2"/>
              <a:buChar char="Ø"/>
            </a:pPr>
            <a:r>
              <a:rPr lang="fr-FR" dirty="0"/>
              <a:t>De  donner un langage commun à tous les acteurs (RH, IRP…),</a:t>
            </a:r>
          </a:p>
          <a:p>
            <a:pPr marL="742950" lvl="1" indent="-285750">
              <a:buFont typeface="Wingdings" panose="05000000000000000000" pitchFamily="2" charset="2"/>
              <a:buChar char="Ø"/>
            </a:pPr>
            <a:r>
              <a:rPr lang="fr-FR" dirty="0"/>
              <a:t>De comprendre la classification, </a:t>
            </a:r>
          </a:p>
          <a:p>
            <a:pPr marL="742950" lvl="1" indent="-285750">
              <a:buFont typeface="Wingdings" panose="05000000000000000000" pitchFamily="2" charset="2"/>
              <a:buChar char="Ø"/>
            </a:pPr>
            <a:r>
              <a:rPr lang="fr-FR" dirty="0"/>
              <a:t>D’appréhender et de comprendre les critères classants</a:t>
            </a:r>
          </a:p>
          <a:p>
            <a:pPr marL="742950" lvl="1" indent="-285750">
              <a:buFont typeface="Wingdings" panose="05000000000000000000" pitchFamily="2" charset="2"/>
              <a:buChar char="Ø"/>
            </a:pPr>
            <a:r>
              <a:rPr lang="fr-FR" dirty="0"/>
              <a:t>De maitriser la méthodologie décrite dans le guide de la branche (identification des emplois, métiers… analyse des éléments, sélection des degrés, pesée des emplois, repositionnement sur la grille…) </a:t>
            </a:r>
          </a:p>
          <a:p>
            <a:pPr marL="742950" lvl="1" indent="-285750">
              <a:buFont typeface="Wingdings" panose="05000000000000000000" pitchFamily="2" charset="2"/>
              <a:buChar char="Ø"/>
            </a:pPr>
            <a:r>
              <a:rPr lang="fr-FR" dirty="0"/>
              <a:t>D’anticiper les impacts de la classification</a:t>
            </a:r>
          </a:p>
          <a:p>
            <a:r>
              <a:rPr lang="fr-FR" dirty="0"/>
              <a:t>Cible : partenaires sociaux/ salariés + ouvert aux RH de l’entreprise si besoin</a:t>
            </a:r>
          </a:p>
          <a:p>
            <a:r>
              <a:rPr lang="fr-FR" dirty="0"/>
              <a:t>Durée : 1 à 3 jours (selon taille et enjeux de l’entreprise)</a:t>
            </a:r>
          </a:p>
          <a:p>
            <a:endParaRPr lang="fr-FR" dirty="0"/>
          </a:p>
        </p:txBody>
      </p:sp>
    </p:spTree>
    <p:extLst>
      <p:ext uri="{BB962C8B-B14F-4D97-AF65-F5344CB8AC3E}">
        <p14:creationId xmlns:p14="http://schemas.microsoft.com/office/powerpoint/2010/main" val="390760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5D70E181-4E4E-5A8D-97C5-1A3EF222DB56}"/>
              </a:ext>
            </a:extLst>
          </p:cNvPr>
          <p:cNvSpPr>
            <a:spLocks noGrp="1"/>
          </p:cNvSpPr>
          <p:nvPr>
            <p:ph type="body" sz="quarter" idx="10"/>
          </p:nvPr>
        </p:nvSpPr>
        <p:spPr/>
        <p:txBody>
          <a:bodyPr/>
          <a:lstStyle/>
          <a:p>
            <a:endParaRPr lang="fr-FR"/>
          </a:p>
        </p:txBody>
      </p:sp>
      <p:sp>
        <p:nvSpPr>
          <p:cNvPr id="9" name="Titre 10">
            <a:extLst>
              <a:ext uri="{FF2B5EF4-FFF2-40B4-BE49-F238E27FC236}">
                <a16:creationId xmlns:a16="http://schemas.microsoft.com/office/drawing/2014/main" id="{76560113-BB3D-AA60-8AF1-1C70FDF26270}"/>
              </a:ext>
            </a:extLst>
          </p:cNvPr>
          <p:cNvSpPr>
            <a:spLocks noGrp="1"/>
          </p:cNvSpPr>
          <p:nvPr>
            <p:ph type="title"/>
          </p:nvPr>
        </p:nvSpPr>
        <p:spPr>
          <a:xfrm>
            <a:off x="366713" y="293688"/>
            <a:ext cx="11458575" cy="400050"/>
          </a:xfrm>
        </p:spPr>
        <p:txBody>
          <a:bodyPr/>
          <a:lstStyle/>
          <a:p>
            <a:r>
              <a:rPr lang="fr-FR" dirty="0"/>
              <a:t>PROPOSITION DE PARTENARIAT </a:t>
            </a:r>
            <a:r>
              <a:rPr lang="fr-FR" dirty="0" err="1"/>
              <a:t>FEBxCo&amp;sens</a:t>
            </a:r>
            <a:endParaRPr lang="fr-FR" dirty="0"/>
          </a:p>
        </p:txBody>
      </p:sp>
      <p:sp>
        <p:nvSpPr>
          <p:cNvPr id="10" name="ZoneTexte 9">
            <a:extLst>
              <a:ext uri="{FF2B5EF4-FFF2-40B4-BE49-F238E27FC236}">
                <a16:creationId xmlns:a16="http://schemas.microsoft.com/office/drawing/2014/main" id="{46EB016F-DE32-45E0-FF1A-E31A046B614E}"/>
              </a:ext>
            </a:extLst>
          </p:cNvPr>
          <p:cNvSpPr txBox="1"/>
          <p:nvPr/>
        </p:nvSpPr>
        <p:spPr>
          <a:xfrm>
            <a:off x="367676" y="1197466"/>
            <a:ext cx="11457612" cy="369332"/>
          </a:xfrm>
          <a:prstGeom prst="rect">
            <a:avLst/>
          </a:prstGeom>
          <a:noFill/>
        </p:spPr>
        <p:txBody>
          <a:bodyPr wrap="square" rtlCol="0">
            <a:spAutoFit/>
          </a:bodyPr>
          <a:lstStyle/>
          <a:p>
            <a:r>
              <a:rPr lang="fr-FR" b="1" dirty="0"/>
              <a:t>Proposition </a:t>
            </a:r>
            <a:r>
              <a:rPr lang="fr-FR" b="1" dirty="0" err="1"/>
              <a:t>Co&amp;sens</a:t>
            </a:r>
            <a:r>
              <a:rPr lang="fr-FR" b="1" dirty="0"/>
              <a:t> </a:t>
            </a:r>
            <a:r>
              <a:rPr lang="fr-FR" dirty="0"/>
              <a:t>: Formation sur la classification </a:t>
            </a:r>
          </a:p>
        </p:txBody>
      </p:sp>
      <p:graphicFrame>
        <p:nvGraphicFramePr>
          <p:cNvPr id="11" name="Tableau 10">
            <a:extLst>
              <a:ext uri="{FF2B5EF4-FFF2-40B4-BE49-F238E27FC236}">
                <a16:creationId xmlns:a16="http://schemas.microsoft.com/office/drawing/2014/main" id="{64ECF514-0F93-6FBA-62D0-6CE0462C1AE1}"/>
              </a:ext>
            </a:extLst>
          </p:cNvPr>
          <p:cNvGraphicFramePr>
            <a:graphicFrameLocks noGrp="1"/>
          </p:cNvGraphicFramePr>
          <p:nvPr>
            <p:extLst>
              <p:ext uri="{D42A27DB-BD31-4B8C-83A1-F6EECF244321}">
                <p14:modId xmlns:p14="http://schemas.microsoft.com/office/powerpoint/2010/main" val="2925136306"/>
              </p:ext>
            </p:extLst>
          </p:nvPr>
        </p:nvGraphicFramePr>
        <p:xfrm>
          <a:off x="2617694" y="1566798"/>
          <a:ext cx="5594816" cy="2204720"/>
        </p:xfrm>
        <a:graphic>
          <a:graphicData uri="http://schemas.openxmlformats.org/drawingml/2006/table">
            <a:tbl>
              <a:tblPr firstRow="1" bandRow="1">
                <a:tableStyleId>{7DF18680-E054-41AD-8BC1-D1AEF772440D}</a:tableStyleId>
              </a:tblPr>
              <a:tblGrid>
                <a:gridCol w="2505573">
                  <a:extLst>
                    <a:ext uri="{9D8B030D-6E8A-4147-A177-3AD203B41FA5}">
                      <a16:colId xmlns:a16="http://schemas.microsoft.com/office/drawing/2014/main" val="2735642475"/>
                    </a:ext>
                  </a:extLst>
                </a:gridCol>
                <a:gridCol w="3089243">
                  <a:extLst>
                    <a:ext uri="{9D8B030D-6E8A-4147-A177-3AD203B41FA5}">
                      <a16:colId xmlns:a16="http://schemas.microsoft.com/office/drawing/2014/main" val="2167872598"/>
                    </a:ext>
                  </a:extLst>
                </a:gridCol>
              </a:tblGrid>
              <a:tr h="370840">
                <a:tc>
                  <a:txBody>
                    <a:bodyPr/>
                    <a:lstStyle/>
                    <a:p>
                      <a:r>
                        <a:rPr lang="fr-FR" dirty="0"/>
                        <a:t>Actions</a:t>
                      </a:r>
                    </a:p>
                  </a:txBody>
                  <a:tcPr/>
                </a:tc>
                <a:tc>
                  <a:txBody>
                    <a:bodyPr/>
                    <a:lstStyle/>
                    <a:p>
                      <a:r>
                        <a:rPr lang="fr-FR" dirty="0"/>
                        <a:t>Jour</a:t>
                      </a:r>
                    </a:p>
                  </a:txBody>
                  <a:tcPr/>
                </a:tc>
                <a:extLst>
                  <a:ext uri="{0D108BD9-81ED-4DB2-BD59-A6C34878D82A}">
                    <a16:rowId xmlns:a16="http://schemas.microsoft.com/office/drawing/2014/main" val="2403050340"/>
                  </a:ext>
                </a:extLst>
              </a:tr>
              <a:tr h="370840">
                <a:tc>
                  <a:txBody>
                    <a:bodyPr/>
                    <a:lstStyle/>
                    <a:p>
                      <a:r>
                        <a:rPr lang="fr-FR" sz="1400" dirty="0">
                          <a:solidFill>
                            <a:schemeClr val="tx2"/>
                          </a:solidFill>
                        </a:rPr>
                        <a:t>Animation de la formation </a:t>
                      </a:r>
                    </a:p>
                  </a:txBody>
                  <a:tcPr/>
                </a:tc>
                <a:tc>
                  <a:txBody>
                    <a:bodyPr/>
                    <a:lstStyle/>
                    <a:p>
                      <a:r>
                        <a:rPr lang="fr-FR" sz="1400" dirty="0"/>
                        <a:t>1 à 3 jours (selon taille entreprise)</a:t>
                      </a:r>
                    </a:p>
                  </a:txBody>
                  <a:tcPr/>
                </a:tc>
                <a:extLst>
                  <a:ext uri="{0D108BD9-81ED-4DB2-BD59-A6C34878D82A}">
                    <a16:rowId xmlns:a16="http://schemas.microsoft.com/office/drawing/2014/main" val="3161238583"/>
                  </a:ext>
                </a:extLst>
              </a:tr>
              <a:tr h="370840">
                <a:tc>
                  <a:txBody>
                    <a:bodyPr/>
                    <a:lstStyle/>
                    <a:p>
                      <a:r>
                        <a:rPr lang="fr-FR" sz="1400" dirty="0">
                          <a:solidFill>
                            <a:schemeClr val="tx2"/>
                          </a:solidFill>
                        </a:rPr>
                        <a:t>Adaptation au contexte de chaque entreprise (comprend échange en amont de la formation et réunion de bilan) </a:t>
                      </a:r>
                    </a:p>
                  </a:txBody>
                  <a:tcPr/>
                </a:tc>
                <a:tc>
                  <a:txBody>
                    <a:bodyPr/>
                    <a:lstStyle/>
                    <a:p>
                      <a:r>
                        <a:rPr lang="fr-FR" sz="1400" dirty="0"/>
                        <a:t>1 jour</a:t>
                      </a:r>
                    </a:p>
                  </a:txBody>
                  <a:tcPr/>
                </a:tc>
                <a:extLst>
                  <a:ext uri="{0D108BD9-81ED-4DB2-BD59-A6C34878D82A}">
                    <a16:rowId xmlns:a16="http://schemas.microsoft.com/office/drawing/2014/main" val="3423429175"/>
                  </a:ext>
                </a:extLst>
              </a:tr>
              <a:tr h="370840">
                <a:tc>
                  <a:txBody>
                    <a:bodyPr/>
                    <a:lstStyle/>
                    <a:p>
                      <a:r>
                        <a:rPr lang="fr-FR" sz="1400" dirty="0">
                          <a:solidFill>
                            <a:schemeClr val="tx2"/>
                          </a:solidFill>
                        </a:rPr>
                        <a:t>Process QUALIOPI (attentes, évaluation, attestations..) </a:t>
                      </a:r>
                    </a:p>
                  </a:txBody>
                  <a:tcPr/>
                </a:tc>
                <a:tc>
                  <a:txBody>
                    <a:bodyPr/>
                    <a:lstStyle/>
                    <a:p>
                      <a:r>
                        <a:rPr lang="fr-FR" sz="1400" dirty="0"/>
                        <a:t>0,5 jour</a:t>
                      </a:r>
                    </a:p>
                  </a:txBody>
                  <a:tcPr/>
                </a:tc>
                <a:extLst>
                  <a:ext uri="{0D108BD9-81ED-4DB2-BD59-A6C34878D82A}">
                    <a16:rowId xmlns:a16="http://schemas.microsoft.com/office/drawing/2014/main" val="2602229601"/>
                  </a:ext>
                </a:extLst>
              </a:tr>
            </a:tbl>
          </a:graphicData>
        </a:graphic>
      </p:graphicFrame>
      <p:sp>
        <p:nvSpPr>
          <p:cNvPr id="13" name="ZoneTexte 12">
            <a:extLst>
              <a:ext uri="{FF2B5EF4-FFF2-40B4-BE49-F238E27FC236}">
                <a16:creationId xmlns:a16="http://schemas.microsoft.com/office/drawing/2014/main" id="{FF0BDC1D-D233-969B-E15B-2A11E09B06E2}"/>
              </a:ext>
            </a:extLst>
          </p:cNvPr>
          <p:cNvSpPr txBox="1"/>
          <p:nvPr/>
        </p:nvSpPr>
        <p:spPr>
          <a:xfrm>
            <a:off x="366713" y="4122920"/>
            <a:ext cx="1819835" cy="584775"/>
          </a:xfrm>
          <a:prstGeom prst="rect">
            <a:avLst/>
          </a:prstGeom>
          <a:noFill/>
        </p:spPr>
        <p:txBody>
          <a:bodyPr wrap="square" rtlCol="0">
            <a:spAutoFit/>
          </a:bodyPr>
          <a:lstStyle/>
          <a:p>
            <a:pPr algn="ctr"/>
            <a:r>
              <a:rPr lang="fr-FR" sz="1600" dirty="0"/>
              <a:t>Prix jour classique : </a:t>
            </a:r>
          </a:p>
          <a:p>
            <a:pPr algn="ctr"/>
            <a:r>
              <a:rPr lang="fr-FR" sz="1600" dirty="0"/>
              <a:t>1500 €*</a:t>
            </a:r>
          </a:p>
        </p:txBody>
      </p:sp>
      <p:sp>
        <p:nvSpPr>
          <p:cNvPr id="14" name="ZoneTexte 13">
            <a:extLst>
              <a:ext uri="{FF2B5EF4-FFF2-40B4-BE49-F238E27FC236}">
                <a16:creationId xmlns:a16="http://schemas.microsoft.com/office/drawing/2014/main" id="{2754AF97-8A30-54EC-856B-75A2392EB590}"/>
              </a:ext>
            </a:extLst>
          </p:cNvPr>
          <p:cNvSpPr txBox="1"/>
          <p:nvPr/>
        </p:nvSpPr>
        <p:spPr>
          <a:xfrm>
            <a:off x="5943600" y="4126416"/>
            <a:ext cx="1819835" cy="584775"/>
          </a:xfrm>
          <a:prstGeom prst="rect">
            <a:avLst/>
          </a:prstGeom>
          <a:noFill/>
        </p:spPr>
        <p:txBody>
          <a:bodyPr wrap="square" rtlCol="0">
            <a:spAutoFit/>
          </a:bodyPr>
          <a:lstStyle/>
          <a:p>
            <a:pPr algn="ctr"/>
            <a:r>
              <a:rPr lang="fr-FR" sz="1600" dirty="0"/>
              <a:t>Prix jour FEB : </a:t>
            </a:r>
          </a:p>
          <a:p>
            <a:pPr algn="ctr"/>
            <a:r>
              <a:rPr lang="fr-FR" sz="1600" dirty="0"/>
              <a:t>1250 €*</a:t>
            </a:r>
          </a:p>
        </p:txBody>
      </p:sp>
      <p:sp>
        <p:nvSpPr>
          <p:cNvPr id="15" name="ZoneTexte 14">
            <a:extLst>
              <a:ext uri="{FF2B5EF4-FFF2-40B4-BE49-F238E27FC236}">
                <a16:creationId xmlns:a16="http://schemas.microsoft.com/office/drawing/2014/main" id="{DABD0E70-2F1F-2AC6-5180-D77F49647D50}"/>
              </a:ext>
            </a:extLst>
          </p:cNvPr>
          <p:cNvSpPr txBox="1"/>
          <p:nvPr/>
        </p:nvSpPr>
        <p:spPr>
          <a:xfrm>
            <a:off x="3266376" y="4122919"/>
            <a:ext cx="1819835" cy="584775"/>
          </a:xfrm>
          <a:prstGeom prst="rect">
            <a:avLst/>
          </a:prstGeom>
          <a:noFill/>
        </p:spPr>
        <p:txBody>
          <a:bodyPr wrap="square" rtlCol="0">
            <a:spAutoFit/>
          </a:bodyPr>
          <a:lstStyle/>
          <a:p>
            <a:pPr algn="ctr"/>
            <a:r>
              <a:rPr lang="fr-FR" sz="1600" dirty="0"/>
              <a:t>Réduction FEB de : </a:t>
            </a:r>
          </a:p>
          <a:p>
            <a:pPr algn="ctr"/>
            <a:r>
              <a:rPr lang="fr-FR" sz="1600" b="1" dirty="0"/>
              <a:t>17%</a:t>
            </a:r>
          </a:p>
        </p:txBody>
      </p:sp>
      <p:sp>
        <p:nvSpPr>
          <p:cNvPr id="16" name="Flèche : droite 15">
            <a:extLst>
              <a:ext uri="{FF2B5EF4-FFF2-40B4-BE49-F238E27FC236}">
                <a16:creationId xmlns:a16="http://schemas.microsoft.com/office/drawing/2014/main" id="{310F5C43-0A21-3A8F-EDFB-3A0DB2BC6149}"/>
              </a:ext>
            </a:extLst>
          </p:cNvPr>
          <p:cNvSpPr/>
          <p:nvPr/>
        </p:nvSpPr>
        <p:spPr>
          <a:xfrm>
            <a:off x="2527208" y="4306845"/>
            <a:ext cx="627529"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droite 16">
            <a:extLst>
              <a:ext uri="{FF2B5EF4-FFF2-40B4-BE49-F238E27FC236}">
                <a16:creationId xmlns:a16="http://schemas.microsoft.com/office/drawing/2014/main" id="{28E1F360-1C64-3BDF-EF12-C2DBBC3E61FD}"/>
              </a:ext>
            </a:extLst>
          </p:cNvPr>
          <p:cNvSpPr/>
          <p:nvPr/>
        </p:nvSpPr>
        <p:spPr>
          <a:xfrm>
            <a:off x="5316071" y="4306845"/>
            <a:ext cx="627529"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F9A1C516-CE1C-CDC8-7499-3C7B2C75A9E3}"/>
              </a:ext>
            </a:extLst>
          </p:cNvPr>
          <p:cNvSpPr txBox="1"/>
          <p:nvPr/>
        </p:nvSpPr>
        <p:spPr>
          <a:xfrm>
            <a:off x="268941" y="6409765"/>
            <a:ext cx="9986683" cy="261610"/>
          </a:xfrm>
          <a:prstGeom prst="rect">
            <a:avLst/>
          </a:prstGeom>
          <a:noFill/>
        </p:spPr>
        <p:txBody>
          <a:bodyPr wrap="square" rtlCol="0">
            <a:spAutoFit/>
          </a:bodyPr>
          <a:lstStyle/>
          <a:p>
            <a:r>
              <a:rPr lang="fr-FR" sz="1100" dirty="0"/>
              <a:t>* Les frais de déplacement – repas, transports en commun, nuitée – (hors métropole Lille, Marseille, Paris) ne sont pas inclus dans le prix jour.</a:t>
            </a:r>
          </a:p>
        </p:txBody>
      </p:sp>
    </p:spTree>
    <p:extLst>
      <p:ext uri="{BB962C8B-B14F-4D97-AF65-F5344CB8AC3E}">
        <p14:creationId xmlns:p14="http://schemas.microsoft.com/office/powerpoint/2010/main" val="181939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animBg="1"/>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949946-C529-4F3E-84BB-75C083762C2C}"/>
              </a:ext>
            </a:extLst>
          </p:cNvPr>
          <p:cNvSpPr>
            <a:spLocks noGrp="1"/>
          </p:cNvSpPr>
          <p:nvPr>
            <p:ph type="title"/>
            <p:custDataLst>
              <p:tags r:id="rId1"/>
            </p:custDataLst>
          </p:nvPr>
        </p:nvSpPr>
        <p:spPr/>
        <p:txBody>
          <a:bodyPr/>
          <a:lstStyle/>
          <a:p>
            <a:r>
              <a:rPr lang="fr-FR" dirty="0"/>
              <a:t>PROGRAMME DE FORMATION TYPE </a:t>
            </a:r>
            <a:r>
              <a:rPr lang="fr-FR" dirty="0">
                <a:solidFill>
                  <a:schemeClr val="tx2"/>
                </a:solidFill>
              </a:rPr>
              <a:t>– </a:t>
            </a:r>
            <a:r>
              <a:rPr lang="fr-FR" dirty="0">
                <a:solidFill>
                  <a:schemeClr val="accent3"/>
                </a:solidFill>
              </a:rPr>
              <a:t>JOURNEE 1 : NOTIONS DE BASE ET CLASSIFICATION</a:t>
            </a:r>
          </a:p>
        </p:txBody>
      </p:sp>
      <p:sp>
        <p:nvSpPr>
          <p:cNvPr id="3" name="Espace réservé du texte 2">
            <a:extLst>
              <a:ext uri="{FF2B5EF4-FFF2-40B4-BE49-F238E27FC236}">
                <a16:creationId xmlns:a16="http://schemas.microsoft.com/office/drawing/2014/main" id="{E2DBA4AD-3837-4261-ACB9-3C88E34267EB}"/>
              </a:ext>
            </a:extLst>
          </p:cNvPr>
          <p:cNvSpPr>
            <a:spLocks noGrp="1"/>
          </p:cNvSpPr>
          <p:nvPr>
            <p:ph type="body" sz="quarter" idx="10"/>
            <p:custDataLst>
              <p:tags r:id="rId2"/>
            </p:custDataLst>
          </p:nvPr>
        </p:nvSpPr>
        <p:spPr/>
        <p:txBody>
          <a:bodyPr/>
          <a:lstStyle/>
          <a:p>
            <a:r>
              <a:rPr lang="fr-FR" dirty="0"/>
              <a:t>À ajuster suite aux besoins et remontée des attentes stagiaires</a:t>
            </a:r>
          </a:p>
        </p:txBody>
      </p:sp>
      <p:sp>
        <p:nvSpPr>
          <p:cNvPr id="4" name="Rectangle 3">
            <a:extLst>
              <a:ext uri="{FF2B5EF4-FFF2-40B4-BE49-F238E27FC236}">
                <a16:creationId xmlns:a16="http://schemas.microsoft.com/office/drawing/2014/main" id="{6331010C-2339-42B1-992E-DFAEB7ED31BF}"/>
              </a:ext>
            </a:extLst>
          </p:cNvPr>
          <p:cNvSpPr/>
          <p:nvPr>
            <p:custDataLst>
              <p:tags r:id="rId3"/>
            </p:custDataLst>
          </p:nvPr>
        </p:nvSpPr>
        <p:spPr>
          <a:xfrm>
            <a:off x="3624549" y="1408400"/>
            <a:ext cx="7689774" cy="5382624"/>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Introduction et  présentation des participants / objectifs et contexte de la 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222351"/>
                </a:solidFill>
                <a:effectLst/>
                <a:uLnTx/>
                <a:uFillTx/>
                <a:latin typeface="Calibri" panose="020F0502020204030204"/>
                <a:ea typeface="+mn-ea"/>
                <a:cs typeface="+mn-cs"/>
              </a:rPr>
              <a:t>Le recueil des attentes aura été effectué par questionnaire en ligne en amont de la formation.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Notions de base et vocabulaire commun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Architecture de classification des emplois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Filières/ Métiers/ Emplois/ Postes :Distinction entre ces concepts et leur importance</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Importance de la fiche emploi</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rgbClr val="682219"/>
                </a:solidFill>
                <a:effectLst/>
                <a:uLnTx/>
                <a:uFillTx/>
                <a:latin typeface="Calibri" panose="020F0502020204030204"/>
                <a:ea typeface="+mn-ea"/>
                <a:cs typeface="+mn-cs"/>
              </a:rPr>
              <a:t>Pause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Fiche emploi et compétences </a:t>
            </a:r>
            <a:r>
              <a:rPr kumimoji="0" lang="fr-FR" sz="1100" b="1" i="0" u="none" strike="noStrike" kern="1200" cap="none" spc="0" normalizeH="0" baseline="0" noProof="0" dirty="0">
                <a:ln>
                  <a:noFill/>
                </a:ln>
                <a:solidFill>
                  <a:srgbClr val="682219"/>
                </a:solidFill>
                <a:effectLst/>
                <a:uLnTx/>
                <a:uFillTx/>
                <a:latin typeface="Calibri" panose="020F0502020204030204"/>
                <a:ea typeface="+mn-ea"/>
                <a:cs typeface="+mn-cs"/>
              </a:rPr>
              <a:t>(90 minutes)</a:t>
            </a: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Méthodologie de création des fiches emploi et structure de celle-ci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Notion de compétences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C6C3F"/>
                </a:solidFill>
                <a:effectLst/>
                <a:uLnTx/>
                <a:uFillTx/>
                <a:latin typeface="Calibri" panose="020F0502020204030204"/>
                <a:ea typeface="+mn-ea"/>
                <a:cs typeface="+mn-cs"/>
              </a:rPr>
              <a:t>Analyse d’une fiche emploi</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rgbClr val="682219"/>
                </a:solidFill>
                <a:effectLst/>
                <a:uLnTx/>
                <a:uFillTx/>
                <a:latin typeface="Calibri" panose="020F0502020204030204"/>
                <a:ea typeface="+mn-ea"/>
                <a:cs typeface="+mn-cs"/>
              </a:rPr>
              <a:t>Pause déjeuner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4"/>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La nouvelle classification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L’accord de classification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La nouvelle architecture // les changements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C6C3F"/>
                </a:solidFill>
                <a:effectLst/>
                <a:uLnTx/>
                <a:uFillTx/>
                <a:latin typeface="Calibri" panose="020F0502020204030204"/>
                <a:ea typeface="+mn-ea"/>
                <a:cs typeface="+mn-cs"/>
              </a:rPr>
              <a:t>Exercice de compréhension et d’application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6"/>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Clôture de la journée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Questions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Évaluation des acquis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9FE3DDD-1497-45D7-9632-730BA8893E78}"/>
              </a:ext>
            </a:extLst>
          </p:cNvPr>
          <p:cNvSpPr/>
          <p:nvPr>
            <p:custDataLst>
              <p:tags r:id="rId4"/>
            </p:custDataLst>
          </p:nvPr>
        </p:nvSpPr>
        <p:spPr>
          <a:xfrm>
            <a:off x="474236" y="1459772"/>
            <a:ext cx="2896925" cy="1744772"/>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D6D3F"/>
                </a:solidFill>
                <a:effectLst/>
                <a:uLnTx/>
                <a:uFillTx/>
                <a:latin typeface="Calibri" panose="020F0502020204030204"/>
                <a:ea typeface="+mn-ea"/>
                <a:cs typeface="+mn-cs"/>
              </a:rPr>
              <a:t>Public : IRP et RH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D6D3F"/>
                </a:solidFill>
                <a:effectLst/>
                <a:uLnTx/>
                <a:uFillTx/>
                <a:latin typeface="Calibri" panose="020F0502020204030204"/>
                <a:ea typeface="+mn-ea"/>
                <a:cs typeface="+mn-cs"/>
              </a:rPr>
              <a:t>Nombre de personnes : 20 stagiaires max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Durée : 7h à 10h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Date : </a:t>
            </a:r>
            <a:r>
              <a:rPr kumimoji="0" lang="fr-FR" sz="1100" b="0" i="0" u="none" strike="noStrike" kern="1200" cap="none" spc="0" normalizeH="0" baseline="0" noProof="0" dirty="0" err="1">
                <a:ln>
                  <a:noFill/>
                </a:ln>
                <a:solidFill>
                  <a:srgbClr val="222351"/>
                </a:solidFill>
                <a:effectLst/>
                <a:uLnTx/>
                <a:uFillTx/>
                <a:latin typeface="Calibri" panose="020F0502020204030204"/>
                <a:ea typeface="+mn-ea"/>
                <a:cs typeface="+mn-cs"/>
              </a:rPr>
              <a:t>xxxx</a:t>
            </a: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Horaires : 9h00-17h00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Lieu : </a:t>
            </a:r>
            <a:r>
              <a:rPr kumimoji="0" lang="fr-FR" sz="1100" b="0" i="0" u="none" strike="noStrike" kern="1200" cap="none" spc="0" normalizeH="0" baseline="0" noProof="0" dirty="0" err="1">
                <a:ln>
                  <a:noFill/>
                </a:ln>
                <a:solidFill>
                  <a:srgbClr val="222351"/>
                </a:solidFill>
                <a:effectLst/>
                <a:uLnTx/>
                <a:uFillTx/>
                <a:latin typeface="Calibri" panose="020F0502020204030204"/>
                <a:ea typeface="+mn-ea"/>
                <a:cs typeface="+mn-cs"/>
              </a:rPr>
              <a:t>xxxx</a:t>
            </a: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Modalités : présentiel (uniquement)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Animation : 1 formateur</a:t>
            </a:r>
            <a:endParaRPr kumimoji="0" lang="fr-FR" sz="1100" b="0" i="1" u="none" strike="noStrike" kern="1200" cap="none" spc="0" normalizeH="0" baseline="0" noProof="0" dirty="0">
              <a:ln>
                <a:noFill/>
              </a:ln>
              <a:solidFill>
                <a:srgbClr val="222351"/>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B1CAF0C-1CF9-4A1C-8885-EC908A31D7BE}"/>
              </a:ext>
            </a:extLst>
          </p:cNvPr>
          <p:cNvSpPr/>
          <p:nvPr>
            <p:custDataLst>
              <p:tags r:id="rId5"/>
            </p:custDataLst>
          </p:nvPr>
        </p:nvSpPr>
        <p:spPr>
          <a:xfrm>
            <a:off x="474236" y="3550716"/>
            <a:ext cx="2896925" cy="3240308"/>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Comprendre et appréhender les notions de base (métier, emploi, poste…)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Savoir rédiger les fiches emploi</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Identifier les conditions de réussite à la bonne mise en place d’un accord de classification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S’approprier la nouvelle classification et les évolutions</a:t>
            </a:r>
          </a:p>
        </p:txBody>
      </p:sp>
      <p:sp>
        <p:nvSpPr>
          <p:cNvPr id="7" name="Rectangle à coins arrondis 4">
            <a:extLst>
              <a:ext uri="{FF2B5EF4-FFF2-40B4-BE49-F238E27FC236}">
                <a16:creationId xmlns:a16="http://schemas.microsoft.com/office/drawing/2014/main" id="{7AB1C7D9-775C-48DB-88CE-334C5C8B61A8}"/>
              </a:ext>
            </a:extLst>
          </p:cNvPr>
          <p:cNvSpPr/>
          <p:nvPr>
            <p:custDataLst>
              <p:tags r:id="rId6"/>
            </p:custDataLst>
          </p:nvPr>
        </p:nvSpPr>
        <p:spPr>
          <a:xfrm>
            <a:off x="375797" y="1168517"/>
            <a:ext cx="169817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Modalités</a:t>
            </a:r>
          </a:p>
        </p:txBody>
      </p:sp>
      <p:sp>
        <p:nvSpPr>
          <p:cNvPr id="8" name="Rectangle à coins arrondis 47">
            <a:extLst>
              <a:ext uri="{FF2B5EF4-FFF2-40B4-BE49-F238E27FC236}">
                <a16:creationId xmlns:a16="http://schemas.microsoft.com/office/drawing/2014/main" id="{1284738C-D263-4DA3-A9C4-8BE2CA8BD09C}"/>
              </a:ext>
            </a:extLst>
          </p:cNvPr>
          <p:cNvSpPr/>
          <p:nvPr>
            <p:custDataLst>
              <p:tags r:id="rId7"/>
            </p:custDataLst>
          </p:nvPr>
        </p:nvSpPr>
        <p:spPr>
          <a:xfrm>
            <a:off x="375796" y="3279725"/>
            <a:ext cx="169817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Objectifs</a:t>
            </a:r>
          </a:p>
        </p:txBody>
      </p:sp>
      <p:sp>
        <p:nvSpPr>
          <p:cNvPr id="9" name="Rectangle à coins arrondis 48">
            <a:extLst>
              <a:ext uri="{FF2B5EF4-FFF2-40B4-BE49-F238E27FC236}">
                <a16:creationId xmlns:a16="http://schemas.microsoft.com/office/drawing/2014/main" id="{1C6A08CE-0709-4DEF-961F-B9CDA9A8DF3F}"/>
              </a:ext>
            </a:extLst>
          </p:cNvPr>
          <p:cNvSpPr/>
          <p:nvPr>
            <p:custDataLst>
              <p:tags r:id="rId8"/>
            </p:custDataLst>
          </p:nvPr>
        </p:nvSpPr>
        <p:spPr>
          <a:xfrm>
            <a:off x="3509306" y="1170951"/>
            <a:ext cx="304762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Contenu de la formation</a:t>
            </a:r>
          </a:p>
        </p:txBody>
      </p:sp>
    </p:spTree>
    <p:extLst>
      <p:ext uri="{BB962C8B-B14F-4D97-AF65-F5344CB8AC3E}">
        <p14:creationId xmlns:p14="http://schemas.microsoft.com/office/powerpoint/2010/main" val="3611517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949946-C529-4F3E-84BB-75C083762C2C}"/>
              </a:ext>
            </a:extLst>
          </p:cNvPr>
          <p:cNvSpPr>
            <a:spLocks noGrp="1"/>
          </p:cNvSpPr>
          <p:nvPr>
            <p:ph type="title"/>
            <p:custDataLst>
              <p:tags r:id="rId1"/>
            </p:custDataLst>
          </p:nvPr>
        </p:nvSpPr>
        <p:spPr/>
        <p:txBody>
          <a:bodyPr/>
          <a:lstStyle/>
          <a:p>
            <a:r>
              <a:rPr lang="fr-FR" dirty="0"/>
              <a:t>PROGRAMME TYPE </a:t>
            </a:r>
            <a:r>
              <a:rPr lang="fr-FR" dirty="0">
                <a:solidFill>
                  <a:schemeClr val="tx1"/>
                </a:solidFill>
              </a:rPr>
              <a:t>–</a:t>
            </a:r>
            <a:r>
              <a:rPr lang="fr-FR" dirty="0">
                <a:solidFill>
                  <a:srgbClr val="FF0000"/>
                </a:solidFill>
              </a:rPr>
              <a:t> </a:t>
            </a:r>
            <a:r>
              <a:rPr lang="fr-FR" dirty="0">
                <a:solidFill>
                  <a:schemeClr val="accent3"/>
                </a:solidFill>
              </a:rPr>
              <a:t>JOURNEE 2 </a:t>
            </a:r>
            <a:r>
              <a:rPr lang="fr-FR" sz="1600" dirty="0">
                <a:solidFill>
                  <a:schemeClr val="accent3"/>
                </a:solidFill>
              </a:rPr>
              <a:t>(et 3 en fonction taille entreprise) </a:t>
            </a:r>
            <a:r>
              <a:rPr lang="fr-FR" dirty="0">
                <a:solidFill>
                  <a:schemeClr val="accent3"/>
                </a:solidFill>
              </a:rPr>
              <a:t>: PESEE DES EMPLOIS ET POSITIONNEMENT</a:t>
            </a:r>
          </a:p>
        </p:txBody>
      </p:sp>
      <p:sp>
        <p:nvSpPr>
          <p:cNvPr id="3" name="Espace réservé du texte 2">
            <a:extLst>
              <a:ext uri="{FF2B5EF4-FFF2-40B4-BE49-F238E27FC236}">
                <a16:creationId xmlns:a16="http://schemas.microsoft.com/office/drawing/2014/main" id="{E2DBA4AD-3837-4261-ACB9-3C88E34267EB}"/>
              </a:ext>
            </a:extLst>
          </p:cNvPr>
          <p:cNvSpPr>
            <a:spLocks noGrp="1"/>
          </p:cNvSpPr>
          <p:nvPr>
            <p:ph type="body" sz="quarter" idx="10"/>
            <p:custDataLst>
              <p:tags r:id="rId2"/>
            </p:custDataLst>
          </p:nvPr>
        </p:nvSpPr>
        <p:spPr/>
        <p:txBody>
          <a:bodyPr/>
          <a:lstStyle/>
          <a:p>
            <a:r>
              <a:rPr lang="fr-FR" dirty="0"/>
              <a:t>À ajuster suite à la réunion de cadrage et remontée des attentes stagiaires</a:t>
            </a:r>
          </a:p>
        </p:txBody>
      </p:sp>
      <p:sp>
        <p:nvSpPr>
          <p:cNvPr id="4" name="Rectangle 3">
            <a:extLst>
              <a:ext uri="{FF2B5EF4-FFF2-40B4-BE49-F238E27FC236}">
                <a16:creationId xmlns:a16="http://schemas.microsoft.com/office/drawing/2014/main" id="{6331010C-2339-42B1-992E-DFAEB7ED31BF}"/>
              </a:ext>
            </a:extLst>
          </p:cNvPr>
          <p:cNvSpPr/>
          <p:nvPr>
            <p:custDataLst>
              <p:tags r:id="rId3"/>
            </p:custDataLst>
          </p:nvPr>
        </p:nvSpPr>
        <p:spPr>
          <a:xfrm>
            <a:off x="3624549" y="1408400"/>
            <a:ext cx="7689774" cy="5382624"/>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Remobilisation de la première journée de formation </a:t>
            </a:r>
            <a:endParaRPr kumimoji="0" lang="fr-FR" sz="1100" b="0" i="0" u="none" strike="noStrike" kern="1200" cap="none" spc="0" normalizeH="0" baseline="0" noProof="0" dirty="0">
              <a:ln>
                <a:noFill/>
              </a:ln>
              <a:solidFill>
                <a:srgbClr val="ED6D3F"/>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La pesée des emplois 1/2</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Définition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Les critères classants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rgbClr val="682219"/>
                </a:solidFill>
                <a:effectLst/>
                <a:uLnTx/>
                <a:uFillTx/>
                <a:latin typeface="Calibri" panose="020F0502020204030204"/>
                <a:ea typeface="+mn-ea"/>
                <a:cs typeface="+mn-cs"/>
              </a:rPr>
              <a:t>Pause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3.    La pesée des emplois 2/2</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Les étapes de la pesée des emplois et les outils associés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Réflexions sur les adaptations nécessaires selon les différentes structures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C6C3F"/>
                </a:solidFill>
                <a:effectLst/>
                <a:uLnTx/>
                <a:uFillTx/>
                <a:latin typeface="Calibri" panose="020F0502020204030204"/>
                <a:ea typeface="+mn-ea"/>
                <a:cs typeface="+mn-cs"/>
              </a:rPr>
              <a:t>Exercice de pesée d’un emploi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rgbClr val="682219"/>
                </a:solidFill>
                <a:effectLst/>
                <a:uLnTx/>
                <a:uFillTx/>
                <a:latin typeface="Calibri" panose="020F0502020204030204"/>
                <a:ea typeface="+mn-ea"/>
                <a:cs typeface="+mn-cs"/>
              </a:rPr>
              <a:t>Pause déjeuner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0"/>
              </a:spcAft>
              <a:buClrTx/>
              <a:buSzTx/>
              <a:buFontTx/>
              <a:buAutoNum type="arabicPeriod" startAt="4"/>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Le repositionnement</a:t>
            </a:r>
            <a:endParaRPr kumimoji="0" lang="fr-FR" sz="1100" b="1" i="0" u="none" strike="noStrike" kern="1200" cap="none" spc="0" normalizeH="0" baseline="0" noProof="0" dirty="0">
              <a:ln>
                <a:noFill/>
              </a:ln>
              <a:solidFill>
                <a:srgbClr val="682219"/>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C6C3F"/>
                </a:solidFill>
                <a:effectLst/>
                <a:uLnTx/>
                <a:uFillTx/>
                <a:latin typeface="Calibri" panose="020F0502020204030204"/>
                <a:ea typeface="+mn-ea"/>
                <a:cs typeface="+mn-cs"/>
              </a:rPr>
              <a:t>Exercice d’identification des niveaux et les échelons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C6C3F"/>
                </a:solidFill>
                <a:effectLst/>
                <a:uLnTx/>
                <a:uFillTx/>
                <a:latin typeface="Calibri" panose="020F0502020204030204"/>
                <a:ea typeface="+mn-ea"/>
                <a:cs typeface="+mn-cs"/>
              </a:rPr>
              <a:t>Exercice : en cas de désaccord d’un salarié : saisine et rôle de la commission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6"/>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Déploiement et communication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Identification des impacts potentiels sur les salaires, les opportunités de carrière, et les conditions de travail</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Importance de la communication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Éléments de langage </a:t>
            </a:r>
          </a:p>
          <a:p>
            <a:pPr marL="228600" marR="0" lvl="0" indent="-228600" algn="l" defTabSz="914400" rtl="0" eaLnBrk="1" fontAlgn="auto" latinLnBrk="0" hangingPunct="1">
              <a:lnSpc>
                <a:spcPct val="100000"/>
              </a:lnSpc>
              <a:spcBef>
                <a:spcPts val="0"/>
              </a:spcBef>
              <a:spcAft>
                <a:spcPts val="0"/>
              </a:spcAft>
              <a:buClrTx/>
              <a:buSzTx/>
              <a:buFontTx/>
              <a:buAutoNum type="arabicPeriod" startAt="6"/>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6"/>
              <a:tabLst/>
              <a:defRPr/>
            </a:pPr>
            <a:endPar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6"/>
              <a:tabLst/>
              <a:defRPr/>
            </a:pPr>
            <a:r>
              <a:rPr kumimoji="0" lang="fr-FR" sz="1100" b="1" i="0" u="none" strike="noStrike" kern="1200" cap="none" spc="0" normalizeH="0" baseline="0" noProof="0" dirty="0">
                <a:ln>
                  <a:noFill/>
                </a:ln>
                <a:solidFill>
                  <a:srgbClr val="222351"/>
                </a:solidFill>
                <a:effectLst/>
                <a:uLnTx/>
                <a:uFillTx/>
                <a:latin typeface="Calibri" panose="020F0502020204030204"/>
                <a:ea typeface="+mn-ea"/>
                <a:cs typeface="+mn-cs"/>
              </a:rPr>
              <a:t>Clôture de la journée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Questions / réponses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Évaluation des acquis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9FE3DDD-1497-45D7-9632-730BA8893E78}"/>
              </a:ext>
            </a:extLst>
          </p:cNvPr>
          <p:cNvSpPr/>
          <p:nvPr>
            <p:custDataLst>
              <p:tags r:id="rId4"/>
            </p:custDataLst>
          </p:nvPr>
        </p:nvSpPr>
        <p:spPr>
          <a:xfrm>
            <a:off x="474236" y="1459771"/>
            <a:ext cx="2896925" cy="2069403"/>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D6D3F"/>
                </a:solidFill>
                <a:effectLst/>
                <a:uLnTx/>
                <a:uFillTx/>
                <a:latin typeface="Calibri" panose="020F0502020204030204"/>
                <a:ea typeface="+mn-ea"/>
                <a:cs typeface="+mn-cs"/>
              </a:rPr>
              <a:t>Public : IRP et RH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ED6D3F"/>
                </a:solidFill>
                <a:effectLst/>
                <a:uLnTx/>
                <a:uFillTx/>
                <a:latin typeface="Calibri" panose="020F0502020204030204"/>
                <a:ea typeface="+mn-ea"/>
                <a:cs typeface="+mn-cs"/>
              </a:rPr>
              <a:t>Nombre de personnes : 20 stagiaires max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Durée : 7h à 10h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Date : </a:t>
            </a:r>
            <a:r>
              <a:rPr kumimoji="0" lang="fr-FR" sz="1100" b="0" i="0" u="none" strike="noStrike" kern="1200" cap="none" spc="0" normalizeH="0" baseline="0" noProof="0" dirty="0" err="1">
                <a:ln>
                  <a:noFill/>
                </a:ln>
                <a:solidFill>
                  <a:srgbClr val="222351"/>
                </a:solidFill>
                <a:effectLst/>
                <a:uLnTx/>
                <a:uFillTx/>
                <a:latin typeface="Calibri" panose="020F0502020204030204"/>
                <a:ea typeface="+mn-ea"/>
                <a:cs typeface="+mn-cs"/>
              </a:rPr>
              <a:t>xxxx</a:t>
            </a: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Horaires : 9h00-17h00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Lieu : </a:t>
            </a:r>
            <a:r>
              <a:rPr lang="fr-FR" sz="1100" dirty="0" err="1">
                <a:solidFill>
                  <a:srgbClr val="222351"/>
                </a:solidFill>
                <a:latin typeface="Calibri" panose="020F0502020204030204"/>
              </a:rPr>
              <a:t>xxxxx</a:t>
            </a: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Modalités : présentiel (uniquement)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Animation : 1 formateur</a:t>
            </a:r>
          </a:p>
        </p:txBody>
      </p:sp>
      <p:sp>
        <p:nvSpPr>
          <p:cNvPr id="6" name="Rectangle 5">
            <a:extLst>
              <a:ext uri="{FF2B5EF4-FFF2-40B4-BE49-F238E27FC236}">
                <a16:creationId xmlns:a16="http://schemas.microsoft.com/office/drawing/2014/main" id="{6B1CAF0C-1CF9-4A1C-8885-EC908A31D7BE}"/>
              </a:ext>
            </a:extLst>
          </p:cNvPr>
          <p:cNvSpPr/>
          <p:nvPr>
            <p:custDataLst>
              <p:tags r:id="rId5"/>
            </p:custDataLst>
          </p:nvPr>
        </p:nvSpPr>
        <p:spPr>
          <a:xfrm>
            <a:off x="474236" y="4027470"/>
            <a:ext cx="2896925" cy="2763554"/>
          </a:xfrm>
          <a:prstGeom prst="rect">
            <a:avLst/>
          </a:prstGeom>
          <a:ln w="9525">
            <a:solidFill>
              <a:srgbClr val="272851"/>
            </a:solidFill>
          </a:ln>
        </p:spPr>
        <p:style>
          <a:lnRef idx="2">
            <a:schemeClr val="accent1"/>
          </a:lnRef>
          <a:fillRef idx="1">
            <a:schemeClr val="lt1"/>
          </a:fillRef>
          <a:effectRef idx="0">
            <a:schemeClr val="accent1"/>
          </a:effectRef>
          <a:fontRef idx="minor">
            <a:schemeClr val="dk1"/>
          </a:fontRef>
        </p:style>
        <p:txBody>
          <a:bodyPr rtlCol="0" anchor="t"/>
          <a:lstStyle/>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Identifier les conditions de réussite à la bonne mise en place d’un accord de classification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Comprendre la pesée des emplois et ses étapes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Réaliser le repositionnement dans la nouvelle grille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Connaitre les critères classants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Anticiper les impacts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rPr>
              <a:t>Intégrer le rôle de la communication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222351"/>
              </a:solidFill>
              <a:effectLst/>
              <a:uLnTx/>
              <a:uFillTx/>
              <a:latin typeface="Calibri" panose="020F0502020204030204"/>
              <a:ea typeface="+mn-ea"/>
              <a:cs typeface="+mn-cs"/>
            </a:endParaRPr>
          </a:p>
        </p:txBody>
      </p:sp>
      <p:sp>
        <p:nvSpPr>
          <p:cNvPr id="7" name="Rectangle à coins arrondis 4">
            <a:extLst>
              <a:ext uri="{FF2B5EF4-FFF2-40B4-BE49-F238E27FC236}">
                <a16:creationId xmlns:a16="http://schemas.microsoft.com/office/drawing/2014/main" id="{7AB1C7D9-775C-48DB-88CE-334C5C8B61A8}"/>
              </a:ext>
            </a:extLst>
          </p:cNvPr>
          <p:cNvSpPr/>
          <p:nvPr>
            <p:custDataLst>
              <p:tags r:id="rId6"/>
            </p:custDataLst>
          </p:nvPr>
        </p:nvSpPr>
        <p:spPr>
          <a:xfrm>
            <a:off x="375797" y="1168517"/>
            <a:ext cx="169817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Modalités</a:t>
            </a:r>
          </a:p>
        </p:txBody>
      </p:sp>
      <p:sp>
        <p:nvSpPr>
          <p:cNvPr id="8" name="Rectangle à coins arrondis 47">
            <a:extLst>
              <a:ext uri="{FF2B5EF4-FFF2-40B4-BE49-F238E27FC236}">
                <a16:creationId xmlns:a16="http://schemas.microsoft.com/office/drawing/2014/main" id="{1284738C-D263-4DA3-A9C4-8BE2CA8BD09C}"/>
              </a:ext>
            </a:extLst>
          </p:cNvPr>
          <p:cNvSpPr/>
          <p:nvPr>
            <p:custDataLst>
              <p:tags r:id="rId7"/>
            </p:custDataLst>
          </p:nvPr>
        </p:nvSpPr>
        <p:spPr>
          <a:xfrm>
            <a:off x="367194" y="3742613"/>
            <a:ext cx="169817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Objectifs</a:t>
            </a:r>
          </a:p>
        </p:txBody>
      </p:sp>
      <p:sp>
        <p:nvSpPr>
          <p:cNvPr id="9" name="Rectangle à coins arrondis 48">
            <a:extLst>
              <a:ext uri="{FF2B5EF4-FFF2-40B4-BE49-F238E27FC236}">
                <a16:creationId xmlns:a16="http://schemas.microsoft.com/office/drawing/2014/main" id="{1C6A08CE-0709-4DEF-961F-B9CDA9A8DF3F}"/>
              </a:ext>
            </a:extLst>
          </p:cNvPr>
          <p:cNvSpPr/>
          <p:nvPr>
            <p:custDataLst>
              <p:tags r:id="rId8"/>
            </p:custDataLst>
          </p:nvPr>
        </p:nvSpPr>
        <p:spPr>
          <a:xfrm>
            <a:off x="3509306" y="1170951"/>
            <a:ext cx="3047621" cy="289003"/>
          </a:xfrm>
          <a:prstGeom prst="roundRect">
            <a:avLst/>
          </a:prstGeom>
          <a:solidFill>
            <a:srgbClr val="272851"/>
          </a:solidFill>
          <a:ln>
            <a:solidFill>
              <a:srgbClr val="27285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Calibri" panose="020F0502020204030204"/>
                <a:ea typeface="+mn-ea"/>
                <a:cs typeface="+mn-cs"/>
              </a:rPr>
              <a:t>Contenu de la formation</a:t>
            </a:r>
          </a:p>
        </p:txBody>
      </p:sp>
    </p:spTree>
    <p:extLst>
      <p:ext uri="{BB962C8B-B14F-4D97-AF65-F5344CB8AC3E}">
        <p14:creationId xmlns:p14="http://schemas.microsoft.com/office/powerpoint/2010/main" val="3294853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88782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8"/>
</p:tagLst>
</file>

<file path=ppt/theme/theme1.xml><?xml version="1.0" encoding="utf-8"?>
<a:theme xmlns:a="http://schemas.openxmlformats.org/drawingml/2006/main" name="1_PAGES LUMINAIRES">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MODÈLES DE PAGE">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PRÉSENTATION CO&amp;SENS">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ATOU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ÉQUIPE">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PAGES LUMINAIRES">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PRÉSENTATION CO&amp;SE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PRÉSENTATION CO&amp;SENS">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PAGES LUMINAIRES">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MODÈLES DE PAGE">
  <a:themeElements>
    <a:clrScheme name="Co&amp;Sens">
      <a:dk1>
        <a:srgbClr val="222351"/>
      </a:dk1>
      <a:lt1>
        <a:srgbClr val="FFFFFF"/>
      </a:lt1>
      <a:dk2>
        <a:srgbClr val="222351"/>
      </a:dk2>
      <a:lt2>
        <a:srgbClr val="F7F6F6"/>
      </a:lt2>
      <a:accent1>
        <a:srgbClr val="222351"/>
      </a:accent1>
      <a:accent2>
        <a:srgbClr val="000C26"/>
      </a:accent2>
      <a:accent3>
        <a:srgbClr val="ED6D3F"/>
      </a:accent3>
      <a:accent4>
        <a:srgbClr val="EEAE98"/>
      </a:accent4>
      <a:accent5>
        <a:srgbClr val="636385"/>
      </a:accent5>
      <a:accent6>
        <a:srgbClr val="682219"/>
      </a:accent6>
      <a:hlink>
        <a:srgbClr val="ED6F3F"/>
      </a:hlink>
      <a:folHlink>
        <a:srgbClr val="EEAE9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AA600EF525E845A794782CB692D6B7" ma:contentTypeVersion="2" ma:contentTypeDescription="Crée un document." ma:contentTypeScope="" ma:versionID="141433671aa8e919f811080c00ecebfb">
  <xsd:schema xmlns:xsd="http://www.w3.org/2001/XMLSchema" xmlns:xs="http://www.w3.org/2001/XMLSchema" xmlns:p="http://schemas.microsoft.com/office/2006/metadata/properties" xmlns:ns2="4d568f87-b25f-475a-a26b-5a1bcde8677b" targetNamespace="http://schemas.microsoft.com/office/2006/metadata/properties" ma:root="true" ma:fieldsID="f85650e1d8c64e979cd4988dda164879" ns2:_="">
    <xsd:import namespace="4d568f87-b25f-475a-a26b-5a1bcde8677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568f87-b25f-475a-a26b-5a1bcde867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0E08B8-1830-4D08-89DA-9F809FB61B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568f87-b25f-475a-a26b-5a1bcde867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AD3D9-2818-4F2B-BE05-429042212C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793</Words>
  <Application>Microsoft Office PowerPoint</Application>
  <PresentationFormat>Grand écran</PresentationFormat>
  <Paragraphs>127</Paragraphs>
  <Slides>6</Slides>
  <Notes>0</Notes>
  <HiddenSlides>0</HiddenSlides>
  <MMClips>0</MMClips>
  <ScaleCrop>false</ScaleCrop>
  <HeadingPairs>
    <vt:vector size="6" baseType="variant">
      <vt:variant>
        <vt:lpstr>Polices utilisées</vt:lpstr>
      </vt:variant>
      <vt:variant>
        <vt:i4>3</vt:i4>
      </vt:variant>
      <vt:variant>
        <vt:lpstr>Thème</vt:lpstr>
      </vt:variant>
      <vt:variant>
        <vt:i4>10</vt:i4>
      </vt:variant>
      <vt:variant>
        <vt:lpstr>Titres des diapositives</vt:lpstr>
      </vt:variant>
      <vt:variant>
        <vt:i4>6</vt:i4>
      </vt:variant>
    </vt:vector>
  </HeadingPairs>
  <TitlesOfParts>
    <vt:vector size="19" baseType="lpstr">
      <vt:lpstr>Arial</vt:lpstr>
      <vt:lpstr>Calibri</vt:lpstr>
      <vt:lpstr>Wingdings</vt:lpstr>
      <vt:lpstr>1_PAGES LUMINAIRES</vt:lpstr>
      <vt:lpstr>3_MODÈLES DE PAGE</vt:lpstr>
      <vt:lpstr>2_PRÉSENTATION CO&amp;SENS</vt:lpstr>
      <vt:lpstr>4_ATOUTS</vt:lpstr>
      <vt:lpstr>5_ÉQUIPE</vt:lpstr>
      <vt:lpstr>2_PAGES LUMINAIRES</vt:lpstr>
      <vt:lpstr>3_PRÉSENTATION CO&amp;SENS</vt:lpstr>
      <vt:lpstr>4_PRÉSENTATION CO&amp;SENS</vt:lpstr>
      <vt:lpstr>3_PAGES LUMINAIRES</vt:lpstr>
      <vt:lpstr>4_MODÈLES DE PAGE</vt:lpstr>
      <vt:lpstr>PROPOSITION PARTENARIAT FEB x Co&amp;sens</vt:lpstr>
      <vt:lpstr>PROPOSITION DE PARTENARIAT FEBxCo&amp;sens</vt:lpstr>
      <vt:lpstr>PROPOSITION DE PARTENARIAT FEBxCo&amp;sens</vt:lpstr>
      <vt:lpstr>PROGRAMME DE FORMATION TYPE – JOURNEE 1 : NOTIONS DE BASE ET CLASSIFICATION</vt:lpstr>
      <vt:lpstr>PROGRAMME TYPE – JOURNEE 2 (et 3 en fonction taille entreprise) : PESEE DES EMPLOIS ET POSITIONNEMENT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Félix Roger</dc:creator>
  <cp:lastModifiedBy>Wilson PIQUES</cp:lastModifiedBy>
  <cp:revision>184</cp:revision>
  <dcterms:created xsi:type="dcterms:W3CDTF">2020-08-23T17:59:23Z</dcterms:created>
  <dcterms:modified xsi:type="dcterms:W3CDTF">2024-06-21T09:56:50Z</dcterms:modified>
</cp:coreProperties>
</file>